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4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5" r:id="rId11"/>
    <p:sldId id="266" r:id="rId12"/>
    <p:sldId id="267" r:id="rId13"/>
    <p:sldId id="269" r:id="rId14"/>
    <p:sldId id="270" r:id="rId15"/>
    <p:sldId id="271" r:id="rId16"/>
    <p:sldId id="272" r:id="rId17"/>
    <p:sldId id="273" r:id="rId18"/>
    <p:sldId id="274" r:id="rId19"/>
    <p:sldId id="302" r:id="rId20"/>
    <p:sldId id="275" r:id="rId21"/>
    <p:sldId id="350" r:id="rId22"/>
    <p:sldId id="351" r:id="rId23"/>
    <p:sldId id="330" r:id="rId24"/>
    <p:sldId id="331" r:id="rId25"/>
    <p:sldId id="282" r:id="rId26"/>
    <p:sldId id="283" r:id="rId27"/>
    <p:sldId id="284" r:id="rId28"/>
    <p:sldId id="287" r:id="rId29"/>
    <p:sldId id="288" r:id="rId30"/>
    <p:sldId id="292" r:id="rId31"/>
    <p:sldId id="332" r:id="rId32"/>
    <p:sldId id="333" r:id="rId33"/>
    <p:sldId id="293" r:id="rId34"/>
    <p:sldId id="294" r:id="rId35"/>
    <p:sldId id="295" r:id="rId36"/>
    <p:sldId id="296" r:id="rId37"/>
    <p:sldId id="297" r:id="rId38"/>
    <p:sldId id="328" r:id="rId39"/>
    <p:sldId id="298" r:id="rId40"/>
    <p:sldId id="299" r:id="rId41"/>
    <p:sldId id="300" r:id="rId42"/>
    <p:sldId id="301" r:id="rId43"/>
  </p:sldIdLst>
  <p:sldSz cx="9144000" cy="6858000" type="screen4x3"/>
  <p:notesSz cx="9144000" cy="6858000"/>
  <p:defaultTextStyle>
    <a:defPPr>
      <a:defRPr lang="ar-JO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3" d="100"/>
          <a:sy n="73" d="100"/>
        </p:scale>
        <p:origin x="-1296" y="-72"/>
      </p:cViewPr>
      <p:guideLst>
        <p:guide orient="horz" pos="2401"/>
        <p:guide pos="1784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7" Type="http://schemas.openxmlformats.org/officeDocument/2006/relationships/tableStyles" Target="tableStyles.xml"/><Relationship Id="rId46" Type="http://schemas.openxmlformats.org/officeDocument/2006/relationships/viewProps" Target="viewProps.xml"/><Relationship Id="rId45" Type="http://schemas.openxmlformats.org/officeDocument/2006/relationships/presProps" Target="presProps.xml"/><Relationship Id="rId44" Type="http://schemas.openxmlformats.org/officeDocument/2006/relationships/notesMaster" Target="notesMasters/notesMaster1.xml"/><Relationship Id="rId43" Type="http://schemas.openxmlformats.org/officeDocument/2006/relationships/slide" Target="slides/slide41.xml"/><Relationship Id="rId42" Type="http://schemas.openxmlformats.org/officeDocument/2006/relationships/slide" Target="slides/slide40.xml"/><Relationship Id="rId41" Type="http://schemas.openxmlformats.org/officeDocument/2006/relationships/slide" Target="slides/slide39.xml"/><Relationship Id="rId40" Type="http://schemas.openxmlformats.org/officeDocument/2006/relationships/slide" Target="slides/slide38.xml"/><Relationship Id="rId4" Type="http://schemas.openxmlformats.org/officeDocument/2006/relationships/slide" Target="slides/slide2.xml"/><Relationship Id="rId39" Type="http://schemas.openxmlformats.org/officeDocument/2006/relationships/slide" Target="slides/slide37.xml"/><Relationship Id="rId38" Type="http://schemas.openxmlformats.org/officeDocument/2006/relationships/slide" Target="slides/slide36.xml"/><Relationship Id="rId37" Type="http://schemas.openxmlformats.org/officeDocument/2006/relationships/slide" Target="slides/slide35.xml"/><Relationship Id="rId36" Type="http://schemas.openxmlformats.org/officeDocument/2006/relationships/slide" Target="slides/slide34.xml"/><Relationship Id="rId35" Type="http://schemas.openxmlformats.org/officeDocument/2006/relationships/slide" Target="slides/slide33.xml"/><Relationship Id="rId34" Type="http://schemas.openxmlformats.org/officeDocument/2006/relationships/slide" Target="slides/slide32.xml"/><Relationship Id="rId33" Type="http://schemas.openxmlformats.org/officeDocument/2006/relationships/slide" Target="slides/slide31.xml"/><Relationship Id="rId32" Type="http://schemas.openxmlformats.org/officeDocument/2006/relationships/slide" Target="slides/slide30.xml"/><Relationship Id="rId31" Type="http://schemas.openxmlformats.org/officeDocument/2006/relationships/slide" Target="slides/slide29.xml"/><Relationship Id="rId30" Type="http://schemas.openxmlformats.org/officeDocument/2006/relationships/slide" Target="slides/slide28.xml"/><Relationship Id="rId3" Type="http://schemas.openxmlformats.org/officeDocument/2006/relationships/slide" Target="slides/slide1.xml"/><Relationship Id="rId29" Type="http://schemas.openxmlformats.org/officeDocument/2006/relationships/slide" Target="slides/slide27.xml"/><Relationship Id="rId28" Type="http://schemas.openxmlformats.org/officeDocument/2006/relationships/slide" Target="slides/slide26.xml"/><Relationship Id="rId27" Type="http://schemas.openxmlformats.org/officeDocument/2006/relationships/slide" Target="slides/slide25.xml"/><Relationship Id="rId26" Type="http://schemas.openxmlformats.org/officeDocument/2006/relationships/slide" Target="slides/slide24.xml"/><Relationship Id="rId25" Type="http://schemas.openxmlformats.org/officeDocument/2006/relationships/slide" Target="slides/slide23.xml"/><Relationship Id="rId24" Type="http://schemas.openxmlformats.org/officeDocument/2006/relationships/slide" Target="slides/slide22.xml"/><Relationship Id="rId23" Type="http://schemas.openxmlformats.org/officeDocument/2006/relationships/slide" Target="slides/slide2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5283200" cy="25806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6905979" y="0"/>
            <a:ext cx="5283200" cy="25806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EFD42F7-718C-4B98-AAEC-167E6DDD60A7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552950" y="642938"/>
            <a:ext cx="3086100" cy="1735931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219200" y="2475309"/>
            <a:ext cx="9753600" cy="202525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  <a:endParaRPr lang="en-US" smtClean="0"/>
          </a:p>
          <a:p>
            <a:pPr lvl="1"/>
            <a:r>
              <a:rPr lang="en-US" smtClean="0"/>
              <a:t>Second level</a:t>
            </a:r>
            <a:endParaRPr lang="en-US" smtClean="0"/>
          </a:p>
          <a:p>
            <a:pPr lvl="2"/>
            <a:r>
              <a:rPr lang="en-US" smtClean="0"/>
              <a:t>Third level</a:t>
            </a:r>
            <a:endParaRPr lang="en-US" smtClean="0"/>
          </a:p>
          <a:p>
            <a:pPr lvl="3"/>
            <a:r>
              <a:rPr lang="en-US" smtClean="0"/>
              <a:t>Fourth level</a:t>
            </a:r>
            <a:endParaRPr lang="en-US" smtClean="0"/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5432"/>
            <a:ext cx="5283200" cy="25806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6905979" y="4885432"/>
            <a:ext cx="5283200" cy="25806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B2AA4F-B828-4D7C-AFD3-893933DAFCB4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4" Type="http://schemas.openxmlformats.org/officeDocument/2006/relationships/image" Target="../media/image4.png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1" i="0">
                <a:solidFill>
                  <a:srgbClr val="FFCC66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800" b="0" i="0">
                <a:solidFill>
                  <a:schemeClr val="bg1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1" i="0">
                <a:solidFill>
                  <a:srgbClr val="FFCC66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6629400" y="0"/>
            <a:ext cx="2514600" cy="685800"/>
          </a:xfrm>
          <a:custGeom>
            <a:avLst/>
            <a:gdLst/>
            <a:ahLst/>
            <a:cxnLst/>
            <a:rect l="l" t="t" r="r" b="b"/>
            <a:pathLst>
              <a:path w="2514600" h="685800">
                <a:moveTo>
                  <a:pt x="0" y="685800"/>
                </a:moveTo>
                <a:lnTo>
                  <a:pt x="2514600" y="685800"/>
                </a:lnTo>
                <a:lnTo>
                  <a:pt x="2514600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0" y="0"/>
            <a:ext cx="2819400" cy="685800"/>
          </a:xfrm>
          <a:custGeom>
            <a:avLst/>
            <a:gdLst/>
            <a:ahLst/>
            <a:cxnLst/>
            <a:rect l="l" t="t" r="r" b="b"/>
            <a:pathLst>
              <a:path w="2819400" h="685800">
                <a:moveTo>
                  <a:pt x="0" y="685800"/>
                </a:moveTo>
                <a:lnTo>
                  <a:pt x="2819400" y="685800"/>
                </a:lnTo>
                <a:lnTo>
                  <a:pt x="2819400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0" y="685800"/>
            <a:ext cx="9144000" cy="61722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2819400" y="0"/>
            <a:ext cx="3810000" cy="703580"/>
          </a:xfrm>
          <a:custGeom>
            <a:avLst/>
            <a:gdLst/>
            <a:ahLst/>
            <a:cxnLst/>
            <a:rect l="l" t="t" r="r" b="b"/>
            <a:pathLst>
              <a:path w="3810000" h="703580">
                <a:moveTo>
                  <a:pt x="0" y="0"/>
                </a:moveTo>
                <a:lnTo>
                  <a:pt x="3810000" y="0"/>
                </a:lnTo>
                <a:lnTo>
                  <a:pt x="3810000" y="703579"/>
                </a:lnTo>
                <a:lnTo>
                  <a:pt x="0" y="70357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000" b="1" i="0">
                <a:solidFill>
                  <a:srgbClr val="FFCC66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91084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9072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90004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89649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bk object 23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bk object 24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bk object 25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k object 26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bk object 27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bk object 28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k object 29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bk object 30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bk object 31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k object 32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bk object 33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bk object 34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k object 35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bk object 36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bk object 37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k object 38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bk object 39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bk object 40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k object 41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bk object 42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bk object 43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k object 44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bk object 45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bk object 46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k object 47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bk object 48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bk object 49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k object 50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bk object 51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bk object 52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k object 53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bk object 54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bk object 55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k object 56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bk object 57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bk object 58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k object 59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bk object 60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bk object 61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bk object 62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bk object 63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bk object 64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bk object 65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bk object 66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bk object 67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bk object 68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bk object 69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bk object 70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bk object 71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bk object 72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bk object 73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bk object 74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bk object 75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bk object 76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bk object 77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bk object 78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bk object 79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bk object 80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bk object 81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bk object 82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bk object 83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bk object 84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bk object 85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bk object 86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bk object 87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bk object 88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bk object 89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bk object 90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bk object 91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bk object 92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bk object 93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bk object 94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bk object 95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bk object 96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bk object 97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bk object 98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bk object 99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bk object 100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bk object 101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bk object 102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bk object 103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bk object 104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bk object 105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bk object 106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bk object 107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bk object 108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bk object 109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bk object 110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bk object 111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bk object 112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bk object 113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bk object 114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bk object 115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bk object 116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bk object 117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bk object 118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bk object 119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bk object 120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bk object 121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bk object 122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bk object 123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bk object 124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bk object 125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bk object 126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bk object 127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bk object 128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bk object 129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bk object 130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bk object 131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bk object 132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bk object 133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bk object 134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bk object 135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bk object 136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bk object 137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bk object 138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bk object 139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bk object 140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bk object 141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bk object 142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bk object 143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bk object 144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bk object 145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bk object 146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bk object 147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bk object 148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bk object 149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bk object 150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bk object 151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bk object 152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bk object 153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bk object 154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bk object 155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bk object 156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bk object 157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bk object 158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bk object 159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bk object 160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bk object 161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bk object 162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bk object 163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bk object 164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bk object 165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bk object 166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bk object 167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bk object 168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bk object 169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bk object 170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bk object 171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bk object 172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bk object 173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bk object 174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bk object 175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bk object 176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bk object 177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bk object 178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bk object 179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bk object 180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bk object 181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bk object 182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bk object 183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bk object 184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bk object 185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bk object 186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bk object 187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bk object 188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bk object 189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bk object 190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bk object 191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bk object 192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bk object 193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bk object 194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bk object 195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bk object 196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bk object 197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bk object 198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bk object 199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bk object 200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bk object 201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bk object 202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bk object 203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bk object 204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bk object 205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bk object 206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bk object 207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bk object 208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bk object 209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bk object 210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bk object 211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bk object 212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bk object 213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bk object 214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bk object 215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bk object 216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bk object 217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bk object 218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bk object 219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bk object 220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bk object 221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bk object 222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bk object 223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bk object 224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bk object 225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bk object 226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bk object 227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bk object 228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bk object 229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bk object 230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bk object 231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bk object 232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bk object 233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bk object 234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bk object 235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bk object 236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bk object 237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bk object 238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bk object 239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bk object 240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bk object 241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bk object 242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bk object 243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bk object 244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bk object 245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bk object 246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bk object 247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bk object 248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bk object 249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bk object 250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bk object 251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bk object 252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bk object 253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bk object 254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bk object 255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bk object 256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bk object 257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bk object 258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bk object 259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bk object 260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bk object 261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bk object 262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bk object 263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bk object 264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bk object 265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bk object 266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bk object 267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bk object 268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bk object 269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bk object 270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bk object 271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bk object 272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bk object 273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bk object 274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5" name="bk object 275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bk object 276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7" name="bk object 277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bk object 278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bk object 279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bk object 280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bk object 281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bk object 282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bk object 283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bk object 284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bk object 285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bk object 286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bk object 287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bk object 288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bk object 289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bk object 290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bk object 291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bk object 292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bk object 293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bk object 294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bk object 295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bk object 296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bk object 297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bk object 298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bk object 299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bk object 300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bk object 301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bk object 302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bk object 303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bk object 304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bk object 305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bk object 306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bk object 307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bk object 308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bk object 309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bk object 310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bk object 311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bk object 312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bk object 313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bk object 314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bk object 315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bk object 316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bk object 317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bk object 318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bk object 319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bk object 320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bk object 321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bk object 322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bk object 323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bk object 324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bk object 325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bk object 326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bk object 327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bk object 328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bk object 329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30" name="bk object 330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bk object 331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bk object 332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bk object 333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bk object 334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bk object 335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bk object 336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bk object 337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bk object 338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bk object 339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bk object 340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bk object 341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bk object 342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bk object 343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bk object 344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bk object 345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bk object 346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bk object 347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bk object 348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bk object 349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bk object 350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bk object 351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bk object 352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bk object 353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bk object 354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bk object 355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bk object 356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bk object 357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bk object 358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bk object 359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bk object 360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bk object 361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bk object 362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bk object 363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bk object 364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bk object 365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bk object 366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bk object 367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bk object 368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bk object 369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bk object 370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bk object 371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bk object 372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bk object 373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bk object 374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bk object 375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bk object 376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bk object 377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bk object 378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bk object 379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bk object 380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bk object 381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bk object 382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bk object 383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bk object 384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bk object 385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bk object 386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bk object 387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bk object 388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bk object 389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bk object 390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bk object 391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bk object 392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bk object 393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bk object 394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bk object 395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bk object 396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bk object 397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bk object 398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bk object 399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bk object 400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bk object 401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bk object 402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bk object 403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bk object 404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bk object 405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bk object 406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bk object 407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bk object 408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bk object 409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bk object 410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bk object 411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bk object 412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bk object 413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bk object 414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bk object 415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bk object 416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bk object 417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bk object 418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bk object 419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bk object 420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bk object 421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bk object 422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bk object 423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bk object 424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bk object 425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bk object 426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bk object 427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bk object 428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bk object 429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bk object 430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bk object 431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bk object 432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bk object 433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bk object 434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bk object 435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bk object 436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bk object 437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bk object 438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bk object 439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bk object 440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bk object 441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bk object 442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bk object 443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bk object 444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bk object 445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bk object 446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bk object 447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bk object 448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bk object 449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bk object 450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bk object 451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bk object 452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bk object 453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bk object 454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bk object 455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bk object 456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bk object 457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bk object 458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bk object 459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bk object 460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bk object 461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bk object 462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bk object 463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bk object 464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bk object 465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bk object 466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bk object 467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bk object 468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bk object 469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bk object 470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bk object 471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bk object 472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bk object 473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bk object 474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bk object 475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bk object 476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bk object 477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bk object 478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bk object 479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bk object 480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bk object 481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bk object 482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bk object 483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bk object 484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bk object 485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bk object 486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bk object 487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bk object 488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bk object 489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bk object 490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bk object 491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bk object 492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bk object 493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bk object 494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bk object 495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bk object 496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bk object 497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bk object 498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bk object 499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bk object 500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bk object 501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bk object 502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bk object 503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bk object 504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bk object 505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bk object 506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bk object 507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bk object 508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bk object 509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bk object 510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bk object 511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bk object 512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bk object 513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bk object 514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bk object 515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bk object 516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bk object 517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bk object 518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bk object 519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bk object 520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bk object 521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bk object 522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bk object 523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bk object 524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bk object 525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bk object 526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bk object 527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bk object 528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bk object 529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bk object 530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bk object 531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bk object 532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bk object 533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bk object 534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bk object 535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bk object 536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bk object 537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bk object 538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bk object 539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bk object 540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bk object 541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bk object 542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bk object 543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bk object 544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bk object 545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bk object 546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bk object 547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bk object 548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bk object 549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bk object 550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bk object 551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bk object 552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bk object 553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bk object 554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bk object 555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bk object 556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bk object 557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bk object 558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bk object 559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bk object 560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bk object 561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bk object 562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bk object 563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bk object 564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bk object 565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bk object 566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bk object 567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k object 16"/>
          <p:cNvSpPr/>
          <p:nvPr/>
        </p:nvSpPr>
        <p:spPr>
          <a:xfrm>
            <a:off x="91084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bk object 17"/>
          <p:cNvSpPr/>
          <p:nvPr/>
        </p:nvSpPr>
        <p:spPr>
          <a:xfrm>
            <a:off x="9072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bk object 18"/>
          <p:cNvSpPr/>
          <p:nvPr/>
        </p:nvSpPr>
        <p:spPr>
          <a:xfrm>
            <a:off x="9037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bk object 19"/>
          <p:cNvSpPr/>
          <p:nvPr/>
        </p:nvSpPr>
        <p:spPr>
          <a:xfrm>
            <a:off x="90004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bk object 20"/>
          <p:cNvSpPr/>
          <p:nvPr/>
        </p:nvSpPr>
        <p:spPr>
          <a:xfrm>
            <a:off x="89649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bk object 21"/>
          <p:cNvSpPr/>
          <p:nvPr/>
        </p:nvSpPr>
        <p:spPr>
          <a:xfrm>
            <a:off x="89293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bk object 22"/>
          <p:cNvSpPr/>
          <p:nvPr/>
        </p:nvSpPr>
        <p:spPr>
          <a:xfrm>
            <a:off x="8893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90595" y="491490"/>
            <a:ext cx="2162809" cy="635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000" b="1" i="0">
                <a:solidFill>
                  <a:srgbClr val="FFCC66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25145" y="2018029"/>
            <a:ext cx="8093709" cy="32873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0" i="0">
                <a:solidFill>
                  <a:schemeClr val="bg1"/>
                </a:solidFill>
                <a:latin typeface="Times New Roman" panose="02020603050405020304"/>
                <a:cs typeface="Times New Roman" panose="02020603050405020304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11.png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6.pn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7.png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38.pn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39.jpe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40.jpe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1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2.jpe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image" Target="../media/image17.png"/><Relationship Id="rId8" Type="http://schemas.openxmlformats.org/officeDocument/2006/relationships/image" Target="../media/image16.png"/><Relationship Id="rId7" Type="http://schemas.openxmlformats.org/officeDocument/2006/relationships/image" Target="../media/image15.png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3" Type="http://schemas.openxmlformats.org/officeDocument/2006/relationships/image" Target="../media/image4.png"/><Relationship Id="rId23" Type="http://schemas.openxmlformats.org/officeDocument/2006/relationships/slideLayout" Target="../slideLayouts/slideLayout2.xml"/><Relationship Id="rId22" Type="http://schemas.openxmlformats.org/officeDocument/2006/relationships/image" Target="../media/image30.png"/><Relationship Id="rId21" Type="http://schemas.openxmlformats.org/officeDocument/2006/relationships/image" Target="../media/image29.png"/><Relationship Id="rId20" Type="http://schemas.openxmlformats.org/officeDocument/2006/relationships/image" Target="../media/image28.png"/><Relationship Id="rId2" Type="http://schemas.openxmlformats.org/officeDocument/2006/relationships/image" Target="../media/image3.png"/><Relationship Id="rId19" Type="http://schemas.openxmlformats.org/officeDocument/2006/relationships/image" Target="../media/image27.png"/><Relationship Id="rId18" Type="http://schemas.openxmlformats.org/officeDocument/2006/relationships/image" Target="../media/image26.png"/><Relationship Id="rId17" Type="http://schemas.openxmlformats.org/officeDocument/2006/relationships/image" Target="../media/image25.png"/><Relationship Id="rId16" Type="http://schemas.openxmlformats.org/officeDocument/2006/relationships/image" Target="../media/image24.png"/><Relationship Id="rId15" Type="http://schemas.openxmlformats.org/officeDocument/2006/relationships/image" Target="../media/image23.png"/><Relationship Id="rId14" Type="http://schemas.openxmlformats.org/officeDocument/2006/relationships/image" Target="../media/image22.png"/><Relationship Id="rId13" Type="http://schemas.openxmlformats.org/officeDocument/2006/relationships/image" Target="../media/image21.png"/><Relationship Id="rId12" Type="http://schemas.openxmlformats.org/officeDocument/2006/relationships/image" Target="../media/image20.png"/><Relationship Id="rId11" Type="http://schemas.openxmlformats.org/officeDocument/2006/relationships/image" Target="../media/image19.png"/><Relationship Id="rId10" Type="http://schemas.openxmlformats.org/officeDocument/2006/relationships/image" Target="../media/image18.png"/><Relationship Id="rId1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3.xml"/><Relationship Id="rId4" Type="http://schemas.openxmlformats.org/officeDocument/2006/relationships/image" Target="../media/image43.pn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4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5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6.jpe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7.jpe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48.jpeg"/></Relationships>
</file>

<file path=ppt/slides/_rels/slide2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image" Target="../media/image31.png"/></Relationships>
</file>

<file path=ppt/slides/_rels/slide3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7" Type="http://schemas.openxmlformats.org/officeDocument/2006/relationships/image" Target="../media/image35.jpeg"/><Relationship Id="rId6" Type="http://schemas.openxmlformats.org/officeDocument/2006/relationships/image" Target="../media/image34.jpeg"/><Relationship Id="rId5" Type="http://schemas.openxmlformats.org/officeDocument/2006/relationships/image" Target="../media/image33.png"/><Relationship Id="rId4" Type="http://schemas.openxmlformats.org/officeDocument/2006/relationships/image" Target="../media/image32.jpe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9" Type="http://schemas.openxmlformats.org/officeDocument/2006/relationships/image" Target="../media/image54.png"/><Relationship Id="rId8" Type="http://schemas.openxmlformats.org/officeDocument/2006/relationships/image" Target="../media/image53.png"/><Relationship Id="rId7" Type="http://schemas.openxmlformats.org/officeDocument/2006/relationships/image" Target="../media/image52.png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4" Type="http://schemas.openxmlformats.org/officeDocument/2006/relationships/slideLayout" Target="../slideLayouts/slideLayout2.xml"/><Relationship Id="rId13" Type="http://schemas.openxmlformats.org/officeDocument/2006/relationships/image" Target="../media/image58.png"/><Relationship Id="rId12" Type="http://schemas.openxmlformats.org/officeDocument/2006/relationships/image" Target="../media/image57.png"/><Relationship Id="rId11" Type="http://schemas.openxmlformats.org/officeDocument/2006/relationships/image" Target="../media/image56.png"/><Relationship Id="rId10" Type="http://schemas.openxmlformats.org/officeDocument/2006/relationships/image" Target="../media/image55.png"/><Relationship Id="rId1" Type="http://schemas.openxmlformats.org/officeDocument/2006/relationships/image" Target="../media/image2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59.jpe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015480" y="4965700"/>
            <a:ext cx="2127250" cy="189230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973569" y="4940300"/>
            <a:ext cx="41910" cy="1916430"/>
          </a:xfrm>
          <a:custGeom>
            <a:avLst/>
            <a:gdLst/>
            <a:ahLst/>
            <a:cxnLst/>
            <a:rect l="l" t="t" r="r" b="b"/>
            <a:pathLst>
              <a:path w="41909" h="191642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41909" h="1916429">
                <a:moveTo>
                  <a:pt x="6349" y="2540"/>
                </a:moveTo>
                <a:lnTo>
                  <a:pt x="0" y="2540"/>
                </a:lnTo>
                <a:lnTo>
                  <a:pt x="0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6349" y="3810"/>
                </a:lnTo>
                <a:lnTo>
                  <a:pt x="6349" y="2540"/>
                </a:lnTo>
                <a:close/>
              </a:path>
              <a:path w="41909" h="1916429">
                <a:moveTo>
                  <a:pt x="165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10" y="10160"/>
                </a:lnTo>
                <a:lnTo>
                  <a:pt x="16510" y="8890"/>
                </a:lnTo>
                <a:close/>
              </a:path>
              <a:path w="41909" h="1916429">
                <a:moveTo>
                  <a:pt x="279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5559" y="21589"/>
                </a:lnTo>
                <a:lnTo>
                  <a:pt x="35559" y="20319"/>
                </a:lnTo>
                <a:lnTo>
                  <a:pt x="33020" y="20319"/>
                </a:lnTo>
                <a:lnTo>
                  <a:pt x="33020" y="19050"/>
                </a:lnTo>
                <a:lnTo>
                  <a:pt x="31749" y="19050"/>
                </a:lnTo>
                <a:lnTo>
                  <a:pt x="31749" y="17780"/>
                </a:lnTo>
                <a:lnTo>
                  <a:pt x="29209" y="17780"/>
                </a:lnTo>
                <a:lnTo>
                  <a:pt x="29209" y="16510"/>
                </a:lnTo>
                <a:lnTo>
                  <a:pt x="27939" y="16510"/>
                </a:lnTo>
                <a:lnTo>
                  <a:pt x="27939" y="15240"/>
                </a:lnTo>
                <a:close/>
              </a:path>
              <a:path w="41909" h="1916429">
                <a:moveTo>
                  <a:pt x="38100" y="21590"/>
                </a:moveTo>
                <a:lnTo>
                  <a:pt x="0" y="21590"/>
                </a:lnTo>
                <a:lnTo>
                  <a:pt x="0" y="40639"/>
                </a:lnTo>
                <a:lnTo>
                  <a:pt x="41909" y="40639"/>
                </a:lnTo>
                <a:lnTo>
                  <a:pt x="4190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close/>
              </a:path>
              <a:path w="41909" h="1916429">
                <a:moveTo>
                  <a:pt x="419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41909" y="46989"/>
                </a:lnTo>
                <a:lnTo>
                  <a:pt x="41909" y="40640"/>
                </a:lnTo>
                <a:close/>
              </a:path>
              <a:path w="41909" h="1916429">
                <a:moveTo>
                  <a:pt x="419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41909" y="53339"/>
                </a:lnTo>
                <a:lnTo>
                  <a:pt x="41909" y="46990"/>
                </a:lnTo>
                <a:close/>
              </a:path>
              <a:path w="41909" h="1916429">
                <a:moveTo>
                  <a:pt x="41909" y="53340"/>
                </a:moveTo>
                <a:lnTo>
                  <a:pt x="0" y="53340"/>
                </a:lnTo>
                <a:lnTo>
                  <a:pt x="0" y="72389"/>
                </a:lnTo>
                <a:lnTo>
                  <a:pt x="41909" y="72389"/>
                </a:lnTo>
                <a:lnTo>
                  <a:pt x="41909" y="53340"/>
                </a:lnTo>
                <a:close/>
              </a:path>
              <a:path w="41909" h="1916429">
                <a:moveTo>
                  <a:pt x="419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41909" y="78739"/>
                </a:lnTo>
                <a:lnTo>
                  <a:pt x="41909" y="72390"/>
                </a:lnTo>
                <a:close/>
              </a:path>
              <a:path w="41909" h="1916429">
                <a:moveTo>
                  <a:pt x="41909" y="78740"/>
                </a:moveTo>
                <a:lnTo>
                  <a:pt x="0" y="78740"/>
                </a:lnTo>
                <a:lnTo>
                  <a:pt x="0" y="91439"/>
                </a:lnTo>
                <a:lnTo>
                  <a:pt x="41909" y="91439"/>
                </a:lnTo>
                <a:lnTo>
                  <a:pt x="41909" y="78740"/>
                </a:lnTo>
                <a:close/>
              </a:path>
              <a:path w="41909" h="1916429">
                <a:moveTo>
                  <a:pt x="419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41909" y="97789"/>
                </a:lnTo>
                <a:lnTo>
                  <a:pt x="41909" y="91440"/>
                </a:lnTo>
                <a:close/>
              </a:path>
              <a:path w="41909" h="1916429">
                <a:moveTo>
                  <a:pt x="419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41909" y="104139"/>
                </a:lnTo>
                <a:lnTo>
                  <a:pt x="41909" y="97790"/>
                </a:lnTo>
                <a:close/>
              </a:path>
              <a:path w="41909" h="1916429">
                <a:moveTo>
                  <a:pt x="41909" y="104140"/>
                </a:moveTo>
                <a:lnTo>
                  <a:pt x="0" y="104140"/>
                </a:lnTo>
                <a:lnTo>
                  <a:pt x="0" y="116839"/>
                </a:lnTo>
                <a:lnTo>
                  <a:pt x="41909" y="116839"/>
                </a:lnTo>
                <a:lnTo>
                  <a:pt x="41909" y="104140"/>
                </a:lnTo>
                <a:close/>
              </a:path>
              <a:path w="41909" h="1916429">
                <a:moveTo>
                  <a:pt x="419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41909" y="123189"/>
                </a:lnTo>
                <a:lnTo>
                  <a:pt x="41909" y="116840"/>
                </a:lnTo>
                <a:close/>
              </a:path>
              <a:path w="41909" h="1916429">
                <a:moveTo>
                  <a:pt x="419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41909" y="129539"/>
                </a:lnTo>
                <a:lnTo>
                  <a:pt x="41909" y="123190"/>
                </a:lnTo>
                <a:close/>
              </a:path>
              <a:path w="41909" h="1916429">
                <a:moveTo>
                  <a:pt x="419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41909" y="135889"/>
                </a:lnTo>
                <a:lnTo>
                  <a:pt x="41909" y="129540"/>
                </a:lnTo>
                <a:close/>
              </a:path>
              <a:path w="41909" h="1916429">
                <a:moveTo>
                  <a:pt x="419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41909" y="142239"/>
                </a:lnTo>
                <a:lnTo>
                  <a:pt x="41909" y="135890"/>
                </a:lnTo>
                <a:close/>
              </a:path>
              <a:path w="41909" h="1916429">
                <a:moveTo>
                  <a:pt x="41909" y="142240"/>
                </a:moveTo>
                <a:lnTo>
                  <a:pt x="0" y="142240"/>
                </a:lnTo>
                <a:lnTo>
                  <a:pt x="0" y="154939"/>
                </a:lnTo>
                <a:lnTo>
                  <a:pt x="41909" y="154939"/>
                </a:lnTo>
                <a:lnTo>
                  <a:pt x="41909" y="142240"/>
                </a:lnTo>
                <a:close/>
              </a:path>
              <a:path w="41909" h="1916429">
                <a:moveTo>
                  <a:pt x="41909" y="154940"/>
                </a:moveTo>
                <a:lnTo>
                  <a:pt x="0" y="154940"/>
                </a:lnTo>
                <a:lnTo>
                  <a:pt x="0" y="186689"/>
                </a:lnTo>
                <a:lnTo>
                  <a:pt x="41909" y="186689"/>
                </a:lnTo>
                <a:lnTo>
                  <a:pt x="41909" y="154940"/>
                </a:lnTo>
                <a:close/>
              </a:path>
              <a:path w="41909" h="1916429">
                <a:moveTo>
                  <a:pt x="41909" y="186690"/>
                </a:moveTo>
                <a:lnTo>
                  <a:pt x="0" y="186690"/>
                </a:lnTo>
                <a:lnTo>
                  <a:pt x="0" y="205739"/>
                </a:lnTo>
                <a:lnTo>
                  <a:pt x="41909" y="205739"/>
                </a:lnTo>
                <a:lnTo>
                  <a:pt x="41909" y="186690"/>
                </a:lnTo>
                <a:close/>
              </a:path>
              <a:path w="41909" h="1916429">
                <a:moveTo>
                  <a:pt x="419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41909" y="212089"/>
                </a:lnTo>
                <a:lnTo>
                  <a:pt x="41909" y="205740"/>
                </a:lnTo>
                <a:close/>
              </a:path>
              <a:path w="41909" h="1916429">
                <a:moveTo>
                  <a:pt x="41909" y="212090"/>
                </a:moveTo>
                <a:lnTo>
                  <a:pt x="0" y="212090"/>
                </a:lnTo>
                <a:lnTo>
                  <a:pt x="0" y="231139"/>
                </a:lnTo>
                <a:lnTo>
                  <a:pt x="41909" y="231139"/>
                </a:lnTo>
                <a:lnTo>
                  <a:pt x="41909" y="212090"/>
                </a:lnTo>
                <a:close/>
              </a:path>
              <a:path w="41909" h="1916429">
                <a:moveTo>
                  <a:pt x="419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1909" y="237489"/>
                </a:lnTo>
                <a:lnTo>
                  <a:pt x="41909" y="231140"/>
                </a:lnTo>
                <a:close/>
              </a:path>
              <a:path w="41909" h="1916429">
                <a:moveTo>
                  <a:pt x="41909" y="237490"/>
                </a:moveTo>
                <a:lnTo>
                  <a:pt x="0" y="237490"/>
                </a:lnTo>
                <a:lnTo>
                  <a:pt x="0" y="256539"/>
                </a:lnTo>
                <a:lnTo>
                  <a:pt x="41909" y="256539"/>
                </a:lnTo>
                <a:lnTo>
                  <a:pt x="41909" y="237490"/>
                </a:lnTo>
                <a:close/>
              </a:path>
              <a:path w="41909" h="1916429">
                <a:moveTo>
                  <a:pt x="419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41909" y="262889"/>
                </a:lnTo>
                <a:lnTo>
                  <a:pt x="41909" y="256540"/>
                </a:lnTo>
                <a:close/>
              </a:path>
              <a:path w="41909" h="1916429">
                <a:moveTo>
                  <a:pt x="41909" y="262890"/>
                </a:moveTo>
                <a:lnTo>
                  <a:pt x="0" y="262890"/>
                </a:lnTo>
                <a:lnTo>
                  <a:pt x="0" y="275589"/>
                </a:lnTo>
                <a:lnTo>
                  <a:pt x="41909" y="275589"/>
                </a:lnTo>
                <a:lnTo>
                  <a:pt x="41909" y="262890"/>
                </a:lnTo>
                <a:close/>
              </a:path>
              <a:path w="41909" h="1916429">
                <a:moveTo>
                  <a:pt x="41909" y="275590"/>
                </a:moveTo>
                <a:lnTo>
                  <a:pt x="0" y="275590"/>
                </a:lnTo>
                <a:lnTo>
                  <a:pt x="0" y="288289"/>
                </a:lnTo>
                <a:lnTo>
                  <a:pt x="41909" y="288289"/>
                </a:lnTo>
                <a:lnTo>
                  <a:pt x="41909" y="275590"/>
                </a:lnTo>
                <a:close/>
              </a:path>
              <a:path w="41909" h="1916429">
                <a:moveTo>
                  <a:pt x="41909" y="288290"/>
                </a:moveTo>
                <a:lnTo>
                  <a:pt x="0" y="288290"/>
                </a:lnTo>
                <a:lnTo>
                  <a:pt x="0" y="327659"/>
                </a:lnTo>
                <a:lnTo>
                  <a:pt x="41909" y="327659"/>
                </a:lnTo>
                <a:lnTo>
                  <a:pt x="41909" y="288290"/>
                </a:lnTo>
                <a:close/>
              </a:path>
              <a:path w="41909" h="1916429">
                <a:moveTo>
                  <a:pt x="41909" y="327660"/>
                </a:moveTo>
                <a:lnTo>
                  <a:pt x="0" y="327660"/>
                </a:lnTo>
                <a:lnTo>
                  <a:pt x="0" y="356869"/>
                </a:lnTo>
                <a:lnTo>
                  <a:pt x="41909" y="356869"/>
                </a:lnTo>
                <a:lnTo>
                  <a:pt x="41909" y="327660"/>
                </a:lnTo>
                <a:close/>
              </a:path>
              <a:path w="41909" h="1916429">
                <a:moveTo>
                  <a:pt x="41909" y="356870"/>
                </a:moveTo>
                <a:lnTo>
                  <a:pt x="0" y="356870"/>
                </a:lnTo>
                <a:lnTo>
                  <a:pt x="0" y="359409"/>
                </a:lnTo>
                <a:lnTo>
                  <a:pt x="41909" y="359409"/>
                </a:lnTo>
                <a:lnTo>
                  <a:pt x="41909" y="356870"/>
                </a:lnTo>
                <a:close/>
              </a:path>
              <a:path w="41909" h="1916429">
                <a:moveTo>
                  <a:pt x="41909" y="359410"/>
                </a:moveTo>
                <a:lnTo>
                  <a:pt x="0" y="359410"/>
                </a:lnTo>
                <a:lnTo>
                  <a:pt x="0" y="407669"/>
                </a:lnTo>
                <a:lnTo>
                  <a:pt x="41909" y="407669"/>
                </a:lnTo>
                <a:lnTo>
                  <a:pt x="41909" y="359410"/>
                </a:lnTo>
                <a:close/>
              </a:path>
              <a:path w="41909" h="1916429">
                <a:moveTo>
                  <a:pt x="41909" y="407670"/>
                </a:moveTo>
                <a:lnTo>
                  <a:pt x="0" y="407670"/>
                </a:lnTo>
                <a:lnTo>
                  <a:pt x="0" y="422909"/>
                </a:lnTo>
                <a:lnTo>
                  <a:pt x="41909" y="422909"/>
                </a:lnTo>
                <a:lnTo>
                  <a:pt x="41909" y="407670"/>
                </a:lnTo>
                <a:close/>
              </a:path>
              <a:path w="41909" h="1916429">
                <a:moveTo>
                  <a:pt x="41909" y="422910"/>
                </a:moveTo>
                <a:lnTo>
                  <a:pt x="0" y="422910"/>
                </a:lnTo>
                <a:lnTo>
                  <a:pt x="0" y="426719"/>
                </a:lnTo>
                <a:lnTo>
                  <a:pt x="41909" y="426719"/>
                </a:lnTo>
                <a:lnTo>
                  <a:pt x="41909" y="422910"/>
                </a:lnTo>
                <a:close/>
              </a:path>
              <a:path w="41909" h="1916429">
                <a:moveTo>
                  <a:pt x="41909" y="426720"/>
                </a:moveTo>
                <a:lnTo>
                  <a:pt x="0" y="426720"/>
                </a:lnTo>
                <a:lnTo>
                  <a:pt x="0" y="452119"/>
                </a:lnTo>
                <a:lnTo>
                  <a:pt x="41909" y="452119"/>
                </a:lnTo>
                <a:lnTo>
                  <a:pt x="41909" y="426720"/>
                </a:lnTo>
                <a:close/>
              </a:path>
              <a:path w="41909" h="1916429">
                <a:moveTo>
                  <a:pt x="41909" y="452120"/>
                </a:moveTo>
                <a:lnTo>
                  <a:pt x="0" y="452120"/>
                </a:lnTo>
                <a:lnTo>
                  <a:pt x="0" y="458469"/>
                </a:lnTo>
                <a:lnTo>
                  <a:pt x="41909" y="458469"/>
                </a:lnTo>
                <a:lnTo>
                  <a:pt x="41909" y="452120"/>
                </a:lnTo>
                <a:close/>
              </a:path>
              <a:path w="41909" h="1916429">
                <a:moveTo>
                  <a:pt x="41909" y="458470"/>
                </a:moveTo>
                <a:lnTo>
                  <a:pt x="0" y="458470"/>
                </a:lnTo>
                <a:lnTo>
                  <a:pt x="0" y="464819"/>
                </a:lnTo>
                <a:lnTo>
                  <a:pt x="41909" y="464819"/>
                </a:lnTo>
                <a:lnTo>
                  <a:pt x="41909" y="458470"/>
                </a:lnTo>
                <a:close/>
              </a:path>
              <a:path w="41909" h="1916429">
                <a:moveTo>
                  <a:pt x="41909" y="464820"/>
                </a:moveTo>
                <a:lnTo>
                  <a:pt x="0" y="464820"/>
                </a:lnTo>
                <a:lnTo>
                  <a:pt x="0" y="477519"/>
                </a:lnTo>
                <a:lnTo>
                  <a:pt x="41909" y="477519"/>
                </a:lnTo>
                <a:lnTo>
                  <a:pt x="41909" y="464820"/>
                </a:lnTo>
                <a:close/>
              </a:path>
              <a:path w="41909" h="1916429">
                <a:moveTo>
                  <a:pt x="41909" y="477520"/>
                </a:moveTo>
                <a:lnTo>
                  <a:pt x="0" y="477520"/>
                </a:lnTo>
                <a:lnTo>
                  <a:pt x="0" y="483870"/>
                </a:lnTo>
                <a:lnTo>
                  <a:pt x="41909" y="483870"/>
                </a:lnTo>
                <a:lnTo>
                  <a:pt x="41909" y="477520"/>
                </a:lnTo>
                <a:close/>
              </a:path>
              <a:path w="41909" h="1916429">
                <a:moveTo>
                  <a:pt x="41909" y="483870"/>
                </a:moveTo>
                <a:lnTo>
                  <a:pt x="0" y="483870"/>
                </a:lnTo>
                <a:lnTo>
                  <a:pt x="0" y="509269"/>
                </a:lnTo>
                <a:lnTo>
                  <a:pt x="41909" y="509269"/>
                </a:lnTo>
                <a:lnTo>
                  <a:pt x="41909" y="483870"/>
                </a:lnTo>
                <a:close/>
              </a:path>
              <a:path w="41909" h="1916429">
                <a:moveTo>
                  <a:pt x="41909" y="509270"/>
                </a:moveTo>
                <a:lnTo>
                  <a:pt x="0" y="509270"/>
                </a:lnTo>
                <a:lnTo>
                  <a:pt x="0" y="515620"/>
                </a:lnTo>
                <a:lnTo>
                  <a:pt x="41909" y="515620"/>
                </a:lnTo>
                <a:lnTo>
                  <a:pt x="41909" y="509270"/>
                </a:lnTo>
                <a:close/>
              </a:path>
              <a:path w="41909" h="1916429">
                <a:moveTo>
                  <a:pt x="41909" y="515620"/>
                </a:moveTo>
                <a:lnTo>
                  <a:pt x="0" y="515620"/>
                </a:lnTo>
                <a:lnTo>
                  <a:pt x="0" y="528319"/>
                </a:lnTo>
                <a:lnTo>
                  <a:pt x="41909" y="528319"/>
                </a:lnTo>
                <a:lnTo>
                  <a:pt x="41909" y="515620"/>
                </a:lnTo>
                <a:close/>
              </a:path>
              <a:path w="41909" h="1916429">
                <a:moveTo>
                  <a:pt x="41909" y="528320"/>
                </a:moveTo>
                <a:lnTo>
                  <a:pt x="0" y="528320"/>
                </a:lnTo>
                <a:lnTo>
                  <a:pt x="0" y="534669"/>
                </a:lnTo>
                <a:lnTo>
                  <a:pt x="41909" y="534669"/>
                </a:lnTo>
                <a:lnTo>
                  <a:pt x="41909" y="528320"/>
                </a:lnTo>
                <a:close/>
              </a:path>
              <a:path w="41909" h="1916429">
                <a:moveTo>
                  <a:pt x="41909" y="534670"/>
                </a:moveTo>
                <a:lnTo>
                  <a:pt x="0" y="534670"/>
                </a:lnTo>
                <a:lnTo>
                  <a:pt x="0" y="553719"/>
                </a:lnTo>
                <a:lnTo>
                  <a:pt x="41909" y="553719"/>
                </a:lnTo>
                <a:lnTo>
                  <a:pt x="41909" y="534670"/>
                </a:lnTo>
                <a:close/>
              </a:path>
              <a:path w="41909" h="1916429">
                <a:moveTo>
                  <a:pt x="41909" y="553720"/>
                </a:moveTo>
                <a:lnTo>
                  <a:pt x="0" y="553720"/>
                </a:lnTo>
                <a:lnTo>
                  <a:pt x="0" y="581660"/>
                </a:lnTo>
                <a:lnTo>
                  <a:pt x="41909" y="581660"/>
                </a:lnTo>
                <a:lnTo>
                  <a:pt x="41909" y="553720"/>
                </a:lnTo>
                <a:close/>
              </a:path>
              <a:path w="41909" h="1916429">
                <a:moveTo>
                  <a:pt x="41909" y="581660"/>
                </a:moveTo>
                <a:lnTo>
                  <a:pt x="0" y="581660"/>
                </a:lnTo>
                <a:lnTo>
                  <a:pt x="0" y="619760"/>
                </a:lnTo>
                <a:lnTo>
                  <a:pt x="41909" y="619760"/>
                </a:lnTo>
                <a:lnTo>
                  <a:pt x="41909" y="581660"/>
                </a:lnTo>
                <a:close/>
              </a:path>
              <a:path w="41909" h="1916429">
                <a:moveTo>
                  <a:pt x="41909" y="619760"/>
                </a:moveTo>
                <a:lnTo>
                  <a:pt x="0" y="619760"/>
                </a:lnTo>
                <a:lnTo>
                  <a:pt x="0" y="623569"/>
                </a:lnTo>
                <a:lnTo>
                  <a:pt x="41909" y="623569"/>
                </a:lnTo>
                <a:lnTo>
                  <a:pt x="41909" y="619760"/>
                </a:lnTo>
                <a:close/>
              </a:path>
              <a:path w="41909" h="1916429">
                <a:moveTo>
                  <a:pt x="41909" y="623570"/>
                </a:moveTo>
                <a:lnTo>
                  <a:pt x="0" y="623570"/>
                </a:lnTo>
                <a:lnTo>
                  <a:pt x="0" y="655319"/>
                </a:lnTo>
                <a:lnTo>
                  <a:pt x="41909" y="655319"/>
                </a:lnTo>
                <a:lnTo>
                  <a:pt x="41909" y="623570"/>
                </a:lnTo>
                <a:close/>
              </a:path>
              <a:path w="41909" h="1916429">
                <a:moveTo>
                  <a:pt x="41909" y="655320"/>
                </a:moveTo>
                <a:lnTo>
                  <a:pt x="0" y="655320"/>
                </a:lnTo>
                <a:lnTo>
                  <a:pt x="0" y="674369"/>
                </a:lnTo>
                <a:lnTo>
                  <a:pt x="41909" y="674369"/>
                </a:lnTo>
                <a:lnTo>
                  <a:pt x="41909" y="655320"/>
                </a:lnTo>
                <a:close/>
              </a:path>
              <a:path w="41909" h="1916429">
                <a:moveTo>
                  <a:pt x="41909" y="674370"/>
                </a:moveTo>
                <a:lnTo>
                  <a:pt x="0" y="674370"/>
                </a:lnTo>
                <a:lnTo>
                  <a:pt x="0" y="699769"/>
                </a:lnTo>
                <a:lnTo>
                  <a:pt x="41909" y="699769"/>
                </a:lnTo>
                <a:lnTo>
                  <a:pt x="41909" y="674370"/>
                </a:lnTo>
                <a:close/>
              </a:path>
              <a:path w="41909" h="1916429">
                <a:moveTo>
                  <a:pt x="41909" y="699770"/>
                </a:moveTo>
                <a:lnTo>
                  <a:pt x="0" y="699770"/>
                </a:lnTo>
                <a:lnTo>
                  <a:pt x="0" y="737869"/>
                </a:lnTo>
                <a:lnTo>
                  <a:pt x="41909" y="737869"/>
                </a:lnTo>
                <a:lnTo>
                  <a:pt x="41909" y="699770"/>
                </a:lnTo>
                <a:close/>
              </a:path>
              <a:path w="41909" h="1916429">
                <a:moveTo>
                  <a:pt x="41909" y="737870"/>
                </a:moveTo>
                <a:lnTo>
                  <a:pt x="0" y="737870"/>
                </a:lnTo>
                <a:lnTo>
                  <a:pt x="0" y="744219"/>
                </a:lnTo>
                <a:lnTo>
                  <a:pt x="41909" y="744219"/>
                </a:lnTo>
                <a:lnTo>
                  <a:pt x="41909" y="737870"/>
                </a:lnTo>
                <a:close/>
              </a:path>
              <a:path w="41909" h="1916429">
                <a:moveTo>
                  <a:pt x="41909" y="744220"/>
                </a:moveTo>
                <a:lnTo>
                  <a:pt x="0" y="744220"/>
                </a:lnTo>
                <a:lnTo>
                  <a:pt x="0" y="756919"/>
                </a:lnTo>
                <a:lnTo>
                  <a:pt x="41909" y="756919"/>
                </a:lnTo>
                <a:lnTo>
                  <a:pt x="41909" y="744220"/>
                </a:lnTo>
                <a:close/>
              </a:path>
              <a:path w="41909" h="1916429">
                <a:moveTo>
                  <a:pt x="41909" y="756920"/>
                </a:moveTo>
                <a:lnTo>
                  <a:pt x="0" y="756920"/>
                </a:lnTo>
                <a:lnTo>
                  <a:pt x="0" y="759460"/>
                </a:lnTo>
                <a:lnTo>
                  <a:pt x="41909" y="759460"/>
                </a:lnTo>
                <a:lnTo>
                  <a:pt x="41909" y="756920"/>
                </a:lnTo>
                <a:close/>
              </a:path>
              <a:path w="41909" h="1916429">
                <a:moveTo>
                  <a:pt x="41909" y="759460"/>
                </a:moveTo>
                <a:lnTo>
                  <a:pt x="0" y="759460"/>
                </a:lnTo>
                <a:lnTo>
                  <a:pt x="0" y="763269"/>
                </a:lnTo>
                <a:lnTo>
                  <a:pt x="41909" y="763269"/>
                </a:lnTo>
                <a:lnTo>
                  <a:pt x="41909" y="759460"/>
                </a:lnTo>
                <a:close/>
              </a:path>
              <a:path w="41909" h="1916429">
                <a:moveTo>
                  <a:pt x="41909" y="763270"/>
                </a:moveTo>
                <a:lnTo>
                  <a:pt x="0" y="763270"/>
                </a:lnTo>
                <a:lnTo>
                  <a:pt x="0" y="788669"/>
                </a:lnTo>
                <a:lnTo>
                  <a:pt x="41909" y="788669"/>
                </a:lnTo>
                <a:lnTo>
                  <a:pt x="41909" y="763270"/>
                </a:lnTo>
                <a:close/>
              </a:path>
              <a:path w="41909" h="1916429">
                <a:moveTo>
                  <a:pt x="41909" y="788670"/>
                </a:moveTo>
                <a:lnTo>
                  <a:pt x="0" y="788670"/>
                </a:lnTo>
                <a:lnTo>
                  <a:pt x="0" y="797560"/>
                </a:lnTo>
                <a:lnTo>
                  <a:pt x="41909" y="797560"/>
                </a:lnTo>
                <a:lnTo>
                  <a:pt x="41909" y="788670"/>
                </a:lnTo>
                <a:close/>
              </a:path>
              <a:path w="41909" h="1916429">
                <a:moveTo>
                  <a:pt x="41909" y="797560"/>
                </a:moveTo>
                <a:lnTo>
                  <a:pt x="0" y="797560"/>
                </a:lnTo>
                <a:lnTo>
                  <a:pt x="0" y="810260"/>
                </a:lnTo>
                <a:lnTo>
                  <a:pt x="41909" y="810260"/>
                </a:lnTo>
                <a:lnTo>
                  <a:pt x="41909" y="797560"/>
                </a:lnTo>
                <a:close/>
              </a:path>
              <a:path w="41909" h="1916429">
                <a:moveTo>
                  <a:pt x="41909" y="810260"/>
                </a:moveTo>
                <a:lnTo>
                  <a:pt x="0" y="810260"/>
                </a:lnTo>
                <a:lnTo>
                  <a:pt x="0" y="880110"/>
                </a:lnTo>
                <a:lnTo>
                  <a:pt x="41909" y="880110"/>
                </a:lnTo>
                <a:lnTo>
                  <a:pt x="41909" y="810260"/>
                </a:lnTo>
                <a:close/>
              </a:path>
              <a:path w="41909" h="1916429">
                <a:moveTo>
                  <a:pt x="41909" y="880110"/>
                </a:moveTo>
                <a:lnTo>
                  <a:pt x="0" y="880110"/>
                </a:lnTo>
                <a:lnTo>
                  <a:pt x="0" y="915669"/>
                </a:lnTo>
                <a:lnTo>
                  <a:pt x="41909" y="915669"/>
                </a:lnTo>
                <a:lnTo>
                  <a:pt x="41909" y="880110"/>
                </a:lnTo>
                <a:close/>
              </a:path>
              <a:path w="41909" h="1916429">
                <a:moveTo>
                  <a:pt x="41909" y="915670"/>
                </a:moveTo>
                <a:lnTo>
                  <a:pt x="0" y="915670"/>
                </a:lnTo>
                <a:lnTo>
                  <a:pt x="0" y="922019"/>
                </a:lnTo>
                <a:lnTo>
                  <a:pt x="41909" y="922019"/>
                </a:lnTo>
                <a:lnTo>
                  <a:pt x="41909" y="915670"/>
                </a:lnTo>
                <a:close/>
              </a:path>
              <a:path w="41909" h="1916429">
                <a:moveTo>
                  <a:pt x="41909" y="922020"/>
                </a:moveTo>
                <a:lnTo>
                  <a:pt x="0" y="922020"/>
                </a:lnTo>
                <a:lnTo>
                  <a:pt x="0" y="928369"/>
                </a:lnTo>
                <a:lnTo>
                  <a:pt x="41909" y="928369"/>
                </a:lnTo>
                <a:lnTo>
                  <a:pt x="41909" y="922020"/>
                </a:lnTo>
                <a:close/>
              </a:path>
              <a:path w="41909" h="1916429">
                <a:moveTo>
                  <a:pt x="41909" y="928370"/>
                </a:moveTo>
                <a:lnTo>
                  <a:pt x="0" y="928370"/>
                </a:lnTo>
                <a:lnTo>
                  <a:pt x="0" y="947419"/>
                </a:lnTo>
                <a:lnTo>
                  <a:pt x="41909" y="947419"/>
                </a:lnTo>
                <a:lnTo>
                  <a:pt x="41909" y="928370"/>
                </a:lnTo>
                <a:close/>
              </a:path>
              <a:path w="41909" h="1916429">
                <a:moveTo>
                  <a:pt x="41909" y="947420"/>
                </a:moveTo>
                <a:lnTo>
                  <a:pt x="0" y="947420"/>
                </a:lnTo>
                <a:lnTo>
                  <a:pt x="0" y="966469"/>
                </a:lnTo>
                <a:lnTo>
                  <a:pt x="41909" y="966469"/>
                </a:lnTo>
                <a:lnTo>
                  <a:pt x="41909" y="947420"/>
                </a:lnTo>
                <a:close/>
              </a:path>
              <a:path w="41909" h="1916429">
                <a:moveTo>
                  <a:pt x="41909" y="966470"/>
                </a:moveTo>
                <a:lnTo>
                  <a:pt x="0" y="966470"/>
                </a:lnTo>
                <a:lnTo>
                  <a:pt x="0" y="979169"/>
                </a:lnTo>
                <a:lnTo>
                  <a:pt x="41909" y="979169"/>
                </a:lnTo>
                <a:lnTo>
                  <a:pt x="41909" y="966470"/>
                </a:lnTo>
                <a:close/>
              </a:path>
              <a:path w="41909" h="1916429">
                <a:moveTo>
                  <a:pt x="41909" y="979170"/>
                </a:moveTo>
                <a:lnTo>
                  <a:pt x="0" y="979170"/>
                </a:lnTo>
                <a:lnTo>
                  <a:pt x="0" y="985519"/>
                </a:lnTo>
                <a:lnTo>
                  <a:pt x="41909" y="985519"/>
                </a:lnTo>
                <a:lnTo>
                  <a:pt x="41909" y="979170"/>
                </a:lnTo>
                <a:close/>
              </a:path>
              <a:path w="41909" h="1916429">
                <a:moveTo>
                  <a:pt x="41909" y="985520"/>
                </a:moveTo>
                <a:lnTo>
                  <a:pt x="0" y="985520"/>
                </a:lnTo>
                <a:lnTo>
                  <a:pt x="0" y="998219"/>
                </a:lnTo>
                <a:lnTo>
                  <a:pt x="41909" y="998219"/>
                </a:lnTo>
                <a:lnTo>
                  <a:pt x="41909" y="985520"/>
                </a:lnTo>
                <a:close/>
              </a:path>
              <a:path w="41909" h="1916429">
                <a:moveTo>
                  <a:pt x="41909" y="998220"/>
                </a:moveTo>
                <a:lnTo>
                  <a:pt x="0" y="998220"/>
                </a:lnTo>
                <a:lnTo>
                  <a:pt x="0" y="1010919"/>
                </a:lnTo>
                <a:lnTo>
                  <a:pt x="41909" y="1010919"/>
                </a:lnTo>
                <a:lnTo>
                  <a:pt x="41909" y="998220"/>
                </a:lnTo>
                <a:close/>
              </a:path>
              <a:path w="41909" h="1916429">
                <a:moveTo>
                  <a:pt x="41909" y="1010920"/>
                </a:moveTo>
                <a:lnTo>
                  <a:pt x="0" y="1010920"/>
                </a:lnTo>
                <a:lnTo>
                  <a:pt x="0" y="1036319"/>
                </a:lnTo>
                <a:lnTo>
                  <a:pt x="41909" y="1036319"/>
                </a:lnTo>
                <a:lnTo>
                  <a:pt x="41909" y="1010920"/>
                </a:lnTo>
                <a:close/>
              </a:path>
              <a:path w="41909" h="1916429">
                <a:moveTo>
                  <a:pt x="41909" y="1036320"/>
                </a:moveTo>
                <a:lnTo>
                  <a:pt x="0" y="1036320"/>
                </a:lnTo>
                <a:lnTo>
                  <a:pt x="0" y="1061720"/>
                </a:lnTo>
                <a:lnTo>
                  <a:pt x="41909" y="1061720"/>
                </a:lnTo>
                <a:lnTo>
                  <a:pt x="41909" y="1036320"/>
                </a:lnTo>
                <a:close/>
              </a:path>
              <a:path w="41909" h="1916429">
                <a:moveTo>
                  <a:pt x="41909" y="1061720"/>
                </a:moveTo>
                <a:lnTo>
                  <a:pt x="0" y="1061720"/>
                </a:lnTo>
                <a:lnTo>
                  <a:pt x="0" y="1068070"/>
                </a:lnTo>
                <a:lnTo>
                  <a:pt x="41909" y="1068070"/>
                </a:lnTo>
                <a:lnTo>
                  <a:pt x="41909" y="1061720"/>
                </a:lnTo>
                <a:close/>
              </a:path>
              <a:path w="41909" h="1916429">
                <a:moveTo>
                  <a:pt x="41909" y="1068070"/>
                </a:moveTo>
                <a:lnTo>
                  <a:pt x="0" y="1068070"/>
                </a:lnTo>
                <a:lnTo>
                  <a:pt x="0" y="1074420"/>
                </a:lnTo>
                <a:lnTo>
                  <a:pt x="41909" y="1074420"/>
                </a:lnTo>
                <a:lnTo>
                  <a:pt x="41909" y="1068070"/>
                </a:lnTo>
                <a:close/>
              </a:path>
              <a:path w="41909" h="1916429">
                <a:moveTo>
                  <a:pt x="41909" y="1074420"/>
                </a:moveTo>
                <a:lnTo>
                  <a:pt x="0" y="1074420"/>
                </a:lnTo>
                <a:lnTo>
                  <a:pt x="0" y="1080770"/>
                </a:lnTo>
                <a:lnTo>
                  <a:pt x="41909" y="1080770"/>
                </a:lnTo>
                <a:lnTo>
                  <a:pt x="41909" y="1074420"/>
                </a:lnTo>
                <a:close/>
              </a:path>
              <a:path w="41909" h="1916429">
                <a:moveTo>
                  <a:pt x="41909" y="1080770"/>
                </a:moveTo>
                <a:lnTo>
                  <a:pt x="0" y="1080770"/>
                </a:lnTo>
                <a:lnTo>
                  <a:pt x="0" y="1087120"/>
                </a:lnTo>
                <a:lnTo>
                  <a:pt x="41909" y="1087120"/>
                </a:lnTo>
                <a:lnTo>
                  <a:pt x="41909" y="1080770"/>
                </a:lnTo>
                <a:close/>
              </a:path>
              <a:path w="41909" h="1916429">
                <a:moveTo>
                  <a:pt x="41909" y="1087120"/>
                </a:moveTo>
                <a:lnTo>
                  <a:pt x="0" y="1087120"/>
                </a:lnTo>
                <a:lnTo>
                  <a:pt x="0" y="1102360"/>
                </a:lnTo>
                <a:lnTo>
                  <a:pt x="41909" y="1102360"/>
                </a:lnTo>
                <a:lnTo>
                  <a:pt x="41909" y="1087120"/>
                </a:lnTo>
                <a:close/>
              </a:path>
              <a:path w="41909" h="1916429">
                <a:moveTo>
                  <a:pt x="41909" y="1305560"/>
                </a:moveTo>
                <a:lnTo>
                  <a:pt x="0" y="1305560"/>
                </a:lnTo>
                <a:lnTo>
                  <a:pt x="0" y="1916430"/>
                </a:lnTo>
                <a:lnTo>
                  <a:pt x="41909" y="1916430"/>
                </a:lnTo>
                <a:lnTo>
                  <a:pt x="41909" y="1305560"/>
                </a:lnTo>
                <a:close/>
              </a:path>
              <a:path w="41909" h="1916429">
                <a:moveTo>
                  <a:pt x="41909" y="1299210"/>
                </a:moveTo>
                <a:lnTo>
                  <a:pt x="0" y="1299210"/>
                </a:lnTo>
                <a:lnTo>
                  <a:pt x="0" y="1304289"/>
                </a:lnTo>
                <a:lnTo>
                  <a:pt x="41909" y="1304289"/>
                </a:lnTo>
                <a:lnTo>
                  <a:pt x="41909" y="1299210"/>
                </a:lnTo>
                <a:close/>
              </a:path>
              <a:path w="41909" h="1916429">
                <a:moveTo>
                  <a:pt x="41909" y="1292860"/>
                </a:moveTo>
                <a:lnTo>
                  <a:pt x="0" y="1292860"/>
                </a:lnTo>
                <a:lnTo>
                  <a:pt x="0" y="1297939"/>
                </a:lnTo>
                <a:lnTo>
                  <a:pt x="41909" y="1297939"/>
                </a:lnTo>
                <a:lnTo>
                  <a:pt x="41909" y="1292860"/>
                </a:lnTo>
                <a:close/>
              </a:path>
              <a:path w="41909" h="1916429">
                <a:moveTo>
                  <a:pt x="41909" y="1286510"/>
                </a:moveTo>
                <a:lnTo>
                  <a:pt x="0" y="1286510"/>
                </a:lnTo>
                <a:lnTo>
                  <a:pt x="0" y="1291589"/>
                </a:lnTo>
                <a:lnTo>
                  <a:pt x="41909" y="1291589"/>
                </a:lnTo>
                <a:lnTo>
                  <a:pt x="41909" y="1286510"/>
                </a:lnTo>
                <a:close/>
              </a:path>
              <a:path w="41909" h="1916429">
                <a:moveTo>
                  <a:pt x="41909" y="1280160"/>
                </a:moveTo>
                <a:lnTo>
                  <a:pt x="0" y="1280160"/>
                </a:lnTo>
                <a:lnTo>
                  <a:pt x="0" y="1285239"/>
                </a:lnTo>
                <a:lnTo>
                  <a:pt x="41909" y="1285239"/>
                </a:lnTo>
                <a:lnTo>
                  <a:pt x="41909" y="1280160"/>
                </a:lnTo>
                <a:close/>
              </a:path>
              <a:path w="41909" h="1916429">
                <a:moveTo>
                  <a:pt x="41909" y="1273810"/>
                </a:moveTo>
                <a:lnTo>
                  <a:pt x="0" y="1273810"/>
                </a:lnTo>
                <a:lnTo>
                  <a:pt x="0" y="1278890"/>
                </a:lnTo>
                <a:lnTo>
                  <a:pt x="41909" y="1278890"/>
                </a:lnTo>
                <a:lnTo>
                  <a:pt x="41909" y="1273810"/>
                </a:lnTo>
                <a:close/>
              </a:path>
              <a:path w="41909" h="1916429">
                <a:moveTo>
                  <a:pt x="41909" y="1267460"/>
                </a:moveTo>
                <a:lnTo>
                  <a:pt x="0" y="1267460"/>
                </a:lnTo>
                <a:lnTo>
                  <a:pt x="0" y="1272540"/>
                </a:lnTo>
                <a:lnTo>
                  <a:pt x="41909" y="1272540"/>
                </a:lnTo>
                <a:lnTo>
                  <a:pt x="41909" y="1267460"/>
                </a:lnTo>
                <a:close/>
              </a:path>
              <a:path w="41909" h="1916429">
                <a:moveTo>
                  <a:pt x="41909" y="1261110"/>
                </a:moveTo>
                <a:lnTo>
                  <a:pt x="0" y="1261110"/>
                </a:lnTo>
                <a:lnTo>
                  <a:pt x="0" y="1266190"/>
                </a:lnTo>
                <a:lnTo>
                  <a:pt x="41909" y="1266190"/>
                </a:lnTo>
                <a:lnTo>
                  <a:pt x="41909" y="1261110"/>
                </a:lnTo>
                <a:close/>
              </a:path>
              <a:path w="41909" h="1916429">
                <a:moveTo>
                  <a:pt x="41909" y="1254760"/>
                </a:moveTo>
                <a:lnTo>
                  <a:pt x="0" y="1254760"/>
                </a:lnTo>
                <a:lnTo>
                  <a:pt x="0" y="1259840"/>
                </a:lnTo>
                <a:lnTo>
                  <a:pt x="41909" y="1259840"/>
                </a:lnTo>
                <a:lnTo>
                  <a:pt x="41909" y="1254760"/>
                </a:lnTo>
                <a:close/>
              </a:path>
              <a:path w="41909" h="1916429">
                <a:moveTo>
                  <a:pt x="41909" y="1248410"/>
                </a:moveTo>
                <a:lnTo>
                  <a:pt x="0" y="1248410"/>
                </a:lnTo>
                <a:lnTo>
                  <a:pt x="0" y="1253489"/>
                </a:lnTo>
                <a:lnTo>
                  <a:pt x="41909" y="1253489"/>
                </a:lnTo>
                <a:lnTo>
                  <a:pt x="41909" y="1248410"/>
                </a:lnTo>
                <a:close/>
              </a:path>
              <a:path w="41909" h="1916429">
                <a:moveTo>
                  <a:pt x="41909" y="1242060"/>
                </a:moveTo>
                <a:lnTo>
                  <a:pt x="0" y="1242060"/>
                </a:lnTo>
                <a:lnTo>
                  <a:pt x="0" y="1247140"/>
                </a:lnTo>
                <a:lnTo>
                  <a:pt x="41909" y="1247140"/>
                </a:lnTo>
                <a:lnTo>
                  <a:pt x="41909" y="1242060"/>
                </a:lnTo>
                <a:close/>
              </a:path>
              <a:path w="41909" h="1916429">
                <a:moveTo>
                  <a:pt x="41909" y="1235710"/>
                </a:moveTo>
                <a:lnTo>
                  <a:pt x="0" y="1235710"/>
                </a:lnTo>
                <a:lnTo>
                  <a:pt x="0" y="1240789"/>
                </a:lnTo>
                <a:lnTo>
                  <a:pt x="41909" y="1240789"/>
                </a:lnTo>
                <a:lnTo>
                  <a:pt x="41909" y="1235710"/>
                </a:lnTo>
                <a:close/>
              </a:path>
              <a:path w="41909" h="1916429">
                <a:moveTo>
                  <a:pt x="41909" y="1229360"/>
                </a:moveTo>
                <a:lnTo>
                  <a:pt x="0" y="1229360"/>
                </a:lnTo>
                <a:lnTo>
                  <a:pt x="0" y="1234439"/>
                </a:lnTo>
                <a:lnTo>
                  <a:pt x="41909" y="1234439"/>
                </a:lnTo>
                <a:lnTo>
                  <a:pt x="41909" y="1229360"/>
                </a:lnTo>
                <a:close/>
              </a:path>
              <a:path w="41909" h="1916429">
                <a:moveTo>
                  <a:pt x="41909" y="1223010"/>
                </a:moveTo>
                <a:lnTo>
                  <a:pt x="0" y="1223010"/>
                </a:lnTo>
                <a:lnTo>
                  <a:pt x="0" y="1228089"/>
                </a:lnTo>
                <a:lnTo>
                  <a:pt x="41909" y="1228089"/>
                </a:lnTo>
                <a:lnTo>
                  <a:pt x="41909" y="1223010"/>
                </a:lnTo>
                <a:close/>
              </a:path>
              <a:path w="41909" h="1916429">
                <a:moveTo>
                  <a:pt x="41909" y="1216660"/>
                </a:moveTo>
                <a:lnTo>
                  <a:pt x="0" y="1216660"/>
                </a:lnTo>
                <a:lnTo>
                  <a:pt x="0" y="1221740"/>
                </a:lnTo>
                <a:lnTo>
                  <a:pt x="41909" y="1221740"/>
                </a:lnTo>
                <a:lnTo>
                  <a:pt x="41909" y="1216660"/>
                </a:lnTo>
                <a:close/>
              </a:path>
              <a:path w="41909" h="1916429">
                <a:moveTo>
                  <a:pt x="41909" y="1210310"/>
                </a:moveTo>
                <a:lnTo>
                  <a:pt x="0" y="1210310"/>
                </a:lnTo>
                <a:lnTo>
                  <a:pt x="0" y="1215390"/>
                </a:lnTo>
                <a:lnTo>
                  <a:pt x="41909" y="1215390"/>
                </a:lnTo>
                <a:lnTo>
                  <a:pt x="41909" y="1210310"/>
                </a:lnTo>
                <a:close/>
              </a:path>
              <a:path w="41909" h="1916429">
                <a:moveTo>
                  <a:pt x="41909" y="1203960"/>
                </a:moveTo>
                <a:lnTo>
                  <a:pt x="0" y="1203960"/>
                </a:lnTo>
                <a:lnTo>
                  <a:pt x="0" y="1209040"/>
                </a:lnTo>
                <a:lnTo>
                  <a:pt x="41909" y="1209040"/>
                </a:lnTo>
                <a:lnTo>
                  <a:pt x="41909" y="1203960"/>
                </a:lnTo>
                <a:close/>
              </a:path>
              <a:path w="41909" h="1916429">
                <a:moveTo>
                  <a:pt x="41909" y="1197610"/>
                </a:moveTo>
                <a:lnTo>
                  <a:pt x="0" y="1197610"/>
                </a:lnTo>
                <a:lnTo>
                  <a:pt x="0" y="1202690"/>
                </a:lnTo>
                <a:lnTo>
                  <a:pt x="41909" y="1202690"/>
                </a:lnTo>
                <a:lnTo>
                  <a:pt x="41909" y="1197610"/>
                </a:lnTo>
                <a:close/>
              </a:path>
              <a:path w="41909" h="1916429">
                <a:moveTo>
                  <a:pt x="41909" y="1191260"/>
                </a:moveTo>
                <a:lnTo>
                  <a:pt x="0" y="1191260"/>
                </a:lnTo>
                <a:lnTo>
                  <a:pt x="0" y="1196339"/>
                </a:lnTo>
                <a:lnTo>
                  <a:pt x="41909" y="1196339"/>
                </a:lnTo>
                <a:lnTo>
                  <a:pt x="41909" y="1191260"/>
                </a:lnTo>
                <a:close/>
              </a:path>
              <a:path w="41909" h="1916429">
                <a:moveTo>
                  <a:pt x="41909" y="1184910"/>
                </a:moveTo>
                <a:lnTo>
                  <a:pt x="0" y="1184910"/>
                </a:lnTo>
                <a:lnTo>
                  <a:pt x="0" y="1189989"/>
                </a:lnTo>
                <a:lnTo>
                  <a:pt x="41909" y="1189989"/>
                </a:lnTo>
                <a:lnTo>
                  <a:pt x="41909" y="1184910"/>
                </a:lnTo>
                <a:close/>
              </a:path>
              <a:path w="41909" h="1916429">
                <a:moveTo>
                  <a:pt x="41909" y="1178560"/>
                </a:moveTo>
                <a:lnTo>
                  <a:pt x="0" y="1178560"/>
                </a:lnTo>
                <a:lnTo>
                  <a:pt x="0" y="1183639"/>
                </a:lnTo>
                <a:lnTo>
                  <a:pt x="41909" y="1183639"/>
                </a:lnTo>
                <a:lnTo>
                  <a:pt x="41909" y="1178560"/>
                </a:lnTo>
                <a:close/>
              </a:path>
              <a:path w="41909" h="1916429">
                <a:moveTo>
                  <a:pt x="41909" y="1172210"/>
                </a:moveTo>
                <a:lnTo>
                  <a:pt x="0" y="1172210"/>
                </a:lnTo>
                <a:lnTo>
                  <a:pt x="0" y="1177289"/>
                </a:lnTo>
                <a:lnTo>
                  <a:pt x="41909" y="1177289"/>
                </a:lnTo>
                <a:lnTo>
                  <a:pt x="41909" y="1172210"/>
                </a:lnTo>
                <a:close/>
              </a:path>
              <a:path w="41909" h="1916429">
                <a:moveTo>
                  <a:pt x="41909" y="1165860"/>
                </a:moveTo>
                <a:lnTo>
                  <a:pt x="0" y="1165860"/>
                </a:lnTo>
                <a:lnTo>
                  <a:pt x="0" y="1170939"/>
                </a:lnTo>
                <a:lnTo>
                  <a:pt x="41909" y="1170939"/>
                </a:lnTo>
                <a:lnTo>
                  <a:pt x="41909" y="1165860"/>
                </a:lnTo>
                <a:close/>
              </a:path>
              <a:path w="41909" h="1916429">
                <a:moveTo>
                  <a:pt x="41909" y="1159510"/>
                </a:moveTo>
                <a:lnTo>
                  <a:pt x="0" y="1159510"/>
                </a:lnTo>
                <a:lnTo>
                  <a:pt x="0" y="1164589"/>
                </a:lnTo>
                <a:lnTo>
                  <a:pt x="41909" y="1164589"/>
                </a:lnTo>
                <a:lnTo>
                  <a:pt x="41909" y="1159510"/>
                </a:lnTo>
                <a:close/>
              </a:path>
              <a:path w="41909" h="1916429">
                <a:moveTo>
                  <a:pt x="41909" y="1153160"/>
                </a:moveTo>
                <a:lnTo>
                  <a:pt x="0" y="1153160"/>
                </a:lnTo>
                <a:lnTo>
                  <a:pt x="0" y="1158239"/>
                </a:lnTo>
                <a:lnTo>
                  <a:pt x="41909" y="1158239"/>
                </a:lnTo>
                <a:lnTo>
                  <a:pt x="41909" y="1153160"/>
                </a:lnTo>
                <a:close/>
              </a:path>
              <a:path w="41909" h="1916429">
                <a:moveTo>
                  <a:pt x="41909" y="1146810"/>
                </a:moveTo>
                <a:lnTo>
                  <a:pt x="0" y="1146810"/>
                </a:lnTo>
                <a:lnTo>
                  <a:pt x="0" y="1151890"/>
                </a:lnTo>
                <a:lnTo>
                  <a:pt x="41909" y="1151890"/>
                </a:lnTo>
                <a:lnTo>
                  <a:pt x="41909" y="1146810"/>
                </a:lnTo>
                <a:close/>
              </a:path>
              <a:path w="41909" h="1916429">
                <a:moveTo>
                  <a:pt x="41909" y="1140460"/>
                </a:moveTo>
                <a:lnTo>
                  <a:pt x="0" y="1140460"/>
                </a:lnTo>
                <a:lnTo>
                  <a:pt x="0" y="1145540"/>
                </a:lnTo>
                <a:lnTo>
                  <a:pt x="41909" y="1145540"/>
                </a:lnTo>
                <a:lnTo>
                  <a:pt x="41909" y="1140460"/>
                </a:lnTo>
                <a:close/>
              </a:path>
              <a:path w="41909" h="1916429">
                <a:moveTo>
                  <a:pt x="41909" y="1134110"/>
                </a:moveTo>
                <a:lnTo>
                  <a:pt x="0" y="1134110"/>
                </a:lnTo>
                <a:lnTo>
                  <a:pt x="0" y="1139189"/>
                </a:lnTo>
                <a:lnTo>
                  <a:pt x="41909" y="1139189"/>
                </a:lnTo>
                <a:lnTo>
                  <a:pt x="41909" y="1134110"/>
                </a:lnTo>
                <a:close/>
              </a:path>
              <a:path w="41909" h="1916429">
                <a:moveTo>
                  <a:pt x="41909" y="1127760"/>
                </a:moveTo>
                <a:lnTo>
                  <a:pt x="0" y="1127760"/>
                </a:lnTo>
                <a:lnTo>
                  <a:pt x="0" y="1132839"/>
                </a:lnTo>
                <a:lnTo>
                  <a:pt x="41909" y="1132839"/>
                </a:lnTo>
                <a:lnTo>
                  <a:pt x="41909" y="1127760"/>
                </a:lnTo>
                <a:close/>
              </a:path>
              <a:path w="41909" h="1916429">
                <a:moveTo>
                  <a:pt x="41909" y="1121410"/>
                </a:moveTo>
                <a:lnTo>
                  <a:pt x="0" y="1121410"/>
                </a:lnTo>
                <a:lnTo>
                  <a:pt x="0" y="1126490"/>
                </a:lnTo>
                <a:lnTo>
                  <a:pt x="41909" y="1126490"/>
                </a:lnTo>
                <a:lnTo>
                  <a:pt x="41909" y="1121410"/>
                </a:lnTo>
                <a:close/>
              </a:path>
              <a:path w="41909" h="1916429">
                <a:moveTo>
                  <a:pt x="41909" y="1115060"/>
                </a:moveTo>
                <a:lnTo>
                  <a:pt x="0" y="1115060"/>
                </a:lnTo>
                <a:lnTo>
                  <a:pt x="0" y="1120140"/>
                </a:lnTo>
                <a:lnTo>
                  <a:pt x="41909" y="1120140"/>
                </a:lnTo>
                <a:lnTo>
                  <a:pt x="41909" y="1115060"/>
                </a:lnTo>
                <a:close/>
              </a:path>
              <a:path w="41909" h="1916429">
                <a:moveTo>
                  <a:pt x="41909" y="1108710"/>
                </a:moveTo>
                <a:lnTo>
                  <a:pt x="0" y="1108710"/>
                </a:lnTo>
                <a:lnTo>
                  <a:pt x="0" y="1113790"/>
                </a:lnTo>
                <a:lnTo>
                  <a:pt x="41909" y="1113790"/>
                </a:lnTo>
                <a:lnTo>
                  <a:pt x="41909" y="1108710"/>
                </a:lnTo>
                <a:close/>
              </a:path>
              <a:path w="41909" h="1916429">
                <a:moveTo>
                  <a:pt x="41909" y="1103630"/>
                </a:moveTo>
                <a:lnTo>
                  <a:pt x="0" y="1103630"/>
                </a:lnTo>
                <a:lnTo>
                  <a:pt x="0" y="1107440"/>
                </a:lnTo>
                <a:lnTo>
                  <a:pt x="41909" y="1107440"/>
                </a:lnTo>
                <a:lnTo>
                  <a:pt x="41909" y="11036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6930390" y="4913629"/>
            <a:ext cx="43180" cy="1943100"/>
          </a:xfrm>
          <a:custGeom>
            <a:avLst/>
            <a:gdLst/>
            <a:ahLst/>
            <a:cxnLst/>
            <a:rect l="l" t="t" r="r" b="b"/>
            <a:pathLst>
              <a:path w="43179" h="1943100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39" y="2540"/>
                </a:lnTo>
                <a:lnTo>
                  <a:pt x="2539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43179" h="1943100">
                <a:moveTo>
                  <a:pt x="7619" y="3810"/>
                </a:moveTo>
                <a:lnTo>
                  <a:pt x="0" y="3810"/>
                </a:lnTo>
                <a:lnTo>
                  <a:pt x="0" y="10160"/>
                </a:lnTo>
                <a:lnTo>
                  <a:pt x="15239" y="10160"/>
                </a:lnTo>
                <a:lnTo>
                  <a:pt x="15239" y="8890"/>
                </a:lnTo>
                <a:lnTo>
                  <a:pt x="13969" y="8890"/>
                </a:lnTo>
                <a:lnTo>
                  <a:pt x="13969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80"/>
                </a:lnTo>
                <a:lnTo>
                  <a:pt x="7619" y="5080"/>
                </a:lnTo>
                <a:lnTo>
                  <a:pt x="7619" y="3810"/>
                </a:lnTo>
                <a:close/>
              </a:path>
              <a:path w="43179" h="1943100">
                <a:moveTo>
                  <a:pt x="1777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69" y="16510"/>
                </a:lnTo>
                <a:lnTo>
                  <a:pt x="26669" y="15240"/>
                </a:lnTo>
                <a:lnTo>
                  <a:pt x="24129" y="15240"/>
                </a:lnTo>
                <a:lnTo>
                  <a:pt x="24129" y="13970"/>
                </a:lnTo>
                <a:lnTo>
                  <a:pt x="21589" y="13970"/>
                </a:lnTo>
                <a:lnTo>
                  <a:pt x="21589" y="12700"/>
                </a:lnTo>
                <a:lnTo>
                  <a:pt x="20319" y="12700"/>
                </a:lnTo>
                <a:lnTo>
                  <a:pt x="20319" y="11430"/>
                </a:lnTo>
                <a:lnTo>
                  <a:pt x="17779" y="11430"/>
                </a:lnTo>
                <a:lnTo>
                  <a:pt x="17779" y="10160"/>
                </a:lnTo>
                <a:close/>
              </a:path>
              <a:path w="43179" h="1943100">
                <a:moveTo>
                  <a:pt x="2793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6829" y="22860"/>
                </a:lnTo>
                <a:lnTo>
                  <a:pt x="36829" y="21590"/>
                </a:lnTo>
                <a:lnTo>
                  <a:pt x="34290" y="21590"/>
                </a:lnTo>
                <a:lnTo>
                  <a:pt x="34290" y="20320"/>
                </a:lnTo>
                <a:lnTo>
                  <a:pt x="33019" y="20320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39" y="17780"/>
                </a:lnTo>
                <a:lnTo>
                  <a:pt x="27939" y="16510"/>
                </a:lnTo>
                <a:close/>
              </a:path>
              <a:path w="43179" h="1943100">
                <a:moveTo>
                  <a:pt x="3936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43179" y="29210"/>
                </a:lnTo>
                <a:lnTo>
                  <a:pt x="43179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9369" y="24130"/>
                </a:lnTo>
                <a:lnTo>
                  <a:pt x="39369" y="22860"/>
                </a:lnTo>
                <a:close/>
              </a:path>
              <a:path w="43179" h="1943100">
                <a:moveTo>
                  <a:pt x="43179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79" y="41910"/>
                </a:lnTo>
                <a:lnTo>
                  <a:pt x="43179" y="29210"/>
                </a:lnTo>
                <a:close/>
              </a:path>
              <a:path w="43179" h="1943100">
                <a:moveTo>
                  <a:pt x="4317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43179" y="48260"/>
                </a:lnTo>
                <a:lnTo>
                  <a:pt x="43179" y="41910"/>
                </a:lnTo>
                <a:close/>
              </a:path>
              <a:path w="43179" h="1943100">
                <a:moveTo>
                  <a:pt x="43179" y="48260"/>
                </a:moveTo>
                <a:lnTo>
                  <a:pt x="0" y="48260"/>
                </a:lnTo>
                <a:lnTo>
                  <a:pt x="0" y="67310"/>
                </a:lnTo>
                <a:lnTo>
                  <a:pt x="43179" y="67310"/>
                </a:lnTo>
                <a:lnTo>
                  <a:pt x="43179" y="48260"/>
                </a:lnTo>
                <a:close/>
              </a:path>
              <a:path w="43179" h="1943100">
                <a:moveTo>
                  <a:pt x="4317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3179" y="73660"/>
                </a:lnTo>
                <a:lnTo>
                  <a:pt x="43179" y="67310"/>
                </a:lnTo>
                <a:close/>
              </a:path>
              <a:path w="43179" h="1943100">
                <a:moveTo>
                  <a:pt x="4317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43179" y="80010"/>
                </a:lnTo>
                <a:lnTo>
                  <a:pt x="43179" y="73660"/>
                </a:lnTo>
                <a:close/>
              </a:path>
              <a:path w="43179" h="1943100">
                <a:moveTo>
                  <a:pt x="43179" y="80010"/>
                </a:moveTo>
                <a:lnTo>
                  <a:pt x="0" y="80010"/>
                </a:lnTo>
                <a:lnTo>
                  <a:pt x="0" y="99060"/>
                </a:lnTo>
                <a:lnTo>
                  <a:pt x="43179" y="99060"/>
                </a:lnTo>
                <a:lnTo>
                  <a:pt x="43179" y="80010"/>
                </a:lnTo>
                <a:close/>
              </a:path>
              <a:path w="43179" h="1943100">
                <a:moveTo>
                  <a:pt x="4317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43179" y="105410"/>
                </a:lnTo>
                <a:lnTo>
                  <a:pt x="43179" y="99060"/>
                </a:lnTo>
                <a:close/>
              </a:path>
              <a:path w="43179" h="1943100">
                <a:moveTo>
                  <a:pt x="43179" y="105410"/>
                </a:moveTo>
                <a:lnTo>
                  <a:pt x="0" y="105410"/>
                </a:lnTo>
                <a:lnTo>
                  <a:pt x="0" y="118110"/>
                </a:lnTo>
                <a:lnTo>
                  <a:pt x="43179" y="118110"/>
                </a:lnTo>
                <a:lnTo>
                  <a:pt x="43179" y="105410"/>
                </a:lnTo>
                <a:close/>
              </a:path>
              <a:path w="43179" h="1943100">
                <a:moveTo>
                  <a:pt x="4317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79" y="124460"/>
                </a:lnTo>
                <a:lnTo>
                  <a:pt x="43179" y="118110"/>
                </a:lnTo>
                <a:close/>
              </a:path>
              <a:path w="43179" h="1943100">
                <a:moveTo>
                  <a:pt x="4317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79" y="130810"/>
                </a:lnTo>
                <a:lnTo>
                  <a:pt x="43179" y="124460"/>
                </a:lnTo>
                <a:close/>
              </a:path>
              <a:path w="43179" h="1943100">
                <a:moveTo>
                  <a:pt x="43179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3179" y="143510"/>
                </a:lnTo>
                <a:lnTo>
                  <a:pt x="43179" y="130810"/>
                </a:lnTo>
                <a:close/>
              </a:path>
              <a:path w="43179" h="1943100">
                <a:moveTo>
                  <a:pt x="4317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3179" y="149860"/>
                </a:lnTo>
                <a:lnTo>
                  <a:pt x="43179" y="143510"/>
                </a:lnTo>
                <a:close/>
              </a:path>
              <a:path w="43179" h="1943100">
                <a:moveTo>
                  <a:pt x="4317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3179" y="156210"/>
                </a:lnTo>
                <a:lnTo>
                  <a:pt x="43179" y="149860"/>
                </a:lnTo>
                <a:close/>
              </a:path>
              <a:path w="43179" h="1943100">
                <a:moveTo>
                  <a:pt x="4317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43179" y="162560"/>
                </a:lnTo>
                <a:lnTo>
                  <a:pt x="43179" y="156210"/>
                </a:lnTo>
                <a:close/>
              </a:path>
              <a:path w="43179" h="1943100">
                <a:moveTo>
                  <a:pt x="4317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43179" y="168910"/>
                </a:lnTo>
                <a:lnTo>
                  <a:pt x="43179" y="162560"/>
                </a:lnTo>
                <a:close/>
              </a:path>
              <a:path w="43179" h="1943100">
                <a:moveTo>
                  <a:pt x="43179" y="168910"/>
                </a:moveTo>
                <a:lnTo>
                  <a:pt x="0" y="168910"/>
                </a:lnTo>
                <a:lnTo>
                  <a:pt x="0" y="181610"/>
                </a:lnTo>
                <a:lnTo>
                  <a:pt x="43179" y="181610"/>
                </a:lnTo>
                <a:lnTo>
                  <a:pt x="43179" y="168910"/>
                </a:lnTo>
                <a:close/>
              </a:path>
              <a:path w="43179" h="1943100">
                <a:moveTo>
                  <a:pt x="43179" y="181610"/>
                </a:moveTo>
                <a:lnTo>
                  <a:pt x="0" y="181610"/>
                </a:lnTo>
                <a:lnTo>
                  <a:pt x="0" y="213360"/>
                </a:lnTo>
                <a:lnTo>
                  <a:pt x="43179" y="213360"/>
                </a:lnTo>
                <a:lnTo>
                  <a:pt x="43179" y="181610"/>
                </a:lnTo>
                <a:close/>
              </a:path>
              <a:path w="43179" h="1943100">
                <a:moveTo>
                  <a:pt x="43179" y="213360"/>
                </a:moveTo>
                <a:lnTo>
                  <a:pt x="0" y="213360"/>
                </a:lnTo>
                <a:lnTo>
                  <a:pt x="0" y="232410"/>
                </a:lnTo>
                <a:lnTo>
                  <a:pt x="43179" y="232410"/>
                </a:lnTo>
                <a:lnTo>
                  <a:pt x="43179" y="213360"/>
                </a:lnTo>
                <a:close/>
              </a:path>
              <a:path w="43179" h="1943100">
                <a:moveTo>
                  <a:pt x="4317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43179" y="238760"/>
                </a:lnTo>
                <a:lnTo>
                  <a:pt x="43179" y="232410"/>
                </a:lnTo>
                <a:close/>
              </a:path>
              <a:path w="43179" h="1943100">
                <a:moveTo>
                  <a:pt x="43179" y="238760"/>
                </a:moveTo>
                <a:lnTo>
                  <a:pt x="0" y="238760"/>
                </a:lnTo>
                <a:lnTo>
                  <a:pt x="0" y="257809"/>
                </a:lnTo>
                <a:lnTo>
                  <a:pt x="43179" y="257809"/>
                </a:lnTo>
                <a:lnTo>
                  <a:pt x="43179" y="238760"/>
                </a:lnTo>
                <a:close/>
              </a:path>
              <a:path w="43179" h="1943100">
                <a:moveTo>
                  <a:pt x="4317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3179" y="264160"/>
                </a:lnTo>
                <a:lnTo>
                  <a:pt x="43179" y="257810"/>
                </a:lnTo>
                <a:close/>
              </a:path>
              <a:path w="43179" h="1943100">
                <a:moveTo>
                  <a:pt x="43179" y="264160"/>
                </a:moveTo>
                <a:lnTo>
                  <a:pt x="0" y="264160"/>
                </a:lnTo>
                <a:lnTo>
                  <a:pt x="0" y="283210"/>
                </a:lnTo>
                <a:lnTo>
                  <a:pt x="43179" y="283210"/>
                </a:lnTo>
                <a:lnTo>
                  <a:pt x="43179" y="264160"/>
                </a:lnTo>
                <a:close/>
              </a:path>
              <a:path w="43179" h="1943100">
                <a:moveTo>
                  <a:pt x="4317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3179" y="289560"/>
                </a:lnTo>
                <a:lnTo>
                  <a:pt x="43179" y="283210"/>
                </a:lnTo>
                <a:close/>
              </a:path>
              <a:path w="43179" h="1943100">
                <a:moveTo>
                  <a:pt x="43179" y="289560"/>
                </a:moveTo>
                <a:lnTo>
                  <a:pt x="0" y="289560"/>
                </a:lnTo>
                <a:lnTo>
                  <a:pt x="0" y="302260"/>
                </a:lnTo>
                <a:lnTo>
                  <a:pt x="43179" y="302260"/>
                </a:lnTo>
                <a:lnTo>
                  <a:pt x="43179" y="289560"/>
                </a:lnTo>
                <a:close/>
              </a:path>
              <a:path w="43179" h="1943100">
                <a:moveTo>
                  <a:pt x="43179" y="302260"/>
                </a:moveTo>
                <a:lnTo>
                  <a:pt x="0" y="302260"/>
                </a:lnTo>
                <a:lnTo>
                  <a:pt x="0" y="314960"/>
                </a:lnTo>
                <a:lnTo>
                  <a:pt x="43179" y="314960"/>
                </a:lnTo>
                <a:lnTo>
                  <a:pt x="43179" y="302260"/>
                </a:lnTo>
                <a:close/>
              </a:path>
              <a:path w="43179" h="1943100">
                <a:moveTo>
                  <a:pt x="43179" y="314960"/>
                </a:moveTo>
                <a:lnTo>
                  <a:pt x="0" y="314960"/>
                </a:lnTo>
                <a:lnTo>
                  <a:pt x="0" y="354330"/>
                </a:lnTo>
                <a:lnTo>
                  <a:pt x="43179" y="354330"/>
                </a:lnTo>
                <a:lnTo>
                  <a:pt x="43179" y="314960"/>
                </a:lnTo>
                <a:close/>
              </a:path>
              <a:path w="43179" h="1943100">
                <a:moveTo>
                  <a:pt x="43179" y="354330"/>
                </a:moveTo>
                <a:lnTo>
                  <a:pt x="0" y="354330"/>
                </a:lnTo>
                <a:lnTo>
                  <a:pt x="0" y="383540"/>
                </a:lnTo>
                <a:lnTo>
                  <a:pt x="43179" y="383540"/>
                </a:lnTo>
                <a:lnTo>
                  <a:pt x="43179" y="354330"/>
                </a:lnTo>
                <a:close/>
              </a:path>
              <a:path w="43179" h="1943100">
                <a:moveTo>
                  <a:pt x="43179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43179" y="386080"/>
                </a:lnTo>
                <a:lnTo>
                  <a:pt x="43179" y="383540"/>
                </a:lnTo>
                <a:close/>
              </a:path>
              <a:path w="43179" h="1943100">
                <a:moveTo>
                  <a:pt x="43179" y="386080"/>
                </a:moveTo>
                <a:lnTo>
                  <a:pt x="0" y="386080"/>
                </a:lnTo>
                <a:lnTo>
                  <a:pt x="0" y="434340"/>
                </a:lnTo>
                <a:lnTo>
                  <a:pt x="43179" y="434340"/>
                </a:lnTo>
                <a:lnTo>
                  <a:pt x="43179" y="386080"/>
                </a:lnTo>
                <a:close/>
              </a:path>
              <a:path w="43179" h="1943100">
                <a:moveTo>
                  <a:pt x="43179" y="434340"/>
                </a:moveTo>
                <a:lnTo>
                  <a:pt x="0" y="434340"/>
                </a:lnTo>
                <a:lnTo>
                  <a:pt x="0" y="449580"/>
                </a:lnTo>
                <a:lnTo>
                  <a:pt x="43179" y="449580"/>
                </a:lnTo>
                <a:lnTo>
                  <a:pt x="43179" y="434340"/>
                </a:lnTo>
                <a:close/>
              </a:path>
              <a:path w="43179" h="1943100">
                <a:moveTo>
                  <a:pt x="43179" y="449580"/>
                </a:moveTo>
                <a:lnTo>
                  <a:pt x="0" y="449580"/>
                </a:lnTo>
                <a:lnTo>
                  <a:pt x="0" y="453390"/>
                </a:lnTo>
                <a:lnTo>
                  <a:pt x="43179" y="453390"/>
                </a:lnTo>
                <a:lnTo>
                  <a:pt x="43179" y="449580"/>
                </a:lnTo>
                <a:close/>
              </a:path>
              <a:path w="43179" h="1943100">
                <a:moveTo>
                  <a:pt x="43179" y="453390"/>
                </a:moveTo>
                <a:lnTo>
                  <a:pt x="0" y="453390"/>
                </a:lnTo>
                <a:lnTo>
                  <a:pt x="0" y="478790"/>
                </a:lnTo>
                <a:lnTo>
                  <a:pt x="43179" y="478790"/>
                </a:lnTo>
                <a:lnTo>
                  <a:pt x="43179" y="453390"/>
                </a:lnTo>
                <a:close/>
              </a:path>
              <a:path w="43179" h="1943100">
                <a:moveTo>
                  <a:pt x="43179" y="478790"/>
                </a:moveTo>
                <a:lnTo>
                  <a:pt x="0" y="478790"/>
                </a:lnTo>
                <a:lnTo>
                  <a:pt x="0" y="485140"/>
                </a:lnTo>
                <a:lnTo>
                  <a:pt x="43179" y="485140"/>
                </a:lnTo>
                <a:lnTo>
                  <a:pt x="43179" y="478790"/>
                </a:lnTo>
                <a:close/>
              </a:path>
              <a:path w="43179" h="1943100">
                <a:moveTo>
                  <a:pt x="43179" y="485140"/>
                </a:moveTo>
                <a:lnTo>
                  <a:pt x="0" y="485140"/>
                </a:lnTo>
                <a:lnTo>
                  <a:pt x="0" y="491490"/>
                </a:lnTo>
                <a:lnTo>
                  <a:pt x="43179" y="491490"/>
                </a:lnTo>
                <a:lnTo>
                  <a:pt x="43179" y="485140"/>
                </a:lnTo>
                <a:close/>
              </a:path>
              <a:path w="43179" h="1943100">
                <a:moveTo>
                  <a:pt x="43179" y="491490"/>
                </a:moveTo>
                <a:lnTo>
                  <a:pt x="0" y="491490"/>
                </a:lnTo>
                <a:lnTo>
                  <a:pt x="0" y="504190"/>
                </a:lnTo>
                <a:lnTo>
                  <a:pt x="43179" y="504190"/>
                </a:lnTo>
                <a:lnTo>
                  <a:pt x="43179" y="491490"/>
                </a:lnTo>
                <a:close/>
              </a:path>
              <a:path w="43179" h="1943100">
                <a:moveTo>
                  <a:pt x="43179" y="504190"/>
                </a:moveTo>
                <a:lnTo>
                  <a:pt x="0" y="504190"/>
                </a:lnTo>
                <a:lnTo>
                  <a:pt x="0" y="510540"/>
                </a:lnTo>
                <a:lnTo>
                  <a:pt x="43179" y="510540"/>
                </a:lnTo>
                <a:lnTo>
                  <a:pt x="43179" y="504190"/>
                </a:lnTo>
                <a:close/>
              </a:path>
              <a:path w="43179" h="1943100">
                <a:moveTo>
                  <a:pt x="43179" y="510540"/>
                </a:moveTo>
                <a:lnTo>
                  <a:pt x="0" y="510540"/>
                </a:lnTo>
                <a:lnTo>
                  <a:pt x="0" y="535940"/>
                </a:lnTo>
                <a:lnTo>
                  <a:pt x="43179" y="535940"/>
                </a:lnTo>
                <a:lnTo>
                  <a:pt x="43179" y="510540"/>
                </a:lnTo>
                <a:close/>
              </a:path>
              <a:path w="43179" h="1943100">
                <a:moveTo>
                  <a:pt x="43179" y="535940"/>
                </a:moveTo>
                <a:lnTo>
                  <a:pt x="0" y="535940"/>
                </a:lnTo>
                <a:lnTo>
                  <a:pt x="0" y="542290"/>
                </a:lnTo>
                <a:lnTo>
                  <a:pt x="43179" y="542290"/>
                </a:lnTo>
                <a:lnTo>
                  <a:pt x="43179" y="535940"/>
                </a:lnTo>
                <a:close/>
              </a:path>
              <a:path w="43179" h="1943100">
                <a:moveTo>
                  <a:pt x="43179" y="542290"/>
                </a:moveTo>
                <a:lnTo>
                  <a:pt x="0" y="542290"/>
                </a:lnTo>
                <a:lnTo>
                  <a:pt x="0" y="554990"/>
                </a:lnTo>
                <a:lnTo>
                  <a:pt x="43179" y="554990"/>
                </a:lnTo>
                <a:lnTo>
                  <a:pt x="43179" y="542290"/>
                </a:lnTo>
                <a:close/>
              </a:path>
              <a:path w="43179" h="1943100">
                <a:moveTo>
                  <a:pt x="43179" y="554990"/>
                </a:moveTo>
                <a:lnTo>
                  <a:pt x="0" y="554990"/>
                </a:lnTo>
                <a:lnTo>
                  <a:pt x="0" y="561340"/>
                </a:lnTo>
                <a:lnTo>
                  <a:pt x="43179" y="561340"/>
                </a:lnTo>
                <a:lnTo>
                  <a:pt x="43179" y="554990"/>
                </a:lnTo>
                <a:close/>
              </a:path>
              <a:path w="43179" h="1943100">
                <a:moveTo>
                  <a:pt x="43179" y="561340"/>
                </a:moveTo>
                <a:lnTo>
                  <a:pt x="0" y="561340"/>
                </a:lnTo>
                <a:lnTo>
                  <a:pt x="0" y="580390"/>
                </a:lnTo>
                <a:lnTo>
                  <a:pt x="43179" y="580390"/>
                </a:lnTo>
                <a:lnTo>
                  <a:pt x="43179" y="561340"/>
                </a:lnTo>
                <a:close/>
              </a:path>
              <a:path w="43179" h="1943100">
                <a:moveTo>
                  <a:pt x="43179" y="580390"/>
                </a:moveTo>
                <a:lnTo>
                  <a:pt x="0" y="580390"/>
                </a:lnTo>
                <a:lnTo>
                  <a:pt x="0" y="608330"/>
                </a:lnTo>
                <a:lnTo>
                  <a:pt x="43179" y="608330"/>
                </a:lnTo>
                <a:lnTo>
                  <a:pt x="43179" y="580390"/>
                </a:lnTo>
                <a:close/>
              </a:path>
              <a:path w="43179" h="1943100">
                <a:moveTo>
                  <a:pt x="43179" y="608330"/>
                </a:moveTo>
                <a:lnTo>
                  <a:pt x="0" y="608330"/>
                </a:lnTo>
                <a:lnTo>
                  <a:pt x="0" y="646430"/>
                </a:lnTo>
                <a:lnTo>
                  <a:pt x="43179" y="646430"/>
                </a:lnTo>
                <a:lnTo>
                  <a:pt x="43179" y="608330"/>
                </a:lnTo>
                <a:close/>
              </a:path>
              <a:path w="43179" h="1943100">
                <a:moveTo>
                  <a:pt x="43179" y="646430"/>
                </a:moveTo>
                <a:lnTo>
                  <a:pt x="0" y="646430"/>
                </a:lnTo>
                <a:lnTo>
                  <a:pt x="0" y="650240"/>
                </a:lnTo>
                <a:lnTo>
                  <a:pt x="43179" y="650240"/>
                </a:lnTo>
                <a:lnTo>
                  <a:pt x="43179" y="646430"/>
                </a:lnTo>
                <a:close/>
              </a:path>
              <a:path w="43179" h="1943100">
                <a:moveTo>
                  <a:pt x="43179" y="650240"/>
                </a:moveTo>
                <a:lnTo>
                  <a:pt x="0" y="650240"/>
                </a:lnTo>
                <a:lnTo>
                  <a:pt x="0" y="681990"/>
                </a:lnTo>
                <a:lnTo>
                  <a:pt x="43179" y="681990"/>
                </a:lnTo>
                <a:lnTo>
                  <a:pt x="43179" y="650240"/>
                </a:lnTo>
                <a:close/>
              </a:path>
              <a:path w="43179" h="1943100">
                <a:moveTo>
                  <a:pt x="43179" y="681990"/>
                </a:moveTo>
                <a:lnTo>
                  <a:pt x="0" y="681990"/>
                </a:lnTo>
                <a:lnTo>
                  <a:pt x="0" y="701040"/>
                </a:lnTo>
                <a:lnTo>
                  <a:pt x="43179" y="701040"/>
                </a:lnTo>
                <a:lnTo>
                  <a:pt x="43179" y="681990"/>
                </a:lnTo>
                <a:close/>
              </a:path>
              <a:path w="43179" h="1943100">
                <a:moveTo>
                  <a:pt x="43179" y="701040"/>
                </a:moveTo>
                <a:lnTo>
                  <a:pt x="0" y="701040"/>
                </a:lnTo>
                <a:lnTo>
                  <a:pt x="0" y="726440"/>
                </a:lnTo>
                <a:lnTo>
                  <a:pt x="43179" y="726440"/>
                </a:lnTo>
                <a:lnTo>
                  <a:pt x="43179" y="701040"/>
                </a:lnTo>
                <a:close/>
              </a:path>
              <a:path w="43179" h="1943100">
                <a:moveTo>
                  <a:pt x="43179" y="726440"/>
                </a:moveTo>
                <a:lnTo>
                  <a:pt x="0" y="726440"/>
                </a:lnTo>
                <a:lnTo>
                  <a:pt x="0" y="764540"/>
                </a:lnTo>
                <a:lnTo>
                  <a:pt x="43179" y="764540"/>
                </a:lnTo>
                <a:lnTo>
                  <a:pt x="43179" y="726440"/>
                </a:lnTo>
                <a:close/>
              </a:path>
              <a:path w="43179" h="1943100">
                <a:moveTo>
                  <a:pt x="43179" y="764540"/>
                </a:moveTo>
                <a:lnTo>
                  <a:pt x="0" y="764540"/>
                </a:lnTo>
                <a:lnTo>
                  <a:pt x="0" y="770890"/>
                </a:lnTo>
                <a:lnTo>
                  <a:pt x="43179" y="770890"/>
                </a:lnTo>
                <a:lnTo>
                  <a:pt x="43179" y="764540"/>
                </a:lnTo>
                <a:close/>
              </a:path>
              <a:path w="43179" h="1943100">
                <a:moveTo>
                  <a:pt x="43179" y="770890"/>
                </a:moveTo>
                <a:lnTo>
                  <a:pt x="0" y="770890"/>
                </a:lnTo>
                <a:lnTo>
                  <a:pt x="0" y="783590"/>
                </a:lnTo>
                <a:lnTo>
                  <a:pt x="43179" y="783590"/>
                </a:lnTo>
                <a:lnTo>
                  <a:pt x="43179" y="770890"/>
                </a:lnTo>
                <a:close/>
              </a:path>
              <a:path w="43179" h="1943100">
                <a:moveTo>
                  <a:pt x="43179" y="783590"/>
                </a:moveTo>
                <a:lnTo>
                  <a:pt x="0" y="783590"/>
                </a:lnTo>
                <a:lnTo>
                  <a:pt x="0" y="786130"/>
                </a:lnTo>
                <a:lnTo>
                  <a:pt x="43179" y="786130"/>
                </a:lnTo>
                <a:lnTo>
                  <a:pt x="43179" y="783590"/>
                </a:lnTo>
                <a:close/>
              </a:path>
              <a:path w="43179" h="1943100">
                <a:moveTo>
                  <a:pt x="43179" y="786130"/>
                </a:moveTo>
                <a:lnTo>
                  <a:pt x="0" y="786130"/>
                </a:lnTo>
                <a:lnTo>
                  <a:pt x="0" y="789940"/>
                </a:lnTo>
                <a:lnTo>
                  <a:pt x="43179" y="789940"/>
                </a:lnTo>
                <a:lnTo>
                  <a:pt x="43179" y="786130"/>
                </a:lnTo>
                <a:close/>
              </a:path>
              <a:path w="43179" h="1943100">
                <a:moveTo>
                  <a:pt x="43179" y="789940"/>
                </a:moveTo>
                <a:lnTo>
                  <a:pt x="0" y="789940"/>
                </a:lnTo>
                <a:lnTo>
                  <a:pt x="0" y="815340"/>
                </a:lnTo>
                <a:lnTo>
                  <a:pt x="43179" y="815340"/>
                </a:lnTo>
                <a:lnTo>
                  <a:pt x="43179" y="789940"/>
                </a:lnTo>
                <a:close/>
              </a:path>
              <a:path w="43179" h="1943100">
                <a:moveTo>
                  <a:pt x="43179" y="815340"/>
                </a:moveTo>
                <a:lnTo>
                  <a:pt x="0" y="815340"/>
                </a:lnTo>
                <a:lnTo>
                  <a:pt x="0" y="824230"/>
                </a:lnTo>
                <a:lnTo>
                  <a:pt x="43179" y="824230"/>
                </a:lnTo>
                <a:lnTo>
                  <a:pt x="43179" y="815340"/>
                </a:lnTo>
                <a:close/>
              </a:path>
              <a:path w="43179" h="1943100">
                <a:moveTo>
                  <a:pt x="43179" y="824230"/>
                </a:moveTo>
                <a:lnTo>
                  <a:pt x="0" y="824230"/>
                </a:lnTo>
                <a:lnTo>
                  <a:pt x="0" y="836930"/>
                </a:lnTo>
                <a:lnTo>
                  <a:pt x="43179" y="836930"/>
                </a:lnTo>
                <a:lnTo>
                  <a:pt x="43179" y="824230"/>
                </a:lnTo>
                <a:close/>
              </a:path>
              <a:path w="43179" h="1943100">
                <a:moveTo>
                  <a:pt x="43179" y="836930"/>
                </a:moveTo>
                <a:lnTo>
                  <a:pt x="0" y="836930"/>
                </a:lnTo>
                <a:lnTo>
                  <a:pt x="0" y="906780"/>
                </a:lnTo>
                <a:lnTo>
                  <a:pt x="43179" y="906780"/>
                </a:lnTo>
                <a:lnTo>
                  <a:pt x="43179" y="836930"/>
                </a:lnTo>
                <a:close/>
              </a:path>
              <a:path w="43179" h="1943100">
                <a:moveTo>
                  <a:pt x="43179" y="906780"/>
                </a:moveTo>
                <a:lnTo>
                  <a:pt x="0" y="906780"/>
                </a:lnTo>
                <a:lnTo>
                  <a:pt x="0" y="942340"/>
                </a:lnTo>
                <a:lnTo>
                  <a:pt x="43179" y="942340"/>
                </a:lnTo>
                <a:lnTo>
                  <a:pt x="43179" y="906780"/>
                </a:lnTo>
                <a:close/>
              </a:path>
              <a:path w="43179" h="1943100">
                <a:moveTo>
                  <a:pt x="43179" y="942340"/>
                </a:moveTo>
                <a:lnTo>
                  <a:pt x="0" y="942340"/>
                </a:lnTo>
                <a:lnTo>
                  <a:pt x="0" y="948690"/>
                </a:lnTo>
                <a:lnTo>
                  <a:pt x="43179" y="948690"/>
                </a:lnTo>
                <a:lnTo>
                  <a:pt x="43179" y="942340"/>
                </a:lnTo>
                <a:close/>
              </a:path>
              <a:path w="43179" h="1943100">
                <a:moveTo>
                  <a:pt x="43179" y="948690"/>
                </a:moveTo>
                <a:lnTo>
                  <a:pt x="0" y="948690"/>
                </a:lnTo>
                <a:lnTo>
                  <a:pt x="0" y="955040"/>
                </a:lnTo>
                <a:lnTo>
                  <a:pt x="43179" y="955040"/>
                </a:lnTo>
                <a:lnTo>
                  <a:pt x="43179" y="948690"/>
                </a:lnTo>
                <a:close/>
              </a:path>
              <a:path w="43179" h="1943100">
                <a:moveTo>
                  <a:pt x="43179" y="955040"/>
                </a:moveTo>
                <a:lnTo>
                  <a:pt x="0" y="955040"/>
                </a:lnTo>
                <a:lnTo>
                  <a:pt x="0" y="974090"/>
                </a:lnTo>
                <a:lnTo>
                  <a:pt x="43179" y="974090"/>
                </a:lnTo>
                <a:lnTo>
                  <a:pt x="43179" y="955040"/>
                </a:lnTo>
                <a:close/>
              </a:path>
              <a:path w="43179" h="1943100">
                <a:moveTo>
                  <a:pt x="43179" y="974090"/>
                </a:moveTo>
                <a:lnTo>
                  <a:pt x="0" y="974090"/>
                </a:lnTo>
                <a:lnTo>
                  <a:pt x="0" y="993140"/>
                </a:lnTo>
                <a:lnTo>
                  <a:pt x="43179" y="993140"/>
                </a:lnTo>
                <a:lnTo>
                  <a:pt x="43179" y="974090"/>
                </a:lnTo>
                <a:close/>
              </a:path>
              <a:path w="43179" h="1943100">
                <a:moveTo>
                  <a:pt x="43179" y="993140"/>
                </a:moveTo>
                <a:lnTo>
                  <a:pt x="0" y="993140"/>
                </a:lnTo>
                <a:lnTo>
                  <a:pt x="0" y="1005840"/>
                </a:lnTo>
                <a:lnTo>
                  <a:pt x="43179" y="1005840"/>
                </a:lnTo>
                <a:lnTo>
                  <a:pt x="43179" y="993140"/>
                </a:lnTo>
                <a:close/>
              </a:path>
              <a:path w="43179" h="1943100">
                <a:moveTo>
                  <a:pt x="43179" y="1005840"/>
                </a:moveTo>
                <a:lnTo>
                  <a:pt x="0" y="1005840"/>
                </a:lnTo>
                <a:lnTo>
                  <a:pt x="0" y="1012190"/>
                </a:lnTo>
                <a:lnTo>
                  <a:pt x="43179" y="1012190"/>
                </a:lnTo>
                <a:lnTo>
                  <a:pt x="43179" y="1005840"/>
                </a:lnTo>
                <a:close/>
              </a:path>
              <a:path w="43179" h="1943100">
                <a:moveTo>
                  <a:pt x="43179" y="1012190"/>
                </a:moveTo>
                <a:lnTo>
                  <a:pt x="0" y="1012190"/>
                </a:lnTo>
                <a:lnTo>
                  <a:pt x="0" y="1024890"/>
                </a:lnTo>
                <a:lnTo>
                  <a:pt x="43179" y="1024890"/>
                </a:lnTo>
                <a:lnTo>
                  <a:pt x="43179" y="1012190"/>
                </a:lnTo>
                <a:close/>
              </a:path>
              <a:path w="43179" h="1943100">
                <a:moveTo>
                  <a:pt x="43179" y="1024890"/>
                </a:moveTo>
                <a:lnTo>
                  <a:pt x="0" y="1024890"/>
                </a:lnTo>
                <a:lnTo>
                  <a:pt x="0" y="1037590"/>
                </a:lnTo>
                <a:lnTo>
                  <a:pt x="43179" y="1037590"/>
                </a:lnTo>
                <a:lnTo>
                  <a:pt x="43179" y="1024890"/>
                </a:lnTo>
                <a:close/>
              </a:path>
              <a:path w="43179" h="1943100">
                <a:moveTo>
                  <a:pt x="43179" y="1037590"/>
                </a:moveTo>
                <a:lnTo>
                  <a:pt x="0" y="1037590"/>
                </a:lnTo>
                <a:lnTo>
                  <a:pt x="0" y="1062990"/>
                </a:lnTo>
                <a:lnTo>
                  <a:pt x="43179" y="1062990"/>
                </a:lnTo>
                <a:lnTo>
                  <a:pt x="43179" y="1037590"/>
                </a:lnTo>
                <a:close/>
              </a:path>
              <a:path w="43179" h="1943100">
                <a:moveTo>
                  <a:pt x="43179" y="1062990"/>
                </a:moveTo>
                <a:lnTo>
                  <a:pt x="0" y="1062990"/>
                </a:lnTo>
                <a:lnTo>
                  <a:pt x="0" y="1088390"/>
                </a:lnTo>
                <a:lnTo>
                  <a:pt x="43179" y="1088390"/>
                </a:lnTo>
                <a:lnTo>
                  <a:pt x="43179" y="1062990"/>
                </a:lnTo>
                <a:close/>
              </a:path>
              <a:path w="43179" h="1943100">
                <a:moveTo>
                  <a:pt x="43179" y="1088390"/>
                </a:moveTo>
                <a:lnTo>
                  <a:pt x="0" y="1088390"/>
                </a:lnTo>
                <a:lnTo>
                  <a:pt x="0" y="1094740"/>
                </a:lnTo>
                <a:lnTo>
                  <a:pt x="43179" y="1094740"/>
                </a:lnTo>
                <a:lnTo>
                  <a:pt x="43179" y="1088390"/>
                </a:lnTo>
                <a:close/>
              </a:path>
              <a:path w="43179" h="1943100">
                <a:moveTo>
                  <a:pt x="43179" y="1094740"/>
                </a:moveTo>
                <a:lnTo>
                  <a:pt x="0" y="1094740"/>
                </a:lnTo>
                <a:lnTo>
                  <a:pt x="0" y="1101090"/>
                </a:lnTo>
                <a:lnTo>
                  <a:pt x="43179" y="1101090"/>
                </a:lnTo>
                <a:lnTo>
                  <a:pt x="43179" y="1094740"/>
                </a:lnTo>
                <a:close/>
              </a:path>
              <a:path w="43179" h="1943100">
                <a:moveTo>
                  <a:pt x="43179" y="1101090"/>
                </a:moveTo>
                <a:lnTo>
                  <a:pt x="0" y="1101090"/>
                </a:lnTo>
                <a:lnTo>
                  <a:pt x="0" y="1107440"/>
                </a:lnTo>
                <a:lnTo>
                  <a:pt x="43179" y="1107440"/>
                </a:lnTo>
                <a:lnTo>
                  <a:pt x="43179" y="1101090"/>
                </a:lnTo>
                <a:close/>
              </a:path>
              <a:path w="43179" h="1943100">
                <a:moveTo>
                  <a:pt x="43179" y="1107440"/>
                </a:moveTo>
                <a:lnTo>
                  <a:pt x="0" y="1107440"/>
                </a:lnTo>
                <a:lnTo>
                  <a:pt x="0" y="1113790"/>
                </a:lnTo>
                <a:lnTo>
                  <a:pt x="43179" y="1113790"/>
                </a:lnTo>
                <a:lnTo>
                  <a:pt x="43179" y="1107440"/>
                </a:lnTo>
                <a:close/>
              </a:path>
              <a:path w="43179" h="1943100">
                <a:moveTo>
                  <a:pt x="43179" y="1113790"/>
                </a:moveTo>
                <a:lnTo>
                  <a:pt x="0" y="1113790"/>
                </a:lnTo>
                <a:lnTo>
                  <a:pt x="0" y="1129030"/>
                </a:lnTo>
                <a:lnTo>
                  <a:pt x="43179" y="1129030"/>
                </a:lnTo>
                <a:lnTo>
                  <a:pt x="43179" y="1113790"/>
                </a:lnTo>
                <a:close/>
              </a:path>
              <a:path w="43179" h="1943100">
                <a:moveTo>
                  <a:pt x="43179" y="1332230"/>
                </a:moveTo>
                <a:lnTo>
                  <a:pt x="0" y="1332230"/>
                </a:lnTo>
                <a:lnTo>
                  <a:pt x="0" y="1943100"/>
                </a:lnTo>
                <a:lnTo>
                  <a:pt x="43179" y="1943100"/>
                </a:lnTo>
                <a:lnTo>
                  <a:pt x="43179" y="1332230"/>
                </a:lnTo>
                <a:close/>
              </a:path>
              <a:path w="43179" h="1943100">
                <a:moveTo>
                  <a:pt x="43179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5880"/>
                </a:lnTo>
                <a:close/>
              </a:path>
              <a:path w="43179" h="1943100">
                <a:moveTo>
                  <a:pt x="43179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79" y="1324610"/>
                </a:lnTo>
                <a:lnTo>
                  <a:pt x="43179" y="1319530"/>
                </a:lnTo>
                <a:close/>
              </a:path>
              <a:path w="43179" h="1943100">
                <a:moveTo>
                  <a:pt x="43179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79" y="1318260"/>
                </a:lnTo>
                <a:lnTo>
                  <a:pt x="43179" y="1313180"/>
                </a:lnTo>
                <a:close/>
              </a:path>
              <a:path w="43179" h="1943100">
                <a:moveTo>
                  <a:pt x="43179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306830"/>
                </a:lnTo>
                <a:close/>
              </a:path>
              <a:path w="43179" h="1943100">
                <a:moveTo>
                  <a:pt x="43179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79" y="1305560"/>
                </a:lnTo>
                <a:lnTo>
                  <a:pt x="43179" y="1300480"/>
                </a:lnTo>
                <a:close/>
              </a:path>
              <a:path w="43179" h="1943100">
                <a:moveTo>
                  <a:pt x="43179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79" y="1299210"/>
                </a:lnTo>
                <a:lnTo>
                  <a:pt x="43179" y="1294130"/>
                </a:lnTo>
                <a:close/>
              </a:path>
              <a:path w="43179" h="1943100">
                <a:moveTo>
                  <a:pt x="43179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79" y="1292860"/>
                </a:lnTo>
                <a:lnTo>
                  <a:pt x="43179" y="1287780"/>
                </a:lnTo>
                <a:close/>
              </a:path>
              <a:path w="43179" h="1943100">
                <a:moveTo>
                  <a:pt x="43179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79" y="1286510"/>
                </a:lnTo>
                <a:lnTo>
                  <a:pt x="43179" y="1281430"/>
                </a:lnTo>
                <a:close/>
              </a:path>
              <a:path w="43179" h="1943100">
                <a:moveTo>
                  <a:pt x="43179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79" y="1280160"/>
                </a:lnTo>
                <a:lnTo>
                  <a:pt x="43179" y="1275080"/>
                </a:lnTo>
                <a:close/>
              </a:path>
              <a:path w="43179" h="1943100">
                <a:moveTo>
                  <a:pt x="43179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68730"/>
                </a:lnTo>
                <a:close/>
              </a:path>
              <a:path w="43179" h="1943100">
                <a:moveTo>
                  <a:pt x="43179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79" y="1267460"/>
                </a:lnTo>
                <a:lnTo>
                  <a:pt x="43179" y="1262380"/>
                </a:lnTo>
                <a:close/>
              </a:path>
              <a:path w="43179" h="1943100">
                <a:moveTo>
                  <a:pt x="43179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56030"/>
                </a:lnTo>
                <a:close/>
              </a:path>
              <a:path w="43179" h="1943100">
                <a:moveTo>
                  <a:pt x="43179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79" y="1254760"/>
                </a:lnTo>
                <a:lnTo>
                  <a:pt x="43179" y="1249680"/>
                </a:lnTo>
                <a:close/>
              </a:path>
              <a:path w="43179" h="1943100">
                <a:moveTo>
                  <a:pt x="43179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79" y="1248410"/>
                </a:lnTo>
                <a:lnTo>
                  <a:pt x="43179" y="1243330"/>
                </a:lnTo>
                <a:close/>
              </a:path>
              <a:path w="43179" h="1943100">
                <a:moveTo>
                  <a:pt x="43179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79" y="1242060"/>
                </a:lnTo>
                <a:lnTo>
                  <a:pt x="43179" y="1236980"/>
                </a:lnTo>
                <a:close/>
              </a:path>
              <a:path w="43179" h="1943100">
                <a:moveTo>
                  <a:pt x="43179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3179" y="1235710"/>
                </a:lnTo>
                <a:lnTo>
                  <a:pt x="43179" y="1230630"/>
                </a:lnTo>
                <a:close/>
              </a:path>
              <a:path w="43179" h="1943100">
                <a:moveTo>
                  <a:pt x="43179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3179" y="1229360"/>
                </a:lnTo>
                <a:lnTo>
                  <a:pt x="43179" y="1224280"/>
                </a:lnTo>
                <a:close/>
              </a:path>
              <a:path w="43179" h="1943100">
                <a:moveTo>
                  <a:pt x="43179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217930"/>
                </a:lnTo>
                <a:close/>
              </a:path>
              <a:path w="43179" h="1943100">
                <a:moveTo>
                  <a:pt x="43179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3179" y="1216660"/>
                </a:lnTo>
                <a:lnTo>
                  <a:pt x="43179" y="1211580"/>
                </a:lnTo>
                <a:close/>
              </a:path>
              <a:path w="43179" h="1943100">
                <a:moveTo>
                  <a:pt x="43179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3179" y="1210310"/>
                </a:lnTo>
                <a:lnTo>
                  <a:pt x="43179" y="1205230"/>
                </a:lnTo>
                <a:close/>
              </a:path>
              <a:path w="43179" h="1943100">
                <a:moveTo>
                  <a:pt x="43179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3179" y="1203960"/>
                </a:lnTo>
                <a:lnTo>
                  <a:pt x="43179" y="1198880"/>
                </a:lnTo>
                <a:close/>
              </a:path>
              <a:path w="43179" h="1943100">
                <a:moveTo>
                  <a:pt x="43179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3179" y="1197610"/>
                </a:lnTo>
                <a:lnTo>
                  <a:pt x="43179" y="1192530"/>
                </a:lnTo>
                <a:close/>
              </a:path>
              <a:path w="43179" h="1943100">
                <a:moveTo>
                  <a:pt x="43179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3179" y="1191260"/>
                </a:lnTo>
                <a:lnTo>
                  <a:pt x="43179" y="1186180"/>
                </a:lnTo>
                <a:close/>
              </a:path>
              <a:path w="43179" h="1943100">
                <a:moveTo>
                  <a:pt x="43179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43179" y="1184910"/>
                </a:lnTo>
                <a:lnTo>
                  <a:pt x="43179" y="1179830"/>
                </a:lnTo>
                <a:close/>
              </a:path>
              <a:path w="43179" h="1943100">
                <a:moveTo>
                  <a:pt x="43179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43179" y="1178560"/>
                </a:lnTo>
                <a:lnTo>
                  <a:pt x="43179" y="1173480"/>
                </a:lnTo>
                <a:close/>
              </a:path>
              <a:path w="43179" h="1943100">
                <a:moveTo>
                  <a:pt x="43179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43179" y="1172210"/>
                </a:lnTo>
                <a:lnTo>
                  <a:pt x="43179" y="1167130"/>
                </a:lnTo>
                <a:close/>
              </a:path>
              <a:path w="43179" h="1943100">
                <a:moveTo>
                  <a:pt x="43179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43179" y="1165860"/>
                </a:lnTo>
                <a:lnTo>
                  <a:pt x="43179" y="1160780"/>
                </a:lnTo>
                <a:close/>
              </a:path>
              <a:path w="43179" h="1943100">
                <a:moveTo>
                  <a:pt x="43179" y="1154430"/>
                </a:moveTo>
                <a:lnTo>
                  <a:pt x="0" y="1154430"/>
                </a:lnTo>
                <a:lnTo>
                  <a:pt x="0" y="1159510"/>
                </a:lnTo>
                <a:lnTo>
                  <a:pt x="43179" y="1159510"/>
                </a:lnTo>
                <a:lnTo>
                  <a:pt x="43179" y="1154430"/>
                </a:lnTo>
                <a:close/>
              </a:path>
              <a:path w="43179" h="1943100">
                <a:moveTo>
                  <a:pt x="43179" y="1148080"/>
                </a:moveTo>
                <a:lnTo>
                  <a:pt x="0" y="1148080"/>
                </a:lnTo>
                <a:lnTo>
                  <a:pt x="0" y="1153160"/>
                </a:lnTo>
                <a:lnTo>
                  <a:pt x="43179" y="1153160"/>
                </a:lnTo>
                <a:lnTo>
                  <a:pt x="43179" y="1148080"/>
                </a:lnTo>
                <a:close/>
              </a:path>
              <a:path w="43179" h="1943100">
                <a:moveTo>
                  <a:pt x="43179" y="1141730"/>
                </a:moveTo>
                <a:lnTo>
                  <a:pt x="0" y="1141730"/>
                </a:lnTo>
                <a:lnTo>
                  <a:pt x="0" y="1146810"/>
                </a:lnTo>
                <a:lnTo>
                  <a:pt x="43179" y="1146810"/>
                </a:lnTo>
                <a:lnTo>
                  <a:pt x="43179" y="1141730"/>
                </a:lnTo>
                <a:close/>
              </a:path>
              <a:path w="43179" h="1943100">
                <a:moveTo>
                  <a:pt x="43179" y="1135380"/>
                </a:moveTo>
                <a:lnTo>
                  <a:pt x="0" y="1135380"/>
                </a:lnTo>
                <a:lnTo>
                  <a:pt x="0" y="1140460"/>
                </a:lnTo>
                <a:lnTo>
                  <a:pt x="43179" y="1140460"/>
                </a:lnTo>
                <a:lnTo>
                  <a:pt x="43179" y="1135380"/>
                </a:lnTo>
                <a:close/>
              </a:path>
              <a:path w="43179" h="1943100">
                <a:moveTo>
                  <a:pt x="43179" y="1130300"/>
                </a:moveTo>
                <a:lnTo>
                  <a:pt x="0" y="1130300"/>
                </a:lnTo>
                <a:lnTo>
                  <a:pt x="0" y="1134110"/>
                </a:lnTo>
                <a:lnTo>
                  <a:pt x="43179" y="1134110"/>
                </a:lnTo>
                <a:lnTo>
                  <a:pt x="43179" y="11303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888480" y="4888229"/>
            <a:ext cx="41910" cy="1968500"/>
          </a:xfrm>
          <a:custGeom>
            <a:avLst/>
            <a:gdLst/>
            <a:ahLst/>
            <a:cxnLst/>
            <a:rect l="l" t="t" r="r" b="b"/>
            <a:pathLst>
              <a:path w="41909" h="196850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39" y="2540"/>
                </a:lnTo>
                <a:lnTo>
                  <a:pt x="253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1909" h="1968500">
                <a:moveTo>
                  <a:pt x="7620" y="3810"/>
                </a:moveTo>
                <a:lnTo>
                  <a:pt x="0" y="3810"/>
                </a:lnTo>
                <a:lnTo>
                  <a:pt x="0" y="10160"/>
                </a:lnTo>
                <a:lnTo>
                  <a:pt x="15240" y="10160"/>
                </a:lnTo>
                <a:lnTo>
                  <a:pt x="1524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80"/>
                </a:lnTo>
                <a:lnTo>
                  <a:pt x="7620" y="5080"/>
                </a:lnTo>
                <a:lnTo>
                  <a:pt x="7620" y="3810"/>
                </a:lnTo>
                <a:close/>
              </a:path>
              <a:path w="41909" h="1968500">
                <a:moveTo>
                  <a:pt x="1777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5400" y="16510"/>
                </a:lnTo>
                <a:lnTo>
                  <a:pt x="25400" y="15240"/>
                </a:lnTo>
                <a:lnTo>
                  <a:pt x="24129" y="15240"/>
                </a:lnTo>
                <a:lnTo>
                  <a:pt x="24129" y="13970"/>
                </a:lnTo>
                <a:lnTo>
                  <a:pt x="21589" y="13970"/>
                </a:lnTo>
                <a:lnTo>
                  <a:pt x="21589" y="12700"/>
                </a:lnTo>
                <a:lnTo>
                  <a:pt x="19050" y="12700"/>
                </a:lnTo>
                <a:lnTo>
                  <a:pt x="19050" y="11430"/>
                </a:lnTo>
                <a:lnTo>
                  <a:pt x="17779" y="11430"/>
                </a:lnTo>
                <a:lnTo>
                  <a:pt x="17779" y="10160"/>
                </a:lnTo>
                <a:close/>
              </a:path>
              <a:path w="41909" h="1968500">
                <a:moveTo>
                  <a:pt x="27940" y="16510"/>
                </a:moveTo>
                <a:lnTo>
                  <a:pt x="0" y="16510"/>
                </a:lnTo>
                <a:lnTo>
                  <a:pt x="0" y="41910"/>
                </a:lnTo>
                <a:lnTo>
                  <a:pt x="41910" y="41910"/>
                </a:lnTo>
                <a:lnTo>
                  <a:pt x="41910" y="25400"/>
                </a:lnTo>
                <a:lnTo>
                  <a:pt x="40640" y="25400"/>
                </a:lnTo>
                <a:lnTo>
                  <a:pt x="40640" y="24130"/>
                </a:lnTo>
                <a:lnTo>
                  <a:pt x="38100" y="24130"/>
                </a:lnTo>
                <a:lnTo>
                  <a:pt x="38100" y="22860"/>
                </a:lnTo>
                <a:lnTo>
                  <a:pt x="36829" y="22860"/>
                </a:lnTo>
                <a:lnTo>
                  <a:pt x="36829" y="21590"/>
                </a:lnTo>
                <a:lnTo>
                  <a:pt x="34290" y="21590"/>
                </a:lnTo>
                <a:lnTo>
                  <a:pt x="34290" y="20320"/>
                </a:lnTo>
                <a:lnTo>
                  <a:pt x="31750" y="20320"/>
                </a:lnTo>
                <a:lnTo>
                  <a:pt x="31750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40" y="17780"/>
                </a:lnTo>
                <a:lnTo>
                  <a:pt x="27940" y="16510"/>
                </a:lnTo>
                <a:close/>
              </a:path>
              <a:path w="41909" h="1968500">
                <a:moveTo>
                  <a:pt x="419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41910" y="48260"/>
                </a:lnTo>
                <a:lnTo>
                  <a:pt x="41910" y="41910"/>
                </a:lnTo>
                <a:close/>
              </a:path>
              <a:path w="41909" h="1968500">
                <a:moveTo>
                  <a:pt x="419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41910" y="54610"/>
                </a:lnTo>
                <a:lnTo>
                  <a:pt x="41910" y="48260"/>
                </a:lnTo>
                <a:close/>
              </a:path>
              <a:path w="41909" h="1968500">
                <a:moveTo>
                  <a:pt x="41910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41910" y="67310"/>
                </a:lnTo>
                <a:lnTo>
                  <a:pt x="41910" y="54610"/>
                </a:lnTo>
                <a:close/>
              </a:path>
              <a:path w="41909" h="1968500">
                <a:moveTo>
                  <a:pt x="419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1910" y="73660"/>
                </a:lnTo>
                <a:lnTo>
                  <a:pt x="41910" y="67310"/>
                </a:lnTo>
                <a:close/>
              </a:path>
              <a:path w="41909" h="1968500">
                <a:moveTo>
                  <a:pt x="41910" y="73660"/>
                </a:moveTo>
                <a:lnTo>
                  <a:pt x="0" y="73660"/>
                </a:lnTo>
                <a:lnTo>
                  <a:pt x="0" y="92710"/>
                </a:lnTo>
                <a:lnTo>
                  <a:pt x="41910" y="92710"/>
                </a:lnTo>
                <a:lnTo>
                  <a:pt x="41910" y="73660"/>
                </a:lnTo>
                <a:close/>
              </a:path>
              <a:path w="41909" h="1968500">
                <a:moveTo>
                  <a:pt x="419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41910" y="99060"/>
                </a:lnTo>
                <a:lnTo>
                  <a:pt x="41910" y="92710"/>
                </a:lnTo>
                <a:close/>
              </a:path>
              <a:path w="41909" h="1968500">
                <a:moveTo>
                  <a:pt x="419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41910" y="105410"/>
                </a:lnTo>
                <a:lnTo>
                  <a:pt x="41910" y="99060"/>
                </a:lnTo>
                <a:close/>
              </a:path>
              <a:path w="41909" h="1968500">
                <a:moveTo>
                  <a:pt x="41910" y="105410"/>
                </a:moveTo>
                <a:lnTo>
                  <a:pt x="0" y="105410"/>
                </a:lnTo>
                <a:lnTo>
                  <a:pt x="0" y="124460"/>
                </a:lnTo>
                <a:lnTo>
                  <a:pt x="41910" y="124460"/>
                </a:lnTo>
                <a:lnTo>
                  <a:pt x="41910" y="105410"/>
                </a:lnTo>
                <a:close/>
              </a:path>
              <a:path w="41909" h="1968500">
                <a:moveTo>
                  <a:pt x="419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1910" y="130810"/>
                </a:lnTo>
                <a:lnTo>
                  <a:pt x="41910" y="124460"/>
                </a:lnTo>
                <a:close/>
              </a:path>
              <a:path w="41909" h="1968500">
                <a:moveTo>
                  <a:pt x="4191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1910" y="143510"/>
                </a:lnTo>
                <a:lnTo>
                  <a:pt x="41910" y="130810"/>
                </a:lnTo>
                <a:close/>
              </a:path>
              <a:path w="41909" h="1968500">
                <a:moveTo>
                  <a:pt x="419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1910" y="149860"/>
                </a:lnTo>
                <a:lnTo>
                  <a:pt x="41910" y="143510"/>
                </a:lnTo>
                <a:close/>
              </a:path>
              <a:path w="41909" h="1968500">
                <a:moveTo>
                  <a:pt x="419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1910" y="156210"/>
                </a:lnTo>
                <a:lnTo>
                  <a:pt x="41910" y="149860"/>
                </a:lnTo>
                <a:close/>
              </a:path>
              <a:path w="41909" h="1968500">
                <a:moveTo>
                  <a:pt x="41910" y="156210"/>
                </a:moveTo>
                <a:lnTo>
                  <a:pt x="0" y="156210"/>
                </a:lnTo>
                <a:lnTo>
                  <a:pt x="0" y="168910"/>
                </a:lnTo>
                <a:lnTo>
                  <a:pt x="41910" y="168910"/>
                </a:lnTo>
                <a:lnTo>
                  <a:pt x="41910" y="156210"/>
                </a:lnTo>
                <a:close/>
              </a:path>
              <a:path w="41909" h="1968500">
                <a:moveTo>
                  <a:pt x="419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1910" y="175260"/>
                </a:lnTo>
                <a:lnTo>
                  <a:pt x="41910" y="168910"/>
                </a:lnTo>
                <a:close/>
              </a:path>
              <a:path w="41909" h="1968500">
                <a:moveTo>
                  <a:pt x="419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1910" y="181610"/>
                </a:lnTo>
                <a:lnTo>
                  <a:pt x="41910" y="175260"/>
                </a:lnTo>
                <a:close/>
              </a:path>
              <a:path w="41909" h="1968500">
                <a:moveTo>
                  <a:pt x="419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41910" y="187960"/>
                </a:lnTo>
                <a:lnTo>
                  <a:pt x="41910" y="181610"/>
                </a:lnTo>
                <a:close/>
              </a:path>
              <a:path w="41909" h="1968500">
                <a:moveTo>
                  <a:pt x="419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41910" y="194310"/>
                </a:lnTo>
                <a:lnTo>
                  <a:pt x="41910" y="187960"/>
                </a:lnTo>
                <a:close/>
              </a:path>
              <a:path w="41909" h="1968500">
                <a:moveTo>
                  <a:pt x="41910" y="194310"/>
                </a:moveTo>
                <a:lnTo>
                  <a:pt x="0" y="194310"/>
                </a:lnTo>
                <a:lnTo>
                  <a:pt x="0" y="207010"/>
                </a:lnTo>
                <a:lnTo>
                  <a:pt x="41910" y="207010"/>
                </a:lnTo>
                <a:lnTo>
                  <a:pt x="41910" y="194310"/>
                </a:lnTo>
                <a:close/>
              </a:path>
              <a:path w="41909" h="1968500">
                <a:moveTo>
                  <a:pt x="41910" y="207010"/>
                </a:moveTo>
                <a:lnTo>
                  <a:pt x="0" y="207010"/>
                </a:lnTo>
                <a:lnTo>
                  <a:pt x="0" y="238760"/>
                </a:lnTo>
                <a:lnTo>
                  <a:pt x="41910" y="238760"/>
                </a:lnTo>
                <a:lnTo>
                  <a:pt x="41910" y="207010"/>
                </a:lnTo>
                <a:close/>
              </a:path>
              <a:path w="41909" h="1968500">
                <a:moveTo>
                  <a:pt x="41910" y="238760"/>
                </a:moveTo>
                <a:lnTo>
                  <a:pt x="0" y="238760"/>
                </a:lnTo>
                <a:lnTo>
                  <a:pt x="0" y="257810"/>
                </a:lnTo>
                <a:lnTo>
                  <a:pt x="41910" y="257810"/>
                </a:lnTo>
                <a:lnTo>
                  <a:pt x="41910" y="238760"/>
                </a:lnTo>
                <a:close/>
              </a:path>
              <a:path w="41909" h="1968500">
                <a:moveTo>
                  <a:pt x="419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1910" y="264160"/>
                </a:lnTo>
                <a:lnTo>
                  <a:pt x="41910" y="257810"/>
                </a:lnTo>
                <a:close/>
              </a:path>
              <a:path w="41909" h="1968500">
                <a:moveTo>
                  <a:pt x="41910" y="264160"/>
                </a:moveTo>
                <a:lnTo>
                  <a:pt x="0" y="264160"/>
                </a:lnTo>
                <a:lnTo>
                  <a:pt x="0" y="283209"/>
                </a:lnTo>
                <a:lnTo>
                  <a:pt x="41910" y="283209"/>
                </a:lnTo>
                <a:lnTo>
                  <a:pt x="41910" y="264160"/>
                </a:lnTo>
                <a:close/>
              </a:path>
              <a:path w="41909" h="1968500">
                <a:moveTo>
                  <a:pt x="419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1910" y="289560"/>
                </a:lnTo>
                <a:lnTo>
                  <a:pt x="41910" y="283210"/>
                </a:lnTo>
                <a:close/>
              </a:path>
              <a:path w="41909" h="1968500">
                <a:moveTo>
                  <a:pt x="41910" y="289560"/>
                </a:moveTo>
                <a:lnTo>
                  <a:pt x="0" y="289560"/>
                </a:lnTo>
                <a:lnTo>
                  <a:pt x="0" y="308610"/>
                </a:lnTo>
                <a:lnTo>
                  <a:pt x="41910" y="308610"/>
                </a:lnTo>
                <a:lnTo>
                  <a:pt x="41910" y="289560"/>
                </a:lnTo>
                <a:close/>
              </a:path>
              <a:path w="41909" h="1968500">
                <a:moveTo>
                  <a:pt x="419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308610"/>
                </a:lnTo>
                <a:close/>
              </a:path>
              <a:path w="41909" h="1968500">
                <a:moveTo>
                  <a:pt x="41910" y="314960"/>
                </a:moveTo>
                <a:lnTo>
                  <a:pt x="0" y="314960"/>
                </a:lnTo>
                <a:lnTo>
                  <a:pt x="0" y="327660"/>
                </a:lnTo>
                <a:lnTo>
                  <a:pt x="41910" y="327660"/>
                </a:lnTo>
                <a:lnTo>
                  <a:pt x="41910" y="314960"/>
                </a:lnTo>
                <a:close/>
              </a:path>
              <a:path w="41909" h="1968500">
                <a:moveTo>
                  <a:pt x="41910" y="327660"/>
                </a:moveTo>
                <a:lnTo>
                  <a:pt x="0" y="327660"/>
                </a:lnTo>
                <a:lnTo>
                  <a:pt x="0" y="340360"/>
                </a:lnTo>
                <a:lnTo>
                  <a:pt x="41910" y="340360"/>
                </a:lnTo>
                <a:lnTo>
                  <a:pt x="41910" y="327660"/>
                </a:lnTo>
                <a:close/>
              </a:path>
              <a:path w="41909" h="1968500">
                <a:moveTo>
                  <a:pt x="41910" y="340360"/>
                </a:moveTo>
                <a:lnTo>
                  <a:pt x="0" y="340360"/>
                </a:lnTo>
                <a:lnTo>
                  <a:pt x="0" y="379730"/>
                </a:lnTo>
                <a:lnTo>
                  <a:pt x="41910" y="379730"/>
                </a:lnTo>
                <a:lnTo>
                  <a:pt x="41910" y="340360"/>
                </a:lnTo>
                <a:close/>
              </a:path>
              <a:path w="41909" h="1968500">
                <a:moveTo>
                  <a:pt x="41910" y="379730"/>
                </a:moveTo>
                <a:lnTo>
                  <a:pt x="0" y="379730"/>
                </a:lnTo>
                <a:lnTo>
                  <a:pt x="0" y="408940"/>
                </a:lnTo>
                <a:lnTo>
                  <a:pt x="41910" y="408940"/>
                </a:lnTo>
                <a:lnTo>
                  <a:pt x="41910" y="379730"/>
                </a:lnTo>
                <a:close/>
              </a:path>
              <a:path w="41909" h="1968500">
                <a:moveTo>
                  <a:pt x="41910" y="408940"/>
                </a:moveTo>
                <a:lnTo>
                  <a:pt x="0" y="408940"/>
                </a:lnTo>
                <a:lnTo>
                  <a:pt x="0" y="411480"/>
                </a:lnTo>
                <a:lnTo>
                  <a:pt x="41910" y="411480"/>
                </a:lnTo>
                <a:lnTo>
                  <a:pt x="41910" y="408940"/>
                </a:lnTo>
                <a:close/>
              </a:path>
              <a:path w="41909" h="1968500">
                <a:moveTo>
                  <a:pt x="41910" y="411480"/>
                </a:moveTo>
                <a:lnTo>
                  <a:pt x="0" y="411480"/>
                </a:lnTo>
                <a:lnTo>
                  <a:pt x="0" y="459740"/>
                </a:lnTo>
                <a:lnTo>
                  <a:pt x="41910" y="459740"/>
                </a:lnTo>
                <a:lnTo>
                  <a:pt x="41910" y="411480"/>
                </a:lnTo>
                <a:close/>
              </a:path>
              <a:path w="41909" h="1968500">
                <a:moveTo>
                  <a:pt x="41910" y="459740"/>
                </a:moveTo>
                <a:lnTo>
                  <a:pt x="0" y="459740"/>
                </a:lnTo>
                <a:lnTo>
                  <a:pt x="0" y="474980"/>
                </a:lnTo>
                <a:lnTo>
                  <a:pt x="41910" y="474980"/>
                </a:lnTo>
                <a:lnTo>
                  <a:pt x="41910" y="459740"/>
                </a:lnTo>
                <a:close/>
              </a:path>
              <a:path w="41909" h="1968500">
                <a:moveTo>
                  <a:pt x="41910" y="474980"/>
                </a:moveTo>
                <a:lnTo>
                  <a:pt x="0" y="474980"/>
                </a:lnTo>
                <a:lnTo>
                  <a:pt x="0" y="478790"/>
                </a:lnTo>
                <a:lnTo>
                  <a:pt x="41910" y="478790"/>
                </a:lnTo>
                <a:lnTo>
                  <a:pt x="41910" y="474980"/>
                </a:lnTo>
                <a:close/>
              </a:path>
              <a:path w="41909" h="1968500">
                <a:moveTo>
                  <a:pt x="41910" y="478790"/>
                </a:moveTo>
                <a:lnTo>
                  <a:pt x="0" y="478790"/>
                </a:lnTo>
                <a:lnTo>
                  <a:pt x="0" y="504190"/>
                </a:lnTo>
                <a:lnTo>
                  <a:pt x="41910" y="504190"/>
                </a:lnTo>
                <a:lnTo>
                  <a:pt x="41910" y="478790"/>
                </a:lnTo>
                <a:close/>
              </a:path>
              <a:path w="41909" h="1968500">
                <a:moveTo>
                  <a:pt x="41910" y="504190"/>
                </a:moveTo>
                <a:lnTo>
                  <a:pt x="0" y="504190"/>
                </a:lnTo>
                <a:lnTo>
                  <a:pt x="0" y="510540"/>
                </a:lnTo>
                <a:lnTo>
                  <a:pt x="41910" y="510540"/>
                </a:lnTo>
                <a:lnTo>
                  <a:pt x="41910" y="504190"/>
                </a:lnTo>
                <a:close/>
              </a:path>
              <a:path w="41909" h="1968500">
                <a:moveTo>
                  <a:pt x="41910" y="510540"/>
                </a:moveTo>
                <a:lnTo>
                  <a:pt x="0" y="510540"/>
                </a:lnTo>
                <a:lnTo>
                  <a:pt x="0" y="516890"/>
                </a:lnTo>
                <a:lnTo>
                  <a:pt x="41910" y="516890"/>
                </a:lnTo>
                <a:lnTo>
                  <a:pt x="41910" y="510540"/>
                </a:lnTo>
                <a:close/>
              </a:path>
              <a:path w="41909" h="1968500">
                <a:moveTo>
                  <a:pt x="41910" y="516890"/>
                </a:moveTo>
                <a:lnTo>
                  <a:pt x="0" y="516890"/>
                </a:lnTo>
                <a:lnTo>
                  <a:pt x="0" y="529590"/>
                </a:lnTo>
                <a:lnTo>
                  <a:pt x="41910" y="529590"/>
                </a:lnTo>
                <a:lnTo>
                  <a:pt x="41910" y="516890"/>
                </a:lnTo>
                <a:close/>
              </a:path>
              <a:path w="41909" h="1968500">
                <a:moveTo>
                  <a:pt x="41910" y="529590"/>
                </a:moveTo>
                <a:lnTo>
                  <a:pt x="0" y="529590"/>
                </a:lnTo>
                <a:lnTo>
                  <a:pt x="0" y="535940"/>
                </a:lnTo>
                <a:lnTo>
                  <a:pt x="41910" y="535940"/>
                </a:lnTo>
                <a:lnTo>
                  <a:pt x="41910" y="529590"/>
                </a:lnTo>
                <a:close/>
              </a:path>
              <a:path w="41909" h="1968500">
                <a:moveTo>
                  <a:pt x="41910" y="535940"/>
                </a:moveTo>
                <a:lnTo>
                  <a:pt x="0" y="535940"/>
                </a:lnTo>
                <a:lnTo>
                  <a:pt x="0" y="561340"/>
                </a:lnTo>
                <a:lnTo>
                  <a:pt x="41910" y="561340"/>
                </a:lnTo>
                <a:lnTo>
                  <a:pt x="41910" y="535940"/>
                </a:lnTo>
                <a:close/>
              </a:path>
              <a:path w="41909" h="1968500">
                <a:moveTo>
                  <a:pt x="41910" y="561340"/>
                </a:moveTo>
                <a:lnTo>
                  <a:pt x="0" y="561340"/>
                </a:lnTo>
                <a:lnTo>
                  <a:pt x="0" y="567690"/>
                </a:lnTo>
                <a:lnTo>
                  <a:pt x="41910" y="567690"/>
                </a:lnTo>
                <a:lnTo>
                  <a:pt x="41910" y="561340"/>
                </a:lnTo>
                <a:close/>
              </a:path>
              <a:path w="41909" h="1968500">
                <a:moveTo>
                  <a:pt x="41910" y="567690"/>
                </a:moveTo>
                <a:lnTo>
                  <a:pt x="0" y="567690"/>
                </a:lnTo>
                <a:lnTo>
                  <a:pt x="0" y="580390"/>
                </a:lnTo>
                <a:lnTo>
                  <a:pt x="41910" y="580390"/>
                </a:lnTo>
                <a:lnTo>
                  <a:pt x="41910" y="567690"/>
                </a:lnTo>
                <a:close/>
              </a:path>
              <a:path w="41909" h="1968500">
                <a:moveTo>
                  <a:pt x="41910" y="580390"/>
                </a:moveTo>
                <a:lnTo>
                  <a:pt x="0" y="580390"/>
                </a:lnTo>
                <a:lnTo>
                  <a:pt x="0" y="586740"/>
                </a:lnTo>
                <a:lnTo>
                  <a:pt x="41910" y="586740"/>
                </a:lnTo>
                <a:lnTo>
                  <a:pt x="41910" y="580390"/>
                </a:lnTo>
                <a:close/>
              </a:path>
              <a:path w="41909" h="1968500">
                <a:moveTo>
                  <a:pt x="41910" y="586740"/>
                </a:moveTo>
                <a:lnTo>
                  <a:pt x="0" y="586740"/>
                </a:lnTo>
                <a:lnTo>
                  <a:pt x="0" y="605790"/>
                </a:lnTo>
                <a:lnTo>
                  <a:pt x="41910" y="605790"/>
                </a:lnTo>
                <a:lnTo>
                  <a:pt x="41910" y="586740"/>
                </a:lnTo>
                <a:close/>
              </a:path>
              <a:path w="41909" h="1968500">
                <a:moveTo>
                  <a:pt x="41910" y="605790"/>
                </a:moveTo>
                <a:lnTo>
                  <a:pt x="0" y="605790"/>
                </a:lnTo>
                <a:lnTo>
                  <a:pt x="0" y="633730"/>
                </a:lnTo>
                <a:lnTo>
                  <a:pt x="41910" y="633730"/>
                </a:lnTo>
                <a:lnTo>
                  <a:pt x="41910" y="605790"/>
                </a:lnTo>
                <a:close/>
              </a:path>
              <a:path w="41909" h="1968500">
                <a:moveTo>
                  <a:pt x="41910" y="633730"/>
                </a:moveTo>
                <a:lnTo>
                  <a:pt x="0" y="633730"/>
                </a:lnTo>
                <a:lnTo>
                  <a:pt x="0" y="671830"/>
                </a:lnTo>
                <a:lnTo>
                  <a:pt x="41910" y="671830"/>
                </a:lnTo>
                <a:lnTo>
                  <a:pt x="41910" y="633730"/>
                </a:lnTo>
                <a:close/>
              </a:path>
              <a:path w="41909" h="1968500">
                <a:moveTo>
                  <a:pt x="41910" y="671830"/>
                </a:moveTo>
                <a:lnTo>
                  <a:pt x="0" y="671830"/>
                </a:lnTo>
                <a:lnTo>
                  <a:pt x="0" y="675640"/>
                </a:lnTo>
                <a:lnTo>
                  <a:pt x="41910" y="675640"/>
                </a:lnTo>
                <a:lnTo>
                  <a:pt x="41910" y="671830"/>
                </a:lnTo>
                <a:close/>
              </a:path>
              <a:path w="41909" h="1968500">
                <a:moveTo>
                  <a:pt x="41910" y="675640"/>
                </a:moveTo>
                <a:lnTo>
                  <a:pt x="0" y="675640"/>
                </a:lnTo>
                <a:lnTo>
                  <a:pt x="0" y="707390"/>
                </a:lnTo>
                <a:lnTo>
                  <a:pt x="41910" y="707390"/>
                </a:lnTo>
                <a:lnTo>
                  <a:pt x="41910" y="675640"/>
                </a:lnTo>
                <a:close/>
              </a:path>
              <a:path w="41909" h="1968500">
                <a:moveTo>
                  <a:pt x="41910" y="707390"/>
                </a:moveTo>
                <a:lnTo>
                  <a:pt x="0" y="707390"/>
                </a:lnTo>
                <a:lnTo>
                  <a:pt x="0" y="726440"/>
                </a:lnTo>
                <a:lnTo>
                  <a:pt x="41910" y="726440"/>
                </a:lnTo>
                <a:lnTo>
                  <a:pt x="41910" y="707390"/>
                </a:lnTo>
                <a:close/>
              </a:path>
              <a:path w="41909" h="1968500">
                <a:moveTo>
                  <a:pt x="41910" y="726440"/>
                </a:moveTo>
                <a:lnTo>
                  <a:pt x="0" y="726440"/>
                </a:lnTo>
                <a:lnTo>
                  <a:pt x="0" y="751840"/>
                </a:lnTo>
                <a:lnTo>
                  <a:pt x="41910" y="751840"/>
                </a:lnTo>
                <a:lnTo>
                  <a:pt x="41910" y="726440"/>
                </a:lnTo>
                <a:close/>
              </a:path>
              <a:path w="41909" h="1968500">
                <a:moveTo>
                  <a:pt x="41910" y="751840"/>
                </a:moveTo>
                <a:lnTo>
                  <a:pt x="0" y="751840"/>
                </a:lnTo>
                <a:lnTo>
                  <a:pt x="0" y="789940"/>
                </a:lnTo>
                <a:lnTo>
                  <a:pt x="41910" y="789940"/>
                </a:lnTo>
                <a:lnTo>
                  <a:pt x="41910" y="751840"/>
                </a:lnTo>
                <a:close/>
              </a:path>
              <a:path w="41909" h="1968500">
                <a:moveTo>
                  <a:pt x="41910" y="789940"/>
                </a:moveTo>
                <a:lnTo>
                  <a:pt x="0" y="789940"/>
                </a:lnTo>
                <a:lnTo>
                  <a:pt x="0" y="796290"/>
                </a:lnTo>
                <a:lnTo>
                  <a:pt x="41910" y="796290"/>
                </a:lnTo>
                <a:lnTo>
                  <a:pt x="41910" y="789940"/>
                </a:lnTo>
                <a:close/>
              </a:path>
              <a:path w="41909" h="1968500">
                <a:moveTo>
                  <a:pt x="41910" y="796290"/>
                </a:moveTo>
                <a:lnTo>
                  <a:pt x="0" y="796290"/>
                </a:lnTo>
                <a:lnTo>
                  <a:pt x="0" y="808990"/>
                </a:lnTo>
                <a:lnTo>
                  <a:pt x="41910" y="808990"/>
                </a:lnTo>
                <a:lnTo>
                  <a:pt x="41910" y="796290"/>
                </a:lnTo>
                <a:close/>
              </a:path>
              <a:path w="41909" h="1968500">
                <a:moveTo>
                  <a:pt x="41910" y="808990"/>
                </a:moveTo>
                <a:lnTo>
                  <a:pt x="0" y="808990"/>
                </a:lnTo>
                <a:lnTo>
                  <a:pt x="0" y="811530"/>
                </a:lnTo>
                <a:lnTo>
                  <a:pt x="41910" y="811530"/>
                </a:lnTo>
                <a:lnTo>
                  <a:pt x="41910" y="808990"/>
                </a:lnTo>
                <a:close/>
              </a:path>
              <a:path w="41909" h="1968500">
                <a:moveTo>
                  <a:pt x="41910" y="811530"/>
                </a:moveTo>
                <a:lnTo>
                  <a:pt x="0" y="811530"/>
                </a:lnTo>
                <a:lnTo>
                  <a:pt x="0" y="815340"/>
                </a:lnTo>
                <a:lnTo>
                  <a:pt x="41910" y="815340"/>
                </a:lnTo>
                <a:lnTo>
                  <a:pt x="41910" y="811530"/>
                </a:lnTo>
                <a:close/>
              </a:path>
              <a:path w="41909" h="1968500">
                <a:moveTo>
                  <a:pt x="41910" y="815340"/>
                </a:moveTo>
                <a:lnTo>
                  <a:pt x="0" y="815340"/>
                </a:lnTo>
                <a:lnTo>
                  <a:pt x="0" y="840740"/>
                </a:lnTo>
                <a:lnTo>
                  <a:pt x="41910" y="840740"/>
                </a:lnTo>
                <a:lnTo>
                  <a:pt x="41910" y="815340"/>
                </a:lnTo>
                <a:close/>
              </a:path>
              <a:path w="41909" h="1968500">
                <a:moveTo>
                  <a:pt x="41910" y="840740"/>
                </a:moveTo>
                <a:lnTo>
                  <a:pt x="0" y="840740"/>
                </a:lnTo>
                <a:lnTo>
                  <a:pt x="0" y="849630"/>
                </a:lnTo>
                <a:lnTo>
                  <a:pt x="41910" y="849630"/>
                </a:lnTo>
                <a:lnTo>
                  <a:pt x="41910" y="840740"/>
                </a:lnTo>
                <a:close/>
              </a:path>
              <a:path w="41909" h="1968500">
                <a:moveTo>
                  <a:pt x="41910" y="849630"/>
                </a:moveTo>
                <a:lnTo>
                  <a:pt x="0" y="849630"/>
                </a:lnTo>
                <a:lnTo>
                  <a:pt x="0" y="862330"/>
                </a:lnTo>
                <a:lnTo>
                  <a:pt x="41910" y="862330"/>
                </a:lnTo>
                <a:lnTo>
                  <a:pt x="41910" y="849630"/>
                </a:lnTo>
                <a:close/>
              </a:path>
              <a:path w="41909" h="1968500">
                <a:moveTo>
                  <a:pt x="41910" y="862330"/>
                </a:moveTo>
                <a:lnTo>
                  <a:pt x="0" y="862330"/>
                </a:lnTo>
                <a:lnTo>
                  <a:pt x="0" y="932180"/>
                </a:lnTo>
                <a:lnTo>
                  <a:pt x="41910" y="932180"/>
                </a:lnTo>
                <a:lnTo>
                  <a:pt x="41910" y="862330"/>
                </a:lnTo>
                <a:close/>
              </a:path>
              <a:path w="41909" h="1968500">
                <a:moveTo>
                  <a:pt x="41910" y="932180"/>
                </a:moveTo>
                <a:lnTo>
                  <a:pt x="0" y="932180"/>
                </a:lnTo>
                <a:lnTo>
                  <a:pt x="0" y="967740"/>
                </a:lnTo>
                <a:lnTo>
                  <a:pt x="41910" y="967740"/>
                </a:lnTo>
                <a:lnTo>
                  <a:pt x="41910" y="932180"/>
                </a:lnTo>
                <a:close/>
              </a:path>
              <a:path w="41909" h="1968500">
                <a:moveTo>
                  <a:pt x="41910" y="967740"/>
                </a:moveTo>
                <a:lnTo>
                  <a:pt x="0" y="967740"/>
                </a:lnTo>
                <a:lnTo>
                  <a:pt x="0" y="974090"/>
                </a:lnTo>
                <a:lnTo>
                  <a:pt x="41910" y="974090"/>
                </a:lnTo>
                <a:lnTo>
                  <a:pt x="41910" y="967740"/>
                </a:lnTo>
                <a:close/>
              </a:path>
              <a:path w="41909" h="1968500">
                <a:moveTo>
                  <a:pt x="41910" y="974090"/>
                </a:moveTo>
                <a:lnTo>
                  <a:pt x="0" y="974090"/>
                </a:lnTo>
                <a:lnTo>
                  <a:pt x="0" y="980440"/>
                </a:lnTo>
                <a:lnTo>
                  <a:pt x="41910" y="980440"/>
                </a:lnTo>
                <a:lnTo>
                  <a:pt x="41910" y="974090"/>
                </a:lnTo>
                <a:close/>
              </a:path>
              <a:path w="41909" h="1968500">
                <a:moveTo>
                  <a:pt x="41910" y="980440"/>
                </a:moveTo>
                <a:lnTo>
                  <a:pt x="0" y="980440"/>
                </a:lnTo>
                <a:lnTo>
                  <a:pt x="0" y="999490"/>
                </a:lnTo>
                <a:lnTo>
                  <a:pt x="41910" y="999490"/>
                </a:lnTo>
                <a:lnTo>
                  <a:pt x="41910" y="980440"/>
                </a:lnTo>
                <a:close/>
              </a:path>
              <a:path w="41909" h="1968500">
                <a:moveTo>
                  <a:pt x="41910" y="999490"/>
                </a:moveTo>
                <a:lnTo>
                  <a:pt x="0" y="999490"/>
                </a:lnTo>
                <a:lnTo>
                  <a:pt x="0" y="1018540"/>
                </a:lnTo>
                <a:lnTo>
                  <a:pt x="41910" y="1018540"/>
                </a:lnTo>
                <a:lnTo>
                  <a:pt x="41910" y="999490"/>
                </a:lnTo>
                <a:close/>
              </a:path>
              <a:path w="41909" h="1968500">
                <a:moveTo>
                  <a:pt x="41910" y="1018540"/>
                </a:moveTo>
                <a:lnTo>
                  <a:pt x="0" y="1018540"/>
                </a:lnTo>
                <a:lnTo>
                  <a:pt x="0" y="1031240"/>
                </a:lnTo>
                <a:lnTo>
                  <a:pt x="41910" y="1031240"/>
                </a:lnTo>
                <a:lnTo>
                  <a:pt x="41910" y="1018540"/>
                </a:lnTo>
                <a:close/>
              </a:path>
              <a:path w="41909" h="1968500">
                <a:moveTo>
                  <a:pt x="41910" y="1031240"/>
                </a:moveTo>
                <a:lnTo>
                  <a:pt x="0" y="1031240"/>
                </a:lnTo>
                <a:lnTo>
                  <a:pt x="0" y="1037590"/>
                </a:lnTo>
                <a:lnTo>
                  <a:pt x="41910" y="1037590"/>
                </a:lnTo>
                <a:lnTo>
                  <a:pt x="41910" y="1031240"/>
                </a:lnTo>
                <a:close/>
              </a:path>
              <a:path w="41909" h="1968500">
                <a:moveTo>
                  <a:pt x="41910" y="1037590"/>
                </a:moveTo>
                <a:lnTo>
                  <a:pt x="0" y="1037590"/>
                </a:lnTo>
                <a:lnTo>
                  <a:pt x="0" y="1050290"/>
                </a:lnTo>
                <a:lnTo>
                  <a:pt x="41910" y="1050290"/>
                </a:lnTo>
                <a:lnTo>
                  <a:pt x="41910" y="1037590"/>
                </a:lnTo>
                <a:close/>
              </a:path>
              <a:path w="41909" h="1968500">
                <a:moveTo>
                  <a:pt x="41910" y="1050290"/>
                </a:moveTo>
                <a:lnTo>
                  <a:pt x="0" y="1050290"/>
                </a:lnTo>
                <a:lnTo>
                  <a:pt x="0" y="1062990"/>
                </a:lnTo>
                <a:lnTo>
                  <a:pt x="41910" y="1062990"/>
                </a:lnTo>
                <a:lnTo>
                  <a:pt x="41910" y="1050290"/>
                </a:lnTo>
                <a:close/>
              </a:path>
              <a:path w="41909" h="1968500">
                <a:moveTo>
                  <a:pt x="41910" y="1062990"/>
                </a:moveTo>
                <a:lnTo>
                  <a:pt x="0" y="1062990"/>
                </a:lnTo>
                <a:lnTo>
                  <a:pt x="0" y="1088390"/>
                </a:lnTo>
                <a:lnTo>
                  <a:pt x="41910" y="1088390"/>
                </a:lnTo>
                <a:lnTo>
                  <a:pt x="41910" y="1062990"/>
                </a:lnTo>
                <a:close/>
              </a:path>
              <a:path w="41909" h="1968500">
                <a:moveTo>
                  <a:pt x="41910" y="1088390"/>
                </a:moveTo>
                <a:lnTo>
                  <a:pt x="0" y="1088390"/>
                </a:lnTo>
                <a:lnTo>
                  <a:pt x="0" y="1113790"/>
                </a:lnTo>
                <a:lnTo>
                  <a:pt x="41910" y="1113790"/>
                </a:lnTo>
                <a:lnTo>
                  <a:pt x="41910" y="1088390"/>
                </a:lnTo>
                <a:close/>
              </a:path>
              <a:path w="41909" h="1968500">
                <a:moveTo>
                  <a:pt x="41910" y="1113790"/>
                </a:moveTo>
                <a:lnTo>
                  <a:pt x="0" y="1113790"/>
                </a:lnTo>
                <a:lnTo>
                  <a:pt x="0" y="1120140"/>
                </a:lnTo>
                <a:lnTo>
                  <a:pt x="41910" y="1120140"/>
                </a:lnTo>
                <a:lnTo>
                  <a:pt x="41910" y="1113790"/>
                </a:lnTo>
                <a:close/>
              </a:path>
              <a:path w="41909" h="1968500">
                <a:moveTo>
                  <a:pt x="41910" y="1120140"/>
                </a:moveTo>
                <a:lnTo>
                  <a:pt x="0" y="1120140"/>
                </a:lnTo>
                <a:lnTo>
                  <a:pt x="0" y="1126490"/>
                </a:lnTo>
                <a:lnTo>
                  <a:pt x="41910" y="1126490"/>
                </a:lnTo>
                <a:lnTo>
                  <a:pt x="41910" y="1120140"/>
                </a:lnTo>
                <a:close/>
              </a:path>
              <a:path w="41909" h="1968500">
                <a:moveTo>
                  <a:pt x="41910" y="1126490"/>
                </a:moveTo>
                <a:lnTo>
                  <a:pt x="0" y="1126490"/>
                </a:lnTo>
                <a:lnTo>
                  <a:pt x="0" y="1132840"/>
                </a:lnTo>
                <a:lnTo>
                  <a:pt x="41910" y="1132840"/>
                </a:lnTo>
                <a:lnTo>
                  <a:pt x="41910" y="1126490"/>
                </a:lnTo>
                <a:close/>
              </a:path>
              <a:path w="41909" h="1968500">
                <a:moveTo>
                  <a:pt x="41910" y="1132840"/>
                </a:moveTo>
                <a:lnTo>
                  <a:pt x="0" y="1132840"/>
                </a:lnTo>
                <a:lnTo>
                  <a:pt x="0" y="1139190"/>
                </a:lnTo>
                <a:lnTo>
                  <a:pt x="41910" y="1139190"/>
                </a:lnTo>
                <a:lnTo>
                  <a:pt x="41910" y="1132840"/>
                </a:lnTo>
                <a:close/>
              </a:path>
              <a:path w="41909" h="1968500">
                <a:moveTo>
                  <a:pt x="41910" y="1139190"/>
                </a:moveTo>
                <a:lnTo>
                  <a:pt x="0" y="1139190"/>
                </a:lnTo>
                <a:lnTo>
                  <a:pt x="0" y="1154430"/>
                </a:lnTo>
                <a:lnTo>
                  <a:pt x="41910" y="1154430"/>
                </a:lnTo>
                <a:lnTo>
                  <a:pt x="41910" y="1139190"/>
                </a:lnTo>
                <a:close/>
              </a:path>
              <a:path w="41909" h="1968500">
                <a:moveTo>
                  <a:pt x="41910" y="1357630"/>
                </a:moveTo>
                <a:lnTo>
                  <a:pt x="0" y="1357630"/>
                </a:lnTo>
                <a:lnTo>
                  <a:pt x="0" y="1968500"/>
                </a:lnTo>
                <a:lnTo>
                  <a:pt x="41910" y="1968500"/>
                </a:lnTo>
                <a:lnTo>
                  <a:pt x="41910" y="1357630"/>
                </a:lnTo>
                <a:close/>
              </a:path>
              <a:path w="41909" h="1968500">
                <a:moveTo>
                  <a:pt x="4191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1910" y="1356360"/>
                </a:lnTo>
                <a:lnTo>
                  <a:pt x="41910" y="1351280"/>
                </a:lnTo>
                <a:close/>
              </a:path>
              <a:path w="41909" h="1968500">
                <a:moveTo>
                  <a:pt x="4191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1910" y="1350010"/>
                </a:lnTo>
                <a:lnTo>
                  <a:pt x="41910" y="1344930"/>
                </a:lnTo>
                <a:close/>
              </a:path>
              <a:path w="41909" h="1968500">
                <a:moveTo>
                  <a:pt x="4191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1910" y="1343660"/>
                </a:lnTo>
                <a:lnTo>
                  <a:pt x="41910" y="1338580"/>
                </a:lnTo>
                <a:close/>
              </a:path>
              <a:path w="41909" h="1968500">
                <a:moveTo>
                  <a:pt x="4191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1910" y="1337310"/>
                </a:lnTo>
                <a:lnTo>
                  <a:pt x="41910" y="1332230"/>
                </a:lnTo>
                <a:close/>
              </a:path>
              <a:path w="41909" h="1968500">
                <a:moveTo>
                  <a:pt x="4191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1910" y="1330960"/>
                </a:lnTo>
                <a:lnTo>
                  <a:pt x="41910" y="1325880"/>
                </a:lnTo>
                <a:close/>
              </a:path>
              <a:path w="41909" h="1968500">
                <a:moveTo>
                  <a:pt x="4191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1910" y="1324610"/>
                </a:lnTo>
                <a:lnTo>
                  <a:pt x="41910" y="1319530"/>
                </a:lnTo>
                <a:close/>
              </a:path>
              <a:path w="41909" h="1968500">
                <a:moveTo>
                  <a:pt x="4191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1910" y="1318260"/>
                </a:lnTo>
                <a:lnTo>
                  <a:pt x="41910" y="1313180"/>
                </a:lnTo>
                <a:close/>
              </a:path>
              <a:path w="41909" h="1968500">
                <a:moveTo>
                  <a:pt x="4191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1910" y="1311910"/>
                </a:lnTo>
                <a:lnTo>
                  <a:pt x="41910" y="1306830"/>
                </a:lnTo>
                <a:close/>
              </a:path>
              <a:path w="41909" h="1968500">
                <a:moveTo>
                  <a:pt x="4191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1910" y="1305560"/>
                </a:lnTo>
                <a:lnTo>
                  <a:pt x="41910" y="1300480"/>
                </a:lnTo>
                <a:close/>
              </a:path>
              <a:path w="41909" h="1968500">
                <a:moveTo>
                  <a:pt x="4191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1910" y="1299210"/>
                </a:lnTo>
                <a:lnTo>
                  <a:pt x="41910" y="1294130"/>
                </a:lnTo>
                <a:close/>
              </a:path>
              <a:path w="41909" h="1968500">
                <a:moveTo>
                  <a:pt x="4191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1910" y="1292860"/>
                </a:lnTo>
                <a:lnTo>
                  <a:pt x="41910" y="1287780"/>
                </a:lnTo>
                <a:close/>
              </a:path>
              <a:path w="41909" h="1968500">
                <a:moveTo>
                  <a:pt x="4191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1910" y="1286510"/>
                </a:lnTo>
                <a:lnTo>
                  <a:pt x="41910" y="1281430"/>
                </a:lnTo>
                <a:close/>
              </a:path>
              <a:path w="41909" h="1968500">
                <a:moveTo>
                  <a:pt x="4191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1910" y="1280160"/>
                </a:lnTo>
                <a:lnTo>
                  <a:pt x="41910" y="1275080"/>
                </a:lnTo>
                <a:close/>
              </a:path>
              <a:path w="41909" h="1968500">
                <a:moveTo>
                  <a:pt x="4191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1910" y="1273810"/>
                </a:lnTo>
                <a:lnTo>
                  <a:pt x="41910" y="1268730"/>
                </a:lnTo>
                <a:close/>
              </a:path>
              <a:path w="41909" h="1968500">
                <a:moveTo>
                  <a:pt x="4191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1910" y="1267460"/>
                </a:lnTo>
                <a:lnTo>
                  <a:pt x="41910" y="1262380"/>
                </a:lnTo>
                <a:close/>
              </a:path>
              <a:path w="41909" h="1968500">
                <a:moveTo>
                  <a:pt x="4191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1910" y="1261110"/>
                </a:lnTo>
                <a:lnTo>
                  <a:pt x="41910" y="1256030"/>
                </a:lnTo>
                <a:close/>
              </a:path>
              <a:path w="41909" h="1968500">
                <a:moveTo>
                  <a:pt x="4191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1910" y="1254760"/>
                </a:lnTo>
                <a:lnTo>
                  <a:pt x="41910" y="1249680"/>
                </a:lnTo>
                <a:close/>
              </a:path>
              <a:path w="41909" h="1968500">
                <a:moveTo>
                  <a:pt x="4191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1910" y="1248410"/>
                </a:lnTo>
                <a:lnTo>
                  <a:pt x="41910" y="1243330"/>
                </a:lnTo>
                <a:close/>
              </a:path>
              <a:path w="41909" h="1968500">
                <a:moveTo>
                  <a:pt x="4191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1910" y="1242060"/>
                </a:lnTo>
                <a:lnTo>
                  <a:pt x="41910" y="1236980"/>
                </a:lnTo>
                <a:close/>
              </a:path>
              <a:path w="41909" h="1968500">
                <a:moveTo>
                  <a:pt x="41910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1910" y="1235710"/>
                </a:lnTo>
                <a:lnTo>
                  <a:pt x="41910" y="1230630"/>
                </a:lnTo>
                <a:close/>
              </a:path>
              <a:path w="41909" h="1968500">
                <a:moveTo>
                  <a:pt x="41910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1910" y="1229360"/>
                </a:lnTo>
                <a:lnTo>
                  <a:pt x="41910" y="1224280"/>
                </a:lnTo>
                <a:close/>
              </a:path>
              <a:path w="41909" h="1968500">
                <a:moveTo>
                  <a:pt x="41910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1910" y="1223010"/>
                </a:lnTo>
                <a:lnTo>
                  <a:pt x="41910" y="1217930"/>
                </a:lnTo>
                <a:close/>
              </a:path>
              <a:path w="41909" h="1968500">
                <a:moveTo>
                  <a:pt x="41910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1910" y="1216660"/>
                </a:lnTo>
                <a:lnTo>
                  <a:pt x="41910" y="1211580"/>
                </a:lnTo>
                <a:close/>
              </a:path>
              <a:path w="41909" h="1968500">
                <a:moveTo>
                  <a:pt x="41910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1910" y="1210310"/>
                </a:lnTo>
                <a:lnTo>
                  <a:pt x="41910" y="1205230"/>
                </a:lnTo>
                <a:close/>
              </a:path>
              <a:path w="41909" h="1968500">
                <a:moveTo>
                  <a:pt x="4191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1910" y="1203960"/>
                </a:lnTo>
                <a:lnTo>
                  <a:pt x="41910" y="1198880"/>
                </a:lnTo>
                <a:close/>
              </a:path>
              <a:path w="41909" h="1968500">
                <a:moveTo>
                  <a:pt x="4191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1910" y="1197610"/>
                </a:lnTo>
                <a:lnTo>
                  <a:pt x="41910" y="1192530"/>
                </a:lnTo>
                <a:close/>
              </a:path>
              <a:path w="41909" h="1968500">
                <a:moveTo>
                  <a:pt x="41910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1910" y="1191260"/>
                </a:lnTo>
                <a:lnTo>
                  <a:pt x="41910" y="1186180"/>
                </a:lnTo>
                <a:close/>
              </a:path>
              <a:path w="41909" h="1968500">
                <a:moveTo>
                  <a:pt x="41910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41910" y="1184910"/>
                </a:lnTo>
                <a:lnTo>
                  <a:pt x="41910" y="1179830"/>
                </a:lnTo>
                <a:close/>
              </a:path>
              <a:path w="41909" h="1968500">
                <a:moveTo>
                  <a:pt x="41910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41910" y="1178560"/>
                </a:lnTo>
                <a:lnTo>
                  <a:pt x="41910" y="1173480"/>
                </a:lnTo>
                <a:close/>
              </a:path>
              <a:path w="41909" h="1968500">
                <a:moveTo>
                  <a:pt x="41910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41910" y="1172210"/>
                </a:lnTo>
                <a:lnTo>
                  <a:pt x="41910" y="1167130"/>
                </a:lnTo>
                <a:close/>
              </a:path>
              <a:path w="41909" h="1968500">
                <a:moveTo>
                  <a:pt x="41910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41910" y="1165860"/>
                </a:lnTo>
                <a:lnTo>
                  <a:pt x="41910" y="1160780"/>
                </a:lnTo>
                <a:close/>
              </a:path>
              <a:path w="41909" h="1968500">
                <a:moveTo>
                  <a:pt x="41910" y="1155700"/>
                </a:moveTo>
                <a:lnTo>
                  <a:pt x="0" y="1155700"/>
                </a:lnTo>
                <a:lnTo>
                  <a:pt x="0" y="1159510"/>
                </a:lnTo>
                <a:lnTo>
                  <a:pt x="41910" y="1159510"/>
                </a:lnTo>
                <a:lnTo>
                  <a:pt x="41910" y="1155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845300" y="4862829"/>
            <a:ext cx="43180" cy="1993900"/>
          </a:xfrm>
          <a:custGeom>
            <a:avLst/>
            <a:gdLst/>
            <a:ahLst/>
            <a:cxnLst/>
            <a:rect l="l" t="t" r="r" b="b"/>
            <a:pathLst>
              <a:path w="43179" h="199390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09" y="2540"/>
                </a:lnTo>
                <a:lnTo>
                  <a:pt x="380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3179" h="1993900">
                <a:moveTo>
                  <a:pt x="7619" y="3810"/>
                </a:moveTo>
                <a:lnTo>
                  <a:pt x="0" y="3810"/>
                </a:lnTo>
                <a:lnTo>
                  <a:pt x="0" y="10160"/>
                </a:lnTo>
                <a:lnTo>
                  <a:pt x="16509" y="10160"/>
                </a:lnTo>
                <a:lnTo>
                  <a:pt x="16509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7619" y="5080"/>
                </a:lnTo>
                <a:lnTo>
                  <a:pt x="7619" y="3810"/>
                </a:lnTo>
                <a:close/>
              </a:path>
              <a:path w="43179" h="1993900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69" y="16510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2859" y="13970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3179" h="1993900">
                <a:moveTo>
                  <a:pt x="29209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3179" y="29210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5559" y="21590"/>
                </a:lnTo>
                <a:lnTo>
                  <a:pt x="35559" y="20320"/>
                </a:lnTo>
                <a:lnTo>
                  <a:pt x="33020" y="20320"/>
                </a:lnTo>
                <a:lnTo>
                  <a:pt x="3302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09" y="17780"/>
                </a:lnTo>
                <a:lnTo>
                  <a:pt x="29209" y="16510"/>
                </a:lnTo>
                <a:close/>
              </a:path>
              <a:path w="43179" h="1993900">
                <a:moveTo>
                  <a:pt x="43179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79" y="41910"/>
                </a:lnTo>
                <a:lnTo>
                  <a:pt x="43179" y="29210"/>
                </a:lnTo>
                <a:close/>
              </a:path>
              <a:path w="43179" h="1993900">
                <a:moveTo>
                  <a:pt x="43179" y="41910"/>
                </a:moveTo>
                <a:lnTo>
                  <a:pt x="0" y="41910"/>
                </a:lnTo>
                <a:lnTo>
                  <a:pt x="0" y="67310"/>
                </a:lnTo>
                <a:lnTo>
                  <a:pt x="43179" y="67310"/>
                </a:lnTo>
                <a:lnTo>
                  <a:pt x="43179" y="41910"/>
                </a:lnTo>
                <a:close/>
              </a:path>
              <a:path w="43179" h="1993900">
                <a:moveTo>
                  <a:pt x="4317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3179" y="73660"/>
                </a:lnTo>
                <a:lnTo>
                  <a:pt x="43179" y="67310"/>
                </a:lnTo>
                <a:close/>
              </a:path>
              <a:path w="43179" h="1993900">
                <a:moveTo>
                  <a:pt x="4317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43179" y="80010"/>
                </a:lnTo>
                <a:lnTo>
                  <a:pt x="43179" y="73660"/>
                </a:lnTo>
                <a:close/>
              </a:path>
              <a:path w="43179" h="1993900">
                <a:moveTo>
                  <a:pt x="43179" y="80010"/>
                </a:moveTo>
                <a:lnTo>
                  <a:pt x="0" y="80010"/>
                </a:lnTo>
                <a:lnTo>
                  <a:pt x="0" y="92710"/>
                </a:lnTo>
                <a:lnTo>
                  <a:pt x="43179" y="92710"/>
                </a:lnTo>
                <a:lnTo>
                  <a:pt x="43179" y="80010"/>
                </a:lnTo>
                <a:close/>
              </a:path>
              <a:path w="43179" h="1993900">
                <a:moveTo>
                  <a:pt x="4317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43179" y="99060"/>
                </a:lnTo>
                <a:lnTo>
                  <a:pt x="43179" y="92710"/>
                </a:lnTo>
                <a:close/>
              </a:path>
              <a:path w="43179" h="1993900">
                <a:moveTo>
                  <a:pt x="43179" y="99060"/>
                </a:moveTo>
                <a:lnTo>
                  <a:pt x="0" y="99060"/>
                </a:lnTo>
                <a:lnTo>
                  <a:pt x="0" y="118110"/>
                </a:lnTo>
                <a:lnTo>
                  <a:pt x="43179" y="118110"/>
                </a:lnTo>
                <a:lnTo>
                  <a:pt x="43179" y="99060"/>
                </a:lnTo>
                <a:close/>
              </a:path>
              <a:path w="43179" h="1993900">
                <a:moveTo>
                  <a:pt x="4317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79" y="124460"/>
                </a:lnTo>
                <a:lnTo>
                  <a:pt x="43179" y="118110"/>
                </a:lnTo>
                <a:close/>
              </a:path>
              <a:path w="43179" h="1993900">
                <a:moveTo>
                  <a:pt x="4317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79" y="130810"/>
                </a:lnTo>
                <a:lnTo>
                  <a:pt x="43179" y="124460"/>
                </a:lnTo>
                <a:close/>
              </a:path>
              <a:path w="43179" h="1993900">
                <a:moveTo>
                  <a:pt x="43179" y="130810"/>
                </a:moveTo>
                <a:lnTo>
                  <a:pt x="0" y="130810"/>
                </a:lnTo>
                <a:lnTo>
                  <a:pt x="0" y="149860"/>
                </a:lnTo>
                <a:lnTo>
                  <a:pt x="43179" y="149860"/>
                </a:lnTo>
                <a:lnTo>
                  <a:pt x="43179" y="130810"/>
                </a:lnTo>
                <a:close/>
              </a:path>
              <a:path w="43179" h="1993900">
                <a:moveTo>
                  <a:pt x="4317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3179" y="156210"/>
                </a:lnTo>
                <a:lnTo>
                  <a:pt x="43179" y="149860"/>
                </a:lnTo>
                <a:close/>
              </a:path>
              <a:path w="43179" h="1993900">
                <a:moveTo>
                  <a:pt x="43179" y="156210"/>
                </a:moveTo>
                <a:lnTo>
                  <a:pt x="0" y="156210"/>
                </a:lnTo>
                <a:lnTo>
                  <a:pt x="0" y="168910"/>
                </a:lnTo>
                <a:lnTo>
                  <a:pt x="43179" y="168910"/>
                </a:lnTo>
                <a:lnTo>
                  <a:pt x="43179" y="156210"/>
                </a:lnTo>
                <a:close/>
              </a:path>
              <a:path w="43179" h="1993900">
                <a:moveTo>
                  <a:pt x="4317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3179" y="175260"/>
                </a:lnTo>
                <a:lnTo>
                  <a:pt x="43179" y="168910"/>
                </a:lnTo>
                <a:close/>
              </a:path>
              <a:path w="43179" h="1993900">
                <a:moveTo>
                  <a:pt x="4317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3179" y="181610"/>
                </a:lnTo>
                <a:lnTo>
                  <a:pt x="43179" y="175260"/>
                </a:lnTo>
                <a:close/>
              </a:path>
              <a:path w="43179" h="1993900">
                <a:moveTo>
                  <a:pt x="43179" y="181610"/>
                </a:moveTo>
                <a:lnTo>
                  <a:pt x="0" y="181610"/>
                </a:lnTo>
                <a:lnTo>
                  <a:pt x="0" y="194310"/>
                </a:lnTo>
                <a:lnTo>
                  <a:pt x="43179" y="194310"/>
                </a:lnTo>
                <a:lnTo>
                  <a:pt x="43179" y="181610"/>
                </a:lnTo>
                <a:close/>
              </a:path>
              <a:path w="43179" h="1993900">
                <a:moveTo>
                  <a:pt x="4317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43179" y="200660"/>
                </a:lnTo>
                <a:lnTo>
                  <a:pt x="43179" y="194310"/>
                </a:lnTo>
                <a:close/>
              </a:path>
              <a:path w="43179" h="1993900">
                <a:moveTo>
                  <a:pt x="4317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43179" y="207010"/>
                </a:lnTo>
                <a:lnTo>
                  <a:pt x="43179" y="200660"/>
                </a:lnTo>
                <a:close/>
              </a:path>
              <a:path w="43179" h="1993900">
                <a:moveTo>
                  <a:pt x="4317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43179" y="213360"/>
                </a:lnTo>
                <a:lnTo>
                  <a:pt x="43179" y="207010"/>
                </a:lnTo>
                <a:close/>
              </a:path>
              <a:path w="43179" h="1993900">
                <a:moveTo>
                  <a:pt x="4317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43179" y="219710"/>
                </a:lnTo>
                <a:lnTo>
                  <a:pt x="43179" y="213360"/>
                </a:lnTo>
                <a:close/>
              </a:path>
              <a:path w="43179" h="1993900">
                <a:moveTo>
                  <a:pt x="43179" y="219710"/>
                </a:moveTo>
                <a:lnTo>
                  <a:pt x="0" y="219710"/>
                </a:lnTo>
                <a:lnTo>
                  <a:pt x="0" y="232410"/>
                </a:lnTo>
                <a:lnTo>
                  <a:pt x="43179" y="232410"/>
                </a:lnTo>
                <a:lnTo>
                  <a:pt x="43179" y="219710"/>
                </a:lnTo>
                <a:close/>
              </a:path>
              <a:path w="43179" h="1993900">
                <a:moveTo>
                  <a:pt x="43179" y="232410"/>
                </a:moveTo>
                <a:lnTo>
                  <a:pt x="0" y="232410"/>
                </a:lnTo>
                <a:lnTo>
                  <a:pt x="0" y="264160"/>
                </a:lnTo>
                <a:lnTo>
                  <a:pt x="43179" y="264160"/>
                </a:lnTo>
                <a:lnTo>
                  <a:pt x="43179" y="232410"/>
                </a:lnTo>
                <a:close/>
              </a:path>
              <a:path w="43179" h="1993900">
                <a:moveTo>
                  <a:pt x="43179" y="264160"/>
                </a:moveTo>
                <a:lnTo>
                  <a:pt x="0" y="264160"/>
                </a:lnTo>
                <a:lnTo>
                  <a:pt x="0" y="283210"/>
                </a:lnTo>
                <a:lnTo>
                  <a:pt x="43179" y="283210"/>
                </a:lnTo>
                <a:lnTo>
                  <a:pt x="43179" y="264160"/>
                </a:lnTo>
                <a:close/>
              </a:path>
              <a:path w="43179" h="1993900">
                <a:moveTo>
                  <a:pt x="4317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3179" y="289560"/>
                </a:lnTo>
                <a:lnTo>
                  <a:pt x="43179" y="283210"/>
                </a:lnTo>
                <a:close/>
              </a:path>
              <a:path w="43179" h="1993900">
                <a:moveTo>
                  <a:pt x="43179" y="289560"/>
                </a:moveTo>
                <a:lnTo>
                  <a:pt x="0" y="289560"/>
                </a:lnTo>
                <a:lnTo>
                  <a:pt x="0" y="308609"/>
                </a:lnTo>
                <a:lnTo>
                  <a:pt x="43179" y="308609"/>
                </a:lnTo>
                <a:lnTo>
                  <a:pt x="43179" y="289560"/>
                </a:lnTo>
                <a:close/>
              </a:path>
              <a:path w="43179" h="1993900">
                <a:moveTo>
                  <a:pt x="4317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43179" y="314960"/>
                </a:lnTo>
                <a:lnTo>
                  <a:pt x="43179" y="308610"/>
                </a:lnTo>
                <a:close/>
              </a:path>
              <a:path w="43179" h="1993900">
                <a:moveTo>
                  <a:pt x="43179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3179" y="334010"/>
                </a:lnTo>
                <a:lnTo>
                  <a:pt x="43179" y="314960"/>
                </a:lnTo>
                <a:close/>
              </a:path>
              <a:path w="43179" h="1993900">
                <a:moveTo>
                  <a:pt x="4317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43179" y="340360"/>
                </a:lnTo>
                <a:lnTo>
                  <a:pt x="43179" y="334010"/>
                </a:lnTo>
                <a:close/>
              </a:path>
              <a:path w="43179" h="1993900">
                <a:moveTo>
                  <a:pt x="43179" y="340360"/>
                </a:moveTo>
                <a:lnTo>
                  <a:pt x="0" y="340360"/>
                </a:lnTo>
                <a:lnTo>
                  <a:pt x="0" y="353060"/>
                </a:lnTo>
                <a:lnTo>
                  <a:pt x="43179" y="353060"/>
                </a:lnTo>
                <a:lnTo>
                  <a:pt x="43179" y="340360"/>
                </a:lnTo>
                <a:close/>
              </a:path>
              <a:path w="43179" h="1993900">
                <a:moveTo>
                  <a:pt x="43179" y="353060"/>
                </a:moveTo>
                <a:lnTo>
                  <a:pt x="0" y="353060"/>
                </a:lnTo>
                <a:lnTo>
                  <a:pt x="0" y="365760"/>
                </a:lnTo>
                <a:lnTo>
                  <a:pt x="43179" y="365760"/>
                </a:lnTo>
                <a:lnTo>
                  <a:pt x="43179" y="353060"/>
                </a:lnTo>
                <a:close/>
              </a:path>
              <a:path w="43179" h="1993900">
                <a:moveTo>
                  <a:pt x="43179" y="365760"/>
                </a:moveTo>
                <a:lnTo>
                  <a:pt x="0" y="365760"/>
                </a:lnTo>
                <a:lnTo>
                  <a:pt x="0" y="405130"/>
                </a:lnTo>
                <a:lnTo>
                  <a:pt x="43179" y="405130"/>
                </a:lnTo>
                <a:lnTo>
                  <a:pt x="43179" y="365760"/>
                </a:lnTo>
                <a:close/>
              </a:path>
              <a:path w="43179" h="1993900">
                <a:moveTo>
                  <a:pt x="43179" y="405130"/>
                </a:moveTo>
                <a:lnTo>
                  <a:pt x="0" y="405130"/>
                </a:lnTo>
                <a:lnTo>
                  <a:pt x="0" y="434340"/>
                </a:lnTo>
                <a:lnTo>
                  <a:pt x="43179" y="434340"/>
                </a:lnTo>
                <a:lnTo>
                  <a:pt x="43179" y="405130"/>
                </a:lnTo>
                <a:close/>
              </a:path>
              <a:path w="43179" h="1993900">
                <a:moveTo>
                  <a:pt x="43179" y="434340"/>
                </a:moveTo>
                <a:lnTo>
                  <a:pt x="0" y="434340"/>
                </a:lnTo>
                <a:lnTo>
                  <a:pt x="0" y="436880"/>
                </a:lnTo>
                <a:lnTo>
                  <a:pt x="43179" y="436880"/>
                </a:lnTo>
                <a:lnTo>
                  <a:pt x="43179" y="434340"/>
                </a:lnTo>
                <a:close/>
              </a:path>
              <a:path w="43179" h="1993900">
                <a:moveTo>
                  <a:pt x="43179" y="436880"/>
                </a:moveTo>
                <a:lnTo>
                  <a:pt x="0" y="436880"/>
                </a:lnTo>
                <a:lnTo>
                  <a:pt x="0" y="485140"/>
                </a:lnTo>
                <a:lnTo>
                  <a:pt x="43179" y="485140"/>
                </a:lnTo>
                <a:lnTo>
                  <a:pt x="43179" y="436880"/>
                </a:lnTo>
                <a:close/>
              </a:path>
              <a:path w="43179" h="1993900">
                <a:moveTo>
                  <a:pt x="43179" y="485140"/>
                </a:moveTo>
                <a:lnTo>
                  <a:pt x="0" y="485140"/>
                </a:lnTo>
                <a:lnTo>
                  <a:pt x="0" y="500380"/>
                </a:lnTo>
                <a:lnTo>
                  <a:pt x="43179" y="500380"/>
                </a:lnTo>
                <a:lnTo>
                  <a:pt x="43179" y="485140"/>
                </a:lnTo>
                <a:close/>
              </a:path>
              <a:path w="43179" h="1993900">
                <a:moveTo>
                  <a:pt x="43179" y="500380"/>
                </a:moveTo>
                <a:lnTo>
                  <a:pt x="0" y="500380"/>
                </a:lnTo>
                <a:lnTo>
                  <a:pt x="0" y="504190"/>
                </a:lnTo>
                <a:lnTo>
                  <a:pt x="43179" y="504190"/>
                </a:lnTo>
                <a:lnTo>
                  <a:pt x="43179" y="500380"/>
                </a:lnTo>
                <a:close/>
              </a:path>
              <a:path w="43179" h="1993900">
                <a:moveTo>
                  <a:pt x="43179" y="504190"/>
                </a:moveTo>
                <a:lnTo>
                  <a:pt x="0" y="504190"/>
                </a:lnTo>
                <a:lnTo>
                  <a:pt x="0" y="529590"/>
                </a:lnTo>
                <a:lnTo>
                  <a:pt x="43179" y="529590"/>
                </a:lnTo>
                <a:lnTo>
                  <a:pt x="43179" y="504190"/>
                </a:lnTo>
                <a:close/>
              </a:path>
              <a:path w="43179" h="1993900">
                <a:moveTo>
                  <a:pt x="43179" y="529590"/>
                </a:moveTo>
                <a:lnTo>
                  <a:pt x="0" y="529590"/>
                </a:lnTo>
                <a:lnTo>
                  <a:pt x="0" y="535940"/>
                </a:lnTo>
                <a:lnTo>
                  <a:pt x="43179" y="535940"/>
                </a:lnTo>
                <a:lnTo>
                  <a:pt x="43179" y="529590"/>
                </a:lnTo>
                <a:close/>
              </a:path>
              <a:path w="43179" h="1993900">
                <a:moveTo>
                  <a:pt x="43179" y="535940"/>
                </a:moveTo>
                <a:lnTo>
                  <a:pt x="0" y="535940"/>
                </a:lnTo>
                <a:lnTo>
                  <a:pt x="0" y="542290"/>
                </a:lnTo>
                <a:lnTo>
                  <a:pt x="43179" y="542290"/>
                </a:lnTo>
                <a:lnTo>
                  <a:pt x="43179" y="535940"/>
                </a:lnTo>
                <a:close/>
              </a:path>
              <a:path w="43179" h="1993900">
                <a:moveTo>
                  <a:pt x="43179" y="542290"/>
                </a:moveTo>
                <a:lnTo>
                  <a:pt x="0" y="542290"/>
                </a:lnTo>
                <a:lnTo>
                  <a:pt x="0" y="554990"/>
                </a:lnTo>
                <a:lnTo>
                  <a:pt x="43179" y="554990"/>
                </a:lnTo>
                <a:lnTo>
                  <a:pt x="43179" y="542290"/>
                </a:lnTo>
                <a:close/>
              </a:path>
              <a:path w="43179" h="1993900">
                <a:moveTo>
                  <a:pt x="43179" y="554990"/>
                </a:moveTo>
                <a:lnTo>
                  <a:pt x="0" y="554990"/>
                </a:lnTo>
                <a:lnTo>
                  <a:pt x="0" y="561340"/>
                </a:lnTo>
                <a:lnTo>
                  <a:pt x="43179" y="561340"/>
                </a:lnTo>
                <a:lnTo>
                  <a:pt x="43179" y="554990"/>
                </a:lnTo>
                <a:close/>
              </a:path>
              <a:path w="43179" h="1993900">
                <a:moveTo>
                  <a:pt x="43179" y="561340"/>
                </a:moveTo>
                <a:lnTo>
                  <a:pt x="0" y="561340"/>
                </a:lnTo>
                <a:lnTo>
                  <a:pt x="0" y="586740"/>
                </a:lnTo>
                <a:lnTo>
                  <a:pt x="43179" y="586740"/>
                </a:lnTo>
                <a:lnTo>
                  <a:pt x="43179" y="561340"/>
                </a:lnTo>
                <a:close/>
              </a:path>
              <a:path w="43179" h="1993900">
                <a:moveTo>
                  <a:pt x="43179" y="586740"/>
                </a:moveTo>
                <a:lnTo>
                  <a:pt x="0" y="586740"/>
                </a:lnTo>
                <a:lnTo>
                  <a:pt x="0" y="593090"/>
                </a:lnTo>
                <a:lnTo>
                  <a:pt x="43179" y="593090"/>
                </a:lnTo>
                <a:lnTo>
                  <a:pt x="43179" y="586740"/>
                </a:lnTo>
                <a:close/>
              </a:path>
              <a:path w="43179" h="1993900">
                <a:moveTo>
                  <a:pt x="43179" y="593090"/>
                </a:moveTo>
                <a:lnTo>
                  <a:pt x="0" y="593090"/>
                </a:lnTo>
                <a:lnTo>
                  <a:pt x="0" y="605790"/>
                </a:lnTo>
                <a:lnTo>
                  <a:pt x="43179" y="605790"/>
                </a:lnTo>
                <a:lnTo>
                  <a:pt x="43179" y="593090"/>
                </a:lnTo>
                <a:close/>
              </a:path>
              <a:path w="43179" h="1993900">
                <a:moveTo>
                  <a:pt x="43179" y="605790"/>
                </a:moveTo>
                <a:lnTo>
                  <a:pt x="0" y="605790"/>
                </a:lnTo>
                <a:lnTo>
                  <a:pt x="0" y="612140"/>
                </a:lnTo>
                <a:lnTo>
                  <a:pt x="43179" y="612140"/>
                </a:lnTo>
                <a:lnTo>
                  <a:pt x="43179" y="605790"/>
                </a:lnTo>
                <a:close/>
              </a:path>
              <a:path w="43179" h="1993900">
                <a:moveTo>
                  <a:pt x="43179" y="612140"/>
                </a:moveTo>
                <a:lnTo>
                  <a:pt x="0" y="612140"/>
                </a:lnTo>
                <a:lnTo>
                  <a:pt x="0" y="631190"/>
                </a:lnTo>
                <a:lnTo>
                  <a:pt x="43179" y="631190"/>
                </a:lnTo>
                <a:lnTo>
                  <a:pt x="43179" y="612140"/>
                </a:lnTo>
                <a:close/>
              </a:path>
              <a:path w="43179" h="1993900">
                <a:moveTo>
                  <a:pt x="43179" y="631190"/>
                </a:moveTo>
                <a:lnTo>
                  <a:pt x="0" y="631190"/>
                </a:lnTo>
                <a:lnTo>
                  <a:pt x="0" y="659130"/>
                </a:lnTo>
                <a:lnTo>
                  <a:pt x="43179" y="659130"/>
                </a:lnTo>
                <a:lnTo>
                  <a:pt x="43179" y="631190"/>
                </a:lnTo>
                <a:close/>
              </a:path>
              <a:path w="43179" h="1993900">
                <a:moveTo>
                  <a:pt x="43179" y="659130"/>
                </a:moveTo>
                <a:lnTo>
                  <a:pt x="0" y="659130"/>
                </a:lnTo>
                <a:lnTo>
                  <a:pt x="0" y="697230"/>
                </a:lnTo>
                <a:lnTo>
                  <a:pt x="43179" y="697230"/>
                </a:lnTo>
                <a:lnTo>
                  <a:pt x="43179" y="659130"/>
                </a:lnTo>
                <a:close/>
              </a:path>
              <a:path w="43179" h="1993900">
                <a:moveTo>
                  <a:pt x="43179" y="697230"/>
                </a:moveTo>
                <a:lnTo>
                  <a:pt x="0" y="697230"/>
                </a:lnTo>
                <a:lnTo>
                  <a:pt x="0" y="701040"/>
                </a:lnTo>
                <a:lnTo>
                  <a:pt x="43179" y="701040"/>
                </a:lnTo>
                <a:lnTo>
                  <a:pt x="43179" y="697230"/>
                </a:lnTo>
                <a:close/>
              </a:path>
              <a:path w="43179" h="1993900">
                <a:moveTo>
                  <a:pt x="43179" y="701040"/>
                </a:moveTo>
                <a:lnTo>
                  <a:pt x="0" y="701040"/>
                </a:lnTo>
                <a:lnTo>
                  <a:pt x="0" y="732790"/>
                </a:lnTo>
                <a:lnTo>
                  <a:pt x="43179" y="732790"/>
                </a:lnTo>
                <a:lnTo>
                  <a:pt x="43179" y="701040"/>
                </a:lnTo>
                <a:close/>
              </a:path>
              <a:path w="43179" h="1993900">
                <a:moveTo>
                  <a:pt x="43179" y="732790"/>
                </a:moveTo>
                <a:lnTo>
                  <a:pt x="0" y="732790"/>
                </a:lnTo>
                <a:lnTo>
                  <a:pt x="0" y="751840"/>
                </a:lnTo>
                <a:lnTo>
                  <a:pt x="43179" y="751840"/>
                </a:lnTo>
                <a:lnTo>
                  <a:pt x="43179" y="732790"/>
                </a:lnTo>
                <a:close/>
              </a:path>
              <a:path w="43179" h="1993900">
                <a:moveTo>
                  <a:pt x="43179" y="751840"/>
                </a:moveTo>
                <a:lnTo>
                  <a:pt x="0" y="751840"/>
                </a:lnTo>
                <a:lnTo>
                  <a:pt x="0" y="777240"/>
                </a:lnTo>
                <a:lnTo>
                  <a:pt x="43179" y="777240"/>
                </a:lnTo>
                <a:lnTo>
                  <a:pt x="43179" y="751840"/>
                </a:lnTo>
                <a:close/>
              </a:path>
              <a:path w="43179" h="1993900">
                <a:moveTo>
                  <a:pt x="43179" y="777240"/>
                </a:moveTo>
                <a:lnTo>
                  <a:pt x="0" y="777240"/>
                </a:lnTo>
                <a:lnTo>
                  <a:pt x="0" y="815340"/>
                </a:lnTo>
                <a:lnTo>
                  <a:pt x="43179" y="815340"/>
                </a:lnTo>
                <a:lnTo>
                  <a:pt x="43179" y="777240"/>
                </a:lnTo>
                <a:close/>
              </a:path>
              <a:path w="43179" h="1993900">
                <a:moveTo>
                  <a:pt x="43179" y="815340"/>
                </a:moveTo>
                <a:lnTo>
                  <a:pt x="0" y="815340"/>
                </a:lnTo>
                <a:lnTo>
                  <a:pt x="0" y="821690"/>
                </a:lnTo>
                <a:lnTo>
                  <a:pt x="43179" y="821690"/>
                </a:lnTo>
                <a:lnTo>
                  <a:pt x="43179" y="815340"/>
                </a:lnTo>
                <a:close/>
              </a:path>
              <a:path w="43179" h="1993900">
                <a:moveTo>
                  <a:pt x="43179" y="821690"/>
                </a:moveTo>
                <a:lnTo>
                  <a:pt x="0" y="821690"/>
                </a:lnTo>
                <a:lnTo>
                  <a:pt x="0" y="834390"/>
                </a:lnTo>
                <a:lnTo>
                  <a:pt x="43179" y="834390"/>
                </a:lnTo>
                <a:lnTo>
                  <a:pt x="43179" y="821690"/>
                </a:lnTo>
                <a:close/>
              </a:path>
              <a:path w="43179" h="1993900">
                <a:moveTo>
                  <a:pt x="43179" y="834390"/>
                </a:moveTo>
                <a:lnTo>
                  <a:pt x="0" y="834390"/>
                </a:lnTo>
                <a:lnTo>
                  <a:pt x="0" y="836930"/>
                </a:lnTo>
                <a:lnTo>
                  <a:pt x="43179" y="836930"/>
                </a:lnTo>
                <a:lnTo>
                  <a:pt x="43179" y="834390"/>
                </a:lnTo>
                <a:close/>
              </a:path>
              <a:path w="43179" h="1993900">
                <a:moveTo>
                  <a:pt x="43179" y="836930"/>
                </a:moveTo>
                <a:lnTo>
                  <a:pt x="0" y="836930"/>
                </a:lnTo>
                <a:lnTo>
                  <a:pt x="0" y="840740"/>
                </a:lnTo>
                <a:lnTo>
                  <a:pt x="43179" y="840740"/>
                </a:lnTo>
                <a:lnTo>
                  <a:pt x="43179" y="836930"/>
                </a:lnTo>
                <a:close/>
              </a:path>
              <a:path w="43179" h="1993900">
                <a:moveTo>
                  <a:pt x="43179" y="840740"/>
                </a:moveTo>
                <a:lnTo>
                  <a:pt x="0" y="840740"/>
                </a:lnTo>
                <a:lnTo>
                  <a:pt x="0" y="866140"/>
                </a:lnTo>
                <a:lnTo>
                  <a:pt x="43179" y="866140"/>
                </a:lnTo>
                <a:lnTo>
                  <a:pt x="43179" y="840740"/>
                </a:lnTo>
                <a:close/>
              </a:path>
              <a:path w="43179" h="1993900">
                <a:moveTo>
                  <a:pt x="43179" y="866140"/>
                </a:moveTo>
                <a:lnTo>
                  <a:pt x="0" y="866140"/>
                </a:lnTo>
                <a:lnTo>
                  <a:pt x="0" y="875030"/>
                </a:lnTo>
                <a:lnTo>
                  <a:pt x="43179" y="875030"/>
                </a:lnTo>
                <a:lnTo>
                  <a:pt x="43179" y="866140"/>
                </a:lnTo>
                <a:close/>
              </a:path>
              <a:path w="43179" h="1993900">
                <a:moveTo>
                  <a:pt x="43179" y="875030"/>
                </a:moveTo>
                <a:lnTo>
                  <a:pt x="0" y="875030"/>
                </a:lnTo>
                <a:lnTo>
                  <a:pt x="0" y="887730"/>
                </a:lnTo>
                <a:lnTo>
                  <a:pt x="43179" y="887730"/>
                </a:lnTo>
                <a:lnTo>
                  <a:pt x="43179" y="875030"/>
                </a:lnTo>
                <a:close/>
              </a:path>
              <a:path w="43179" h="1993900">
                <a:moveTo>
                  <a:pt x="43179" y="887730"/>
                </a:moveTo>
                <a:lnTo>
                  <a:pt x="0" y="887730"/>
                </a:lnTo>
                <a:lnTo>
                  <a:pt x="0" y="957580"/>
                </a:lnTo>
                <a:lnTo>
                  <a:pt x="43179" y="957580"/>
                </a:lnTo>
                <a:lnTo>
                  <a:pt x="43179" y="887730"/>
                </a:lnTo>
                <a:close/>
              </a:path>
              <a:path w="43179" h="1993900">
                <a:moveTo>
                  <a:pt x="43179" y="957580"/>
                </a:moveTo>
                <a:lnTo>
                  <a:pt x="0" y="957580"/>
                </a:lnTo>
                <a:lnTo>
                  <a:pt x="0" y="993140"/>
                </a:lnTo>
                <a:lnTo>
                  <a:pt x="43179" y="993140"/>
                </a:lnTo>
                <a:lnTo>
                  <a:pt x="43179" y="957580"/>
                </a:lnTo>
                <a:close/>
              </a:path>
              <a:path w="43179" h="1993900">
                <a:moveTo>
                  <a:pt x="43179" y="993140"/>
                </a:moveTo>
                <a:lnTo>
                  <a:pt x="0" y="993140"/>
                </a:lnTo>
                <a:lnTo>
                  <a:pt x="0" y="999490"/>
                </a:lnTo>
                <a:lnTo>
                  <a:pt x="43179" y="999490"/>
                </a:lnTo>
                <a:lnTo>
                  <a:pt x="43179" y="993140"/>
                </a:lnTo>
                <a:close/>
              </a:path>
              <a:path w="43179" h="1993900">
                <a:moveTo>
                  <a:pt x="43179" y="999490"/>
                </a:moveTo>
                <a:lnTo>
                  <a:pt x="0" y="999490"/>
                </a:lnTo>
                <a:lnTo>
                  <a:pt x="0" y="1005840"/>
                </a:lnTo>
                <a:lnTo>
                  <a:pt x="43179" y="1005840"/>
                </a:lnTo>
                <a:lnTo>
                  <a:pt x="43179" y="999490"/>
                </a:lnTo>
                <a:close/>
              </a:path>
              <a:path w="43179" h="1993900">
                <a:moveTo>
                  <a:pt x="43179" y="1005840"/>
                </a:moveTo>
                <a:lnTo>
                  <a:pt x="0" y="1005840"/>
                </a:lnTo>
                <a:lnTo>
                  <a:pt x="0" y="1024890"/>
                </a:lnTo>
                <a:lnTo>
                  <a:pt x="43179" y="1024890"/>
                </a:lnTo>
                <a:lnTo>
                  <a:pt x="43179" y="1005840"/>
                </a:lnTo>
                <a:close/>
              </a:path>
              <a:path w="43179" h="1993900">
                <a:moveTo>
                  <a:pt x="43179" y="1024890"/>
                </a:moveTo>
                <a:lnTo>
                  <a:pt x="0" y="1024890"/>
                </a:lnTo>
                <a:lnTo>
                  <a:pt x="0" y="1043940"/>
                </a:lnTo>
                <a:lnTo>
                  <a:pt x="43179" y="1043940"/>
                </a:lnTo>
                <a:lnTo>
                  <a:pt x="43179" y="1024890"/>
                </a:lnTo>
                <a:close/>
              </a:path>
              <a:path w="43179" h="1993900">
                <a:moveTo>
                  <a:pt x="43179" y="1043940"/>
                </a:moveTo>
                <a:lnTo>
                  <a:pt x="0" y="1043940"/>
                </a:lnTo>
                <a:lnTo>
                  <a:pt x="0" y="1056640"/>
                </a:lnTo>
                <a:lnTo>
                  <a:pt x="43179" y="1056640"/>
                </a:lnTo>
                <a:lnTo>
                  <a:pt x="43179" y="1043940"/>
                </a:lnTo>
                <a:close/>
              </a:path>
              <a:path w="43179" h="1993900">
                <a:moveTo>
                  <a:pt x="43179" y="1056640"/>
                </a:moveTo>
                <a:lnTo>
                  <a:pt x="0" y="1056640"/>
                </a:lnTo>
                <a:lnTo>
                  <a:pt x="0" y="1062990"/>
                </a:lnTo>
                <a:lnTo>
                  <a:pt x="43179" y="1062990"/>
                </a:lnTo>
                <a:lnTo>
                  <a:pt x="43179" y="1056640"/>
                </a:lnTo>
                <a:close/>
              </a:path>
              <a:path w="43179" h="1993900">
                <a:moveTo>
                  <a:pt x="43179" y="1062990"/>
                </a:moveTo>
                <a:lnTo>
                  <a:pt x="0" y="1062990"/>
                </a:lnTo>
                <a:lnTo>
                  <a:pt x="0" y="1075690"/>
                </a:lnTo>
                <a:lnTo>
                  <a:pt x="43179" y="1075690"/>
                </a:lnTo>
                <a:lnTo>
                  <a:pt x="43179" y="1062990"/>
                </a:lnTo>
                <a:close/>
              </a:path>
              <a:path w="43179" h="1993900">
                <a:moveTo>
                  <a:pt x="43179" y="1075690"/>
                </a:moveTo>
                <a:lnTo>
                  <a:pt x="0" y="1075690"/>
                </a:lnTo>
                <a:lnTo>
                  <a:pt x="0" y="1088390"/>
                </a:lnTo>
                <a:lnTo>
                  <a:pt x="43179" y="1088390"/>
                </a:lnTo>
                <a:lnTo>
                  <a:pt x="43179" y="1075690"/>
                </a:lnTo>
                <a:close/>
              </a:path>
              <a:path w="43179" h="1993900">
                <a:moveTo>
                  <a:pt x="43179" y="1088390"/>
                </a:moveTo>
                <a:lnTo>
                  <a:pt x="0" y="1088390"/>
                </a:lnTo>
                <a:lnTo>
                  <a:pt x="0" y="1113790"/>
                </a:lnTo>
                <a:lnTo>
                  <a:pt x="43179" y="1113790"/>
                </a:lnTo>
                <a:lnTo>
                  <a:pt x="43179" y="1088390"/>
                </a:lnTo>
                <a:close/>
              </a:path>
              <a:path w="43179" h="1993900">
                <a:moveTo>
                  <a:pt x="43179" y="1113790"/>
                </a:moveTo>
                <a:lnTo>
                  <a:pt x="0" y="1113790"/>
                </a:lnTo>
                <a:lnTo>
                  <a:pt x="0" y="1139190"/>
                </a:lnTo>
                <a:lnTo>
                  <a:pt x="43179" y="1139190"/>
                </a:lnTo>
                <a:lnTo>
                  <a:pt x="43179" y="1113790"/>
                </a:lnTo>
                <a:close/>
              </a:path>
              <a:path w="43179" h="1993900">
                <a:moveTo>
                  <a:pt x="43179" y="1139190"/>
                </a:moveTo>
                <a:lnTo>
                  <a:pt x="0" y="1139190"/>
                </a:lnTo>
                <a:lnTo>
                  <a:pt x="0" y="1145540"/>
                </a:lnTo>
                <a:lnTo>
                  <a:pt x="43179" y="1145540"/>
                </a:lnTo>
                <a:lnTo>
                  <a:pt x="43179" y="1139190"/>
                </a:lnTo>
                <a:close/>
              </a:path>
              <a:path w="43179" h="1993900">
                <a:moveTo>
                  <a:pt x="43179" y="1145540"/>
                </a:moveTo>
                <a:lnTo>
                  <a:pt x="0" y="1145540"/>
                </a:lnTo>
                <a:lnTo>
                  <a:pt x="0" y="1151890"/>
                </a:lnTo>
                <a:lnTo>
                  <a:pt x="43179" y="1151890"/>
                </a:lnTo>
                <a:lnTo>
                  <a:pt x="43179" y="1145540"/>
                </a:lnTo>
                <a:close/>
              </a:path>
              <a:path w="43179" h="1993900">
                <a:moveTo>
                  <a:pt x="43179" y="1151890"/>
                </a:moveTo>
                <a:lnTo>
                  <a:pt x="0" y="1151890"/>
                </a:lnTo>
                <a:lnTo>
                  <a:pt x="0" y="1158240"/>
                </a:lnTo>
                <a:lnTo>
                  <a:pt x="43179" y="1158240"/>
                </a:lnTo>
                <a:lnTo>
                  <a:pt x="43179" y="1151890"/>
                </a:lnTo>
                <a:close/>
              </a:path>
              <a:path w="43179" h="1993900">
                <a:moveTo>
                  <a:pt x="43179" y="1158240"/>
                </a:moveTo>
                <a:lnTo>
                  <a:pt x="0" y="1158240"/>
                </a:lnTo>
                <a:lnTo>
                  <a:pt x="0" y="1164590"/>
                </a:lnTo>
                <a:lnTo>
                  <a:pt x="43179" y="1164590"/>
                </a:lnTo>
                <a:lnTo>
                  <a:pt x="43179" y="1158240"/>
                </a:lnTo>
                <a:close/>
              </a:path>
              <a:path w="43179" h="1993900">
                <a:moveTo>
                  <a:pt x="43179" y="1164590"/>
                </a:moveTo>
                <a:lnTo>
                  <a:pt x="0" y="1164590"/>
                </a:lnTo>
                <a:lnTo>
                  <a:pt x="0" y="1179830"/>
                </a:lnTo>
                <a:lnTo>
                  <a:pt x="43179" y="1179830"/>
                </a:lnTo>
                <a:lnTo>
                  <a:pt x="43179" y="1164590"/>
                </a:lnTo>
                <a:close/>
              </a:path>
              <a:path w="43179" h="1993900">
                <a:moveTo>
                  <a:pt x="43179" y="1383030"/>
                </a:moveTo>
                <a:lnTo>
                  <a:pt x="0" y="1383030"/>
                </a:lnTo>
                <a:lnTo>
                  <a:pt x="0" y="1993900"/>
                </a:lnTo>
                <a:lnTo>
                  <a:pt x="43179" y="1993900"/>
                </a:lnTo>
                <a:lnTo>
                  <a:pt x="43179" y="1383030"/>
                </a:lnTo>
                <a:close/>
              </a:path>
              <a:path w="43179" h="1993900">
                <a:moveTo>
                  <a:pt x="43179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43179" y="1381760"/>
                </a:lnTo>
                <a:lnTo>
                  <a:pt x="43179" y="1376680"/>
                </a:lnTo>
                <a:close/>
              </a:path>
              <a:path w="43179" h="1993900">
                <a:moveTo>
                  <a:pt x="43179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43179" y="1375410"/>
                </a:lnTo>
                <a:lnTo>
                  <a:pt x="43179" y="1370330"/>
                </a:lnTo>
                <a:close/>
              </a:path>
              <a:path w="43179" h="1993900">
                <a:moveTo>
                  <a:pt x="43179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43179" y="1369060"/>
                </a:lnTo>
                <a:lnTo>
                  <a:pt x="43179" y="1363980"/>
                </a:lnTo>
                <a:close/>
              </a:path>
              <a:path w="43179" h="1993900">
                <a:moveTo>
                  <a:pt x="43179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43179" y="1362710"/>
                </a:lnTo>
                <a:lnTo>
                  <a:pt x="43179" y="1357630"/>
                </a:lnTo>
                <a:close/>
              </a:path>
              <a:path w="43179" h="1993900">
                <a:moveTo>
                  <a:pt x="43179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3179" y="1356360"/>
                </a:lnTo>
                <a:lnTo>
                  <a:pt x="43179" y="1351280"/>
                </a:lnTo>
                <a:close/>
              </a:path>
              <a:path w="43179" h="1993900">
                <a:moveTo>
                  <a:pt x="43179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3179" y="1350010"/>
                </a:lnTo>
                <a:lnTo>
                  <a:pt x="43179" y="1344930"/>
                </a:lnTo>
                <a:close/>
              </a:path>
              <a:path w="43179" h="1993900">
                <a:moveTo>
                  <a:pt x="43179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3179" y="1343660"/>
                </a:lnTo>
                <a:lnTo>
                  <a:pt x="43179" y="1338580"/>
                </a:lnTo>
                <a:close/>
              </a:path>
              <a:path w="43179" h="1993900">
                <a:moveTo>
                  <a:pt x="43179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3179" y="1337310"/>
                </a:lnTo>
                <a:lnTo>
                  <a:pt x="43179" y="1332230"/>
                </a:lnTo>
                <a:close/>
              </a:path>
              <a:path w="43179" h="1993900">
                <a:moveTo>
                  <a:pt x="43179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5880"/>
                </a:lnTo>
                <a:close/>
              </a:path>
              <a:path w="43179" h="1993900">
                <a:moveTo>
                  <a:pt x="43179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79" y="1324610"/>
                </a:lnTo>
                <a:lnTo>
                  <a:pt x="43179" y="1319530"/>
                </a:lnTo>
                <a:close/>
              </a:path>
              <a:path w="43179" h="1993900">
                <a:moveTo>
                  <a:pt x="43179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79" y="1318260"/>
                </a:lnTo>
                <a:lnTo>
                  <a:pt x="43179" y="1313180"/>
                </a:lnTo>
                <a:close/>
              </a:path>
              <a:path w="43179" h="1993900">
                <a:moveTo>
                  <a:pt x="43179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306830"/>
                </a:lnTo>
                <a:close/>
              </a:path>
              <a:path w="43179" h="1993900">
                <a:moveTo>
                  <a:pt x="43179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79" y="1305560"/>
                </a:lnTo>
                <a:lnTo>
                  <a:pt x="43179" y="1300480"/>
                </a:lnTo>
                <a:close/>
              </a:path>
              <a:path w="43179" h="1993900">
                <a:moveTo>
                  <a:pt x="43179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79" y="1299210"/>
                </a:lnTo>
                <a:lnTo>
                  <a:pt x="43179" y="1294130"/>
                </a:lnTo>
                <a:close/>
              </a:path>
              <a:path w="43179" h="1993900">
                <a:moveTo>
                  <a:pt x="43179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79" y="1292860"/>
                </a:lnTo>
                <a:lnTo>
                  <a:pt x="43179" y="1287780"/>
                </a:lnTo>
                <a:close/>
              </a:path>
              <a:path w="43179" h="1993900">
                <a:moveTo>
                  <a:pt x="43179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79" y="1286510"/>
                </a:lnTo>
                <a:lnTo>
                  <a:pt x="43179" y="1281430"/>
                </a:lnTo>
                <a:close/>
              </a:path>
              <a:path w="43179" h="1993900">
                <a:moveTo>
                  <a:pt x="43179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79" y="1280160"/>
                </a:lnTo>
                <a:lnTo>
                  <a:pt x="43179" y="1275080"/>
                </a:lnTo>
                <a:close/>
              </a:path>
              <a:path w="43179" h="1993900">
                <a:moveTo>
                  <a:pt x="43179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68730"/>
                </a:lnTo>
                <a:close/>
              </a:path>
              <a:path w="43179" h="1993900">
                <a:moveTo>
                  <a:pt x="43179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79" y="1267460"/>
                </a:lnTo>
                <a:lnTo>
                  <a:pt x="43179" y="1262380"/>
                </a:lnTo>
                <a:close/>
              </a:path>
              <a:path w="43179" h="1993900">
                <a:moveTo>
                  <a:pt x="43179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56030"/>
                </a:lnTo>
                <a:close/>
              </a:path>
              <a:path w="43179" h="1993900">
                <a:moveTo>
                  <a:pt x="43179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79" y="1254760"/>
                </a:lnTo>
                <a:lnTo>
                  <a:pt x="43179" y="1249680"/>
                </a:lnTo>
                <a:close/>
              </a:path>
              <a:path w="43179" h="1993900">
                <a:moveTo>
                  <a:pt x="43179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79" y="1248410"/>
                </a:lnTo>
                <a:lnTo>
                  <a:pt x="43179" y="1243330"/>
                </a:lnTo>
                <a:close/>
              </a:path>
              <a:path w="43179" h="1993900">
                <a:moveTo>
                  <a:pt x="43179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79" y="1242060"/>
                </a:lnTo>
                <a:lnTo>
                  <a:pt x="43179" y="1236980"/>
                </a:lnTo>
                <a:close/>
              </a:path>
              <a:path w="43179" h="1993900">
                <a:moveTo>
                  <a:pt x="43179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3179" y="1235710"/>
                </a:lnTo>
                <a:lnTo>
                  <a:pt x="43179" y="1230630"/>
                </a:lnTo>
                <a:close/>
              </a:path>
              <a:path w="43179" h="1993900">
                <a:moveTo>
                  <a:pt x="43179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3179" y="1229360"/>
                </a:lnTo>
                <a:lnTo>
                  <a:pt x="43179" y="1224280"/>
                </a:lnTo>
                <a:close/>
              </a:path>
              <a:path w="43179" h="1993900">
                <a:moveTo>
                  <a:pt x="43179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217930"/>
                </a:lnTo>
                <a:close/>
              </a:path>
              <a:path w="43179" h="1993900">
                <a:moveTo>
                  <a:pt x="43179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3179" y="1216660"/>
                </a:lnTo>
                <a:lnTo>
                  <a:pt x="43179" y="1211580"/>
                </a:lnTo>
                <a:close/>
              </a:path>
              <a:path w="43179" h="1993900">
                <a:moveTo>
                  <a:pt x="43179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3179" y="1210310"/>
                </a:lnTo>
                <a:lnTo>
                  <a:pt x="43179" y="1205230"/>
                </a:lnTo>
                <a:close/>
              </a:path>
              <a:path w="43179" h="1993900">
                <a:moveTo>
                  <a:pt x="43179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3179" y="1203960"/>
                </a:lnTo>
                <a:lnTo>
                  <a:pt x="43179" y="1198880"/>
                </a:lnTo>
                <a:close/>
              </a:path>
              <a:path w="43179" h="1993900">
                <a:moveTo>
                  <a:pt x="43179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3179" y="1197610"/>
                </a:lnTo>
                <a:lnTo>
                  <a:pt x="43179" y="1192530"/>
                </a:lnTo>
                <a:close/>
              </a:path>
              <a:path w="43179" h="1993900">
                <a:moveTo>
                  <a:pt x="43179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3179" y="1191260"/>
                </a:lnTo>
                <a:lnTo>
                  <a:pt x="43179" y="1186180"/>
                </a:lnTo>
                <a:close/>
              </a:path>
              <a:path w="43179" h="1993900">
                <a:moveTo>
                  <a:pt x="43179" y="1181100"/>
                </a:moveTo>
                <a:lnTo>
                  <a:pt x="0" y="1181100"/>
                </a:lnTo>
                <a:lnTo>
                  <a:pt x="0" y="1184910"/>
                </a:lnTo>
                <a:lnTo>
                  <a:pt x="43179" y="1184910"/>
                </a:lnTo>
                <a:lnTo>
                  <a:pt x="43179" y="118110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803390" y="4837429"/>
            <a:ext cx="41909" cy="20193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760209" y="4812029"/>
            <a:ext cx="43180" cy="2044700"/>
          </a:xfrm>
          <a:custGeom>
            <a:avLst/>
            <a:gdLst/>
            <a:ahLst/>
            <a:cxnLst/>
            <a:rect l="l" t="t" r="r" b="b"/>
            <a:pathLst>
              <a:path w="43179" h="2044700">
                <a:moveTo>
                  <a:pt x="2540" y="0"/>
                </a:moveTo>
                <a:lnTo>
                  <a:pt x="0" y="0"/>
                </a:lnTo>
                <a:lnTo>
                  <a:pt x="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5080" y="2540"/>
                </a:lnTo>
                <a:lnTo>
                  <a:pt x="508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43179" h="2044700">
                <a:moveTo>
                  <a:pt x="8890" y="3810"/>
                </a:moveTo>
                <a:lnTo>
                  <a:pt x="0" y="3810"/>
                </a:lnTo>
                <a:lnTo>
                  <a:pt x="0" y="10160"/>
                </a:lnTo>
                <a:lnTo>
                  <a:pt x="17779" y="10160"/>
                </a:lnTo>
                <a:lnTo>
                  <a:pt x="17779" y="8890"/>
                </a:lnTo>
                <a:lnTo>
                  <a:pt x="15240" y="8890"/>
                </a:lnTo>
                <a:lnTo>
                  <a:pt x="1524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1430" y="6350"/>
                </a:lnTo>
                <a:lnTo>
                  <a:pt x="1143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43179" h="2044700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7940" y="16510"/>
                </a:lnTo>
                <a:lnTo>
                  <a:pt x="27940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4130" y="13970"/>
                </a:lnTo>
                <a:lnTo>
                  <a:pt x="24130" y="12700"/>
                </a:lnTo>
                <a:lnTo>
                  <a:pt x="21590" y="12700"/>
                </a:lnTo>
                <a:lnTo>
                  <a:pt x="2159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3179" h="2044700">
                <a:moveTo>
                  <a:pt x="30480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3180" y="29210"/>
                </a:lnTo>
                <a:lnTo>
                  <a:pt x="43180" y="24130"/>
                </a:lnTo>
                <a:lnTo>
                  <a:pt x="40640" y="24130"/>
                </a:lnTo>
                <a:lnTo>
                  <a:pt x="4064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6829" y="21590"/>
                </a:lnTo>
                <a:lnTo>
                  <a:pt x="36829" y="20320"/>
                </a:lnTo>
                <a:lnTo>
                  <a:pt x="34290" y="20320"/>
                </a:lnTo>
                <a:lnTo>
                  <a:pt x="3429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30480" y="17780"/>
                </a:lnTo>
                <a:lnTo>
                  <a:pt x="30480" y="16510"/>
                </a:lnTo>
                <a:close/>
              </a:path>
              <a:path w="43179" h="2044700">
                <a:moveTo>
                  <a:pt x="43180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80" y="41910"/>
                </a:lnTo>
                <a:lnTo>
                  <a:pt x="43180" y="29210"/>
                </a:lnTo>
                <a:close/>
              </a:path>
              <a:path w="43179" h="2044700">
                <a:moveTo>
                  <a:pt x="4318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43180" y="54610"/>
                </a:lnTo>
                <a:lnTo>
                  <a:pt x="43180" y="41910"/>
                </a:lnTo>
                <a:close/>
              </a:path>
              <a:path w="43179" h="2044700">
                <a:moveTo>
                  <a:pt x="43180" y="54610"/>
                </a:moveTo>
                <a:lnTo>
                  <a:pt x="0" y="54610"/>
                </a:lnTo>
                <a:lnTo>
                  <a:pt x="0" y="80010"/>
                </a:lnTo>
                <a:lnTo>
                  <a:pt x="43180" y="80010"/>
                </a:lnTo>
                <a:lnTo>
                  <a:pt x="43180" y="54610"/>
                </a:lnTo>
                <a:close/>
              </a:path>
              <a:path w="43179" h="2044700">
                <a:moveTo>
                  <a:pt x="43180" y="80010"/>
                </a:moveTo>
                <a:lnTo>
                  <a:pt x="0" y="80010"/>
                </a:lnTo>
                <a:lnTo>
                  <a:pt x="0" y="92710"/>
                </a:lnTo>
                <a:lnTo>
                  <a:pt x="43180" y="92710"/>
                </a:lnTo>
                <a:lnTo>
                  <a:pt x="43180" y="80010"/>
                </a:lnTo>
                <a:close/>
              </a:path>
              <a:path w="43179" h="2044700">
                <a:moveTo>
                  <a:pt x="43180" y="92710"/>
                </a:moveTo>
                <a:lnTo>
                  <a:pt x="0" y="92710"/>
                </a:lnTo>
                <a:lnTo>
                  <a:pt x="0" y="118110"/>
                </a:lnTo>
                <a:lnTo>
                  <a:pt x="43180" y="118110"/>
                </a:lnTo>
                <a:lnTo>
                  <a:pt x="43180" y="92710"/>
                </a:lnTo>
                <a:close/>
              </a:path>
              <a:path w="43179" h="2044700">
                <a:moveTo>
                  <a:pt x="4318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80" y="124460"/>
                </a:lnTo>
                <a:lnTo>
                  <a:pt x="43180" y="118110"/>
                </a:lnTo>
                <a:close/>
              </a:path>
              <a:path w="43179" h="2044700">
                <a:moveTo>
                  <a:pt x="4318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80" y="130810"/>
                </a:lnTo>
                <a:lnTo>
                  <a:pt x="43180" y="124460"/>
                </a:lnTo>
                <a:close/>
              </a:path>
              <a:path w="43179" h="2044700">
                <a:moveTo>
                  <a:pt x="4318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3180" y="143510"/>
                </a:lnTo>
                <a:lnTo>
                  <a:pt x="43180" y="130810"/>
                </a:lnTo>
                <a:close/>
              </a:path>
              <a:path w="43179" h="2044700">
                <a:moveTo>
                  <a:pt x="4318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3180" y="149860"/>
                </a:lnTo>
                <a:lnTo>
                  <a:pt x="43180" y="143510"/>
                </a:lnTo>
                <a:close/>
              </a:path>
              <a:path w="43179" h="2044700">
                <a:moveTo>
                  <a:pt x="43180" y="149860"/>
                </a:moveTo>
                <a:lnTo>
                  <a:pt x="0" y="149860"/>
                </a:lnTo>
                <a:lnTo>
                  <a:pt x="0" y="168910"/>
                </a:lnTo>
                <a:lnTo>
                  <a:pt x="43180" y="168910"/>
                </a:lnTo>
                <a:lnTo>
                  <a:pt x="43180" y="149860"/>
                </a:lnTo>
                <a:close/>
              </a:path>
              <a:path w="43179" h="2044700">
                <a:moveTo>
                  <a:pt x="4318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3180" y="175260"/>
                </a:lnTo>
                <a:lnTo>
                  <a:pt x="43180" y="168910"/>
                </a:lnTo>
                <a:close/>
              </a:path>
              <a:path w="43179" h="2044700">
                <a:moveTo>
                  <a:pt x="4318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3180" y="181610"/>
                </a:lnTo>
                <a:lnTo>
                  <a:pt x="43180" y="175260"/>
                </a:lnTo>
                <a:close/>
              </a:path>
              <a:path w="43179" h="2044700">
                <a:moveTo>
                  <a:pt x="43180" y="181610"/>
                </a:moveTo>
                <a:lnTo>
                  <a:pt x="0" y="181610"/>
                </a:lnTo>
                <a:lnTo>
                  <a:pt x="0" y="200660"/>
                </a:lnTo>
                <a:lnTo>
                  <a:pt x="43180" y="200660"/>
                </a:lnTo>
                <a:lnTo>
                  <a:pt x="43180" y="181610"/>
                </a:lnTo>
                <a:close/>
              </a:path>
              <a:path w="43179" h="2044700">
                <a:moveTo>
                  <a:pt x="4318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43180" y="207010"/>
                </a:lnTo>
                <a:lnTo>
                  <a:pt x="43180" y="200660"/>
                </a:lnTo>
                <a:close/>
              </a:path>
              <a:path w="43179" h="2044700">
                <a:moveTo>
                  <a:pt x="43180" y="207010"/>
                </a:moveTo>
                <a:lnTo>
                  <a:pt x="0" y="207010"/>
                </a:lnTo>
                <a:lnTo>
                  <a:pt x="0" y="219710"/>
                </a:lnTo>
                <a:lnTo>
                  <a:pt x="43180" y="219710"/>
                </a:lnTo>
                <a:lnTo>
                  <a:pt x="43180" y="207010"/>
                </a:lnTo>
                <a:close/>
              </a:path>
              <a:path w="43179" h="2044700">
                <a:moveTo>
                  <a:pt x="4318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43180" y="226060"/>
                </a:lnTo>
                <a:lnTo>
                  <a:pt x="43180" y="219710"/>
                </a:lnTo>
                <a:close/>
              </a:path>
              <a:path w="43179" h="2044700">
                <a:moveTo>
                  <a:pt x="4318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43180" y="232410"/>
                </a:lnTo>
                <a:lnTo>
                  <a:pt x="43180" y="226060"/>
                </a:lnTo>
                <a:close/>
              </a:path>
              <a:path w="43179" h="2044700">
                <a:moveTo>
                  <a:pt x="43180" y="232410"/>
                </a:moveTo>
                <a:lnTo>
                  <a:pt x="0" y="232410"/>
                </a:lnTo>
                <a:lnTo>
                  <a:pt x="0" y="245110"/>
                </a:lnTo>
                <a:lnTo>
                  <a:pt x="43180" y="245110"/>
                </a:lnTo>
                <a:lnTo>
                  <a:pt x="43180" y="232410"/>
                </a:lnTo>
                <a:close/>
              </a:path>
              <a:path w="43179" h="2044700">
                <a:moveTo>
                  <a:pt x="4318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43180" y="251460"/>
                </a:lnTo>
                <a:lnTo>
                  <a:pt x="43180" y="245110"/>
                </a:lnTo>
                <a:close/>
              </a:path>
              <a:path w="43179" h="2044700">
                <a:moveTo>
                  <a:pt x="4318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43180" y="257810"/>
                </a:lnTo>
                <a:lnTo>
                  <a:pt x="43180" y="251460"/>
                </a:lnTo>
                <a:close/>
              </a:path>
              <a:path w="43179" h="2044700">
                <a:moveTo>
                  <a:pt x="4318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3180" y="264160"/>
                </a:lnTo>
                <a:lnTo>
                  <a:pt x="43180" y="257810"/>
                </a:lnTo>
                <a:close/>
              </a:path>
              <a:path w="43179" h="2044700">
                <a:moveTo>
                  <a:pt x="4318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43180" y="270510"/>
                </a:lnTo>
                <a:lnTo>
                  <a:pt x="43180" y="264160"/>
                </a:lnTo>
                <a:close/>
              </a:path>
              <a:path w="43179" h="2044700">
                <a:moveTo>
                  <a:pt x="43180" y="270510"/>
                </a:moveTo>
                <a:lnTo>
                  <a:pt x="0" y="270510"/>
                </a:lnTo>
                <a:lnTo>
                  <a:pt x="0" y="283210"/>
                </a:lnTo>
                <a:lnTo>
                  <a:pt x="43180" y="283210"/>
                </a:lnTo>
                <a:lnTo>
                  <a:pt x="43180" y="270510"/>
                </a:lnTo>
                <a:close/>
              </a:path>
              <a:path w="43179" h="2044700">
                <a:moveTo>
                  <a:pt x="43180" y="283210"/>
                </a:moveTo>
                <a:lnTo>
                  <a:pt x="0" y="283210"/>
                </a:lnTo>
                <a:lnTo>
                  <a:pt x="0" y="314960"/>
                </a:lnTo>
                <a:lnTo>
                  <a:pt x="43180" y="314960"/>
                </a:lnTo>
                <a:lnTo>
                  <a:pt x="43180" y="283210"/>
                </a:lnTo>
                <a:close/>
              </a:path>
              <a:path w="43179" h="2044700">
                <a:moveTo>
                  <a:pt x="43180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3180" y="334010"/>
                </a:lnTo>
                <a:lnTo>
                  <a:pt x="43180" y="314960"/>
                </a:lnTo>
                <a:close/>
              </a:path>
              <a:path w="43179" h="2044700">
                <a:moveTo>
                  <a:pt x="4318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43180" y="340360"/>
                </a:lnTo>
                <a:lnTo>
                  <a:pt x="43180" y="334010"/>
                </a:lnTo>
                <a:close/>
              </a:path>
              <a:path w="43179" h="2044700">
                <a:moveTo>
                  <a:pt x="43180" y="340360"/>
                </a:moveTo>
                <a:lnTo>
                  <a:pt x="0" y="340360"/>
                </a:lnTo>
                <a:lnTo>
                  <a:pt x="0" y="359409"/>
                </a:lnTo>
                <a:lnTo>
                  <a:pt x="43180" y="359409"/>
                </a:lnTo>
                <a:lnTo>
                  <a:pt x="43180" y="340360"/>
                </a:lnTo>
                <a:close/>
              </a:path>
              <a:path w="43179" h="2044700">
                <a:moveTo>
                  <a:pt x="4318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43180" y="365760"/>
                </a:lnTo>
                <a:lnTo>
                  <a:pt x="43180" y="359410"/>
                </a:lnTo>
                <a:close/>
              </a:path>
              <a:path w="43179" h="2044700">
                <a:moveTo>
                  <a:pt x="43180" y="365760"/>
                </a:moveTo>
                <a:lnTo>
                  <a:pt x="0" y="365760"/>
                </a:lnTo>
                <a:lnTo>
                  <a:pt x="0" y="384810"/>
                </a:lnTo>
                <a:lnTo>
                  <a:pt x="43180" y="384810"/>
                </a:lnTo>
                <a:lnTo>
                  <a:pt x="43180" y="365760"/>
                </a:lnTo>
                <a:close/>
              </a:path>
              <a:path w="43179" h="2044700">
                <a:moveTo>
                  <a:pt x="4318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43180" y="391160"/>
                </a:lnTo>
                <a:lnTo>
                  <a:pt x="43180" y="384810"/>
                </a:lnTo>
                <a:close/>
              </a:path>
              <a:path w="43179" h="2044700">
                <a:moveTo>
                  <a:pt x="43180" y="391160"/>
                </a:moveTo>
                <a:lnTo>
                  <a:pt x="0" y="391160"/>
                </a:lnTo>
                <a:lnTo>
                  <a:pt x="0" y="403860"/>
                </a:lnTo>
                <a:lnTo>
                  <a:pt x="43180" y="403860"/>
                </a:lnTo>
                <a:lnTo>
                  <a:pt x="43180" y="391160"/>
                </a:lnTo>
                <a:close/>
              </a:path>
              <a:path w="43179" h="2044700">
                <a:moveTo>
                  <a:pt x="43180" y="403860"/>
                </a:moveTo>
                <a:lnTo>
                  <a:pt x="0" y="403860"/>
                </a:lnTo>
                <a:lnTo>
                  <a:pt x="0" y="416560"/>
                </a:lnTo>
                <a:lnTo>
                  <a:pt x="43180" y="416560"/>
                </a:lnTo>
                <a:lnTo>
                  <a:pt x="43180" y="403860"/>
                </a:lnTo>
                <a:close/>
              </a:path>
              <a:path w="43179" h="2044700">
                <a:moveTo>
                  <a:pt x="43180" y="416560"/>
                </a:moveTo>
                <a:lnTo>
                  <a:pt x="0" y="416560"/>
                </a:lnTo>
                <a:lnTo>
                  <a:pt x="0" y="455930"/>
                </a:lnTo>
                <a:lnTo>
                  <a:pt x="43180" y="455930"/>
                </a:lnTo>
                <a:lnTo>
                  <a:pt x="43180" y="416560"/>
                </a:lnTo>
                <a:close/>
              </a:path>
              <a:path w="43179" h="2044700">
                <a:moveTo>
                  <a:pt x="43180" y="455930"/>
                </a:moveTo>
                <a:lnTo>
                  <a:pt x="0" y="455930"/>
                </a:lnTo>
                <a:lnTo>
                  <a:pt x="0" y="485140"/>
                </a:lnTo>
                <a:lnTo>
                  <a:pt x="43180" y="485140"/>
                </a:lnTo>
                <a:lnTo>
                  <a:pt x="43180" y="455930"/>
                </a:lnTo>
                <a:close/>
              </a:path>
              <a:path w="43179" h="2044700">
                <a:moveTo>
                  <a:pt x="43180" y="485140"/>
                </a:moveTo>
                <a:lnTo>
                  <a:pt x="0" y="485140"/>
                </a:lnTo>
                <a:lnTo>
                  <a:pt x="0" y="487680"/>
                </a:lnTo>
                <a:lnTo>
                  <a:pt x="43180" y="487680"/>
                </a:lnTo>
                <a:lnTo>
                  <a:pt x="43180" y="485140"/>
                </a:lnTo>
                <a:close/>
              </a:path>
              <a:path w="43179" h="2044700">
                <a:moveTo>
                  <a:pt x="43180" y="487680"/>
                </a:moveTo>
                <a:lnTo>
                  <a:pt x="0" y="487680"/>
                </a:lnTo>
                <a:lnTo>
                  <a:pt x="0" y="535940"/>
                </a:lnTo>
                <a:lnTo>
                  <a:pt x="43180" y="535940"/>
                </a:lnTo>
                <a:lnTo>
                  <a:pt x="43180" y="487680"/>
                </a:lnTo>
                <a:close/>
              </a:path>
              <a:path w="43179" h="2044700">
                <a:moveTo>
                  <a:pt x="43180" y="535940"/>
                </a:moveTo>
                <a:lnTo>
                  <a:pt x="0" y="535940"/>
                </a:lnTo>
                <a:lnTo>
                  <a:pt x="0" y="551180"/>
                </a:lnTo>
                <a:lnTo>
                  <a:pt x="43180" y="551180"/>
                </a:lnTo>
                <a:lnTo>
                  <a:pt x="43180" y="535940"/>
                </a:lnTo>
                <a:close/>
              </a:path>
              <a:path w="43179" h="2044700">
                <a:moveTo>
                  <a:pt x="43180" y="551180"/>
                </a:moveTo>
                <a:lnTo>
                  <a:pt x="0" y="551180"/>
                </a:lnTo>
                <a:lnTo>
                  <a:pt x="0" y="554990"/>
                </a:lnTo>
                <a:lnTo>
                  <a:pt x="43180" y="554990"/>
                </a:lnTo>
                <a:lnTo>
                  <a:pt x="43180" y="551180"/>
                </a:lnTo>
                <a:close/>
              </a:path>
              <a:path w="43179" h="2044700">
                <a:moveTo>
                  <a:pt x="43180" y="554990"/>
                </a:moveTo>
                <a:lnTo>
                  <a:pt x="0" y="554990"/>
                </a:lnTo>
                <a:lnTo>
                  <a:pt x="0" y="580390"/>
                </a:lnTo>
                <a:lnTo>
                  <a:pt x="43180" y="580390"/>
                </a:lnTo>
                <a:lnTo>
                  <a:pt x="43180" y="554990"/>
                </a:lnTo>
                <a:close/>
              </a:path>
              <a:path w="43179" h="2044700">
                <a:moveTo>
                  <a:pt x="43180" y="580390"/>
                </a:moveTo>
                <a:lnTo>
                  <a:pt x="0" y="580390"/>
                </a:lnTo>
                <a:lnTo>
                  <a:pt x="0" y="586740"/>
                </a:lnTo>
                <a:lnTo>
                  <a:pt x="43180" y="586740"/>
                </a:lnTo>
                <a:lnTo>
                  <a:pt x="43180" y="580390"/>
                </a:lnTo>
                <a:close/>
              </a:path>
              <a:path w="43179" h="2044700">
                <a:moveTo>
                  <a:pt x="43180" y="586740"/>
                </a:moveTo>
                <a:lnTo>
                  <a:pt x="0" y="586740"/>
                </a:lnTo>
                <a:lnTo>
                  <a:pt x="0" y="593090"/>
                </a:lnTo>
                <a:lnTo>
                  <a:pt x="43180" y="593090"/>
                </a:lnTo>
                <a:lnTo>
                  <a:pt x="43180" y="586740"/>
                </a:lnTo>
                <a:close/>
              </a:path>
              <a:path w="43179" h="2044700">
                <a:moveTo>
                  <a:pt x="43180" y="593090"/>
                </a:moveTo>
                <a:lnTo>
                  <a:pt x="0" y="593090"/>
                </a:lnTo>
                <a:lnTo>
                  <a:pt x="0" y="605790"/>
                </a:lnTo>
                <a:lnTo>
                  <a:pt x="43180" y="605790"/>
                </a:lnTo>
                <a:lnTo>
                  <a:pt x="43180" y="593090"/>
                </a:lnTo>
                <a:close/>
              </a:path>
              <a:path w="43179" h="2044700">
                <a:moveTo>
                  <a:pt x="43180" y="605790"/>
                </a:moveTo>
                <a:lnTo>
                  <a:pt x="0" y="605790"/>
                </a:lnTo>
                <a:lnTo>
                  <a:pt x="0" y="612140"/>
                </a:lnTo>
                <a:lnTo>
                  <a:pt x="43180" y="612140"/>
                </a:lnTo>
                <a:lnTo>
                  <a:pt x="43180" y="605790"/>
                </a:lnTo>
                <a:close/>
              </a:path>
              <a:path w="43179" h="2044700">
                <a:moveTo>
                  <a:pt x="43180" y="612140"/>
                </a:moveTo>
                <a:lnTo>
                  <a:pt x="0" y="612140"/>
                </a:lnTo>
                <a:lnTo>
                  <a:pt x="0" y="637540"/>
                </a:lnTo>
                <a:lnTo>
                  <a:pt x="43180" y="637540"/>
                </a:lnTo>
                <a:lnTo>
                  <a:pt x="43180" y="612140"/>
                </a:lnTo>
                <a:close/>
              </a:path>
              <a:path w="43179" h="2044700">
                <a:moveTo>
                  <a:pt x="43180" y="637540"/>
                </a:moveTo>
                <a:lnTo>
                  <a:pt x="0" y="637540"/>
                </a:lnTo>
                <a:lnTo>
                  <a:pt x="0" y="643890"/>
                </a:lnTo>
                <a:lnTo>
                  <a:pt x="43180" y="643890"/>
                </a:lnTo>
                <a:lnTo>
                  <a:pt x="43180" y="637540"/>
                </a:lnTo>
                <a:close/>
              </a:path>
              <a:path w="43179" h="2044700">
                <a:moveTo>
                  <a:pt x="43180" y="643890"/>
                </a:moveTo>
                <a:lnTo>
                  <a:pt x="0" y="643890"/>
                </a:lnTo>
                <a:lnTo>
                  <a:pt x="0" y="656590"/>
                </a:lnTo>
                <a:lnTo>
                  <a:pt x="43180" y="656590"/>
                </a:lnTo>
                <a:lnTo>
                  <a:pt x="43180" y="643890"/>
                </a:lnTo>
                <a:close/>
              </a:path>
              <a:path w="43179" h="2044700">
                <a:moveTo>
                  <a:pt x="43180" y="656590"/>
                </a:moveTo>
                <a:lnTo>
                  <a:pt x="0" y="656590"/>
                </a:lnTo>
                <a:lnTo>
                  <a:pt x="0" y="662940"/>
                </a:lnTo>
                <a:lnTo>
                  <a:pt x="43180" y="662940"/>
                </a:lnTo>
                <a:lnTo>
                  <a:pt x="43180" y="656590"/>
                </a:lnTo>
                <a:close/>
              </a:path>
              <a:path w="43179" h="2044700">
                <a:moveTo>
                  <a:pt x="43180" y="662940"/>
                </a:moveTo>
                <a:lnTo>
                  <a:pt x="0" y="662940"/>
                </a:lnTo>
                <a:lnTo>
                  <a:pt x="0" y="681990"/>
                </a:lnTo>
                <a:lnTo>
                  <a:pt x="43180" y="681990"/>
                </a:lnTo>
                <a:lnTo>
                  <a:pt x="43180" y="662940"/>
                </a:lnTo>
                <a:close/>
              </a:path>
              <a:path w="43179" h="2044700">
                <a:moveTo>
                  <a:pt x="43180" y="681990"/>
                </a:moveTo>
                <a:lnTo>
                  <a:pt x="0" y="681990"/>
                </a:lnTo>
                <a:lnTo>
                  <a:pt x="0" y="709930"/>
                </a:lnTo>
                <a:lnTo>
                  <a:pt x="43180" y="709930"/>
                </a:lnTo>
                <a:lnTo>
                  <a:pt x="43180" y="681990"/>
                </a:lnTo>
                <a:close/>
              </a:path>
              <a:path w="43179" h="2044700">
                <a:moveTo>
                  <a:pt x="43180" y="709930"/>
                </a:moveTo>
                <a:lnTo>
                  <a:pt x="0" y="709930"/>
                </a:lnTo>
                <a:lnTo>
                  <a:pt x="0" y="748030"/>
                </a:lnTo>
                <a:lnTo>
                  <a:pt x="43180" y="748030"/>
                </a:lnTo>
                <a:lnTo>
                  <a:pt x="43180" y="709930"/>
                </a:lnTo>
                <a:close/>
              </a:path>
              <a:path w="43179" h="2044700">
                <a:moveTo>
                  <a:pt x="43180" y="748030"/>
                </a:moveTo>
                <a:lnTo>
                  <a:pt x="0" y="748030"/>
                </a:lnTo>
                <a:lnTo>
                  <a:pt x="0" y="751840"/>
                </a:lnTo>
                <a:lnTo>
                  <a:pt x="43180" y="751840"/>
                </a:lnTo>
                <a:lnTo>
                  <a:pt x="43180" y="748030"/>
                </a:lnTo>
                <a:close/>
              </a:path>
              <a:path w="43179" h="2044700">
                <a:moveTo>
                  <a:pt x="43180" y="751840"/>
                </a:moveTo>
                <a:lnTo>
                  <a:pt x="0" y="751840"/>
                </a:lnTo>
                <a:lnTo>
                  <a:pt x="0" y="783590"/>
                </a:lnTo>
                <a:lnTo>
                  <a:pt x="43180" y="783590"/>
                </a:lnTo>
                <a:lnTo>
                  <a:pt x="43180" y="751840"/>
                </a:lnTo>
                <a:close/>
              </a:path>
              <a:path w="43179" h="2044700">
                <a:moveTo>
                  <a:pt x="43180" y="783590"/>
                </a:moveTo>
                <a:lnTo>
                  <a:pt x="0" y="783590"/>
                </a:lnTo>
                <a:lnTo>
                  <a:pt x="0" y="802640"/>
                </a:lnTo>
                <a:lnTo>
                  <a:pt x="43180" y="802640"/>
                </a:lnTo>
                <a:lnTo>
                  <a:pt x="43180" y="783590"/>
                </a:lnTo>
                <a:close/>
              </a:path>
              <a:path w="43179" h="2044700">
                <a:moveTo>
                  <a:pt x="43180" y="802640"/>
                </a:moveTo>
                <a:lnTo>
                  <a:pt x="0" y="802640"/>
                </a:lnTo>
                <a:lnTo>
                  <a:pt x="0" y="828040"/>
                </a:lnTo>
                <a:lnTo>
                  <a:pt x="43180" y="828040"/>
                </a:lnTo>
                <a:lnTo>
                  <a:pt x="43180" y="802640"/>
                </a:lnTo>
                <a:close/>
              </a:path>
              <a:path w="43179" h="2044700">
                <a:moveTo>
                  <a:pt x="43180" y="828040"/>
                </a:moveTo>
                <a:lnTo>
                  <a:pt x="0" y="828040"/>
                </a:lnTo>
                <a:lnTo>
                  <a:pt x="0" y="866140"/>
                </a:lnTo>
                <a:lnTo>
                  <a:pt x="43180" y="866140"/>
                </a:lnTo>
                <a:lnTo>
                  <a:pt x="43180" y="828040"/>
                </a:lnTo>
                <a:close/>
              </a:path>
              <a:path w="43179" h="2044700">
                <a:moveTo>
                  <a:pt x="43180" y="866140"/>
                </a:moveTo>
                <a:lnTo>
                  <a:pt x="0" y="866140"/>
                </a:lnTo>
                <a:lnTo>
                  <a:pt x="0" y="872490"/>
                </a:lnTo>
                <a:lnTo>
                  <a:pt x="43180" y="872490"/>
                </a:lnTo>
                <a:lnTo>
                  <a:pt x="43180" y="866140"/>
                </a:lnTo>
                <a:close/>
              </a:path>
              <a:path w="43179" h="2044700">
                <a:moveTo>
                  <a:pt x="43180" y="872490"/>
                </a:moveTo>
                <a:lnTo>
                  <a:pt x="0" y="872490"/>
                </a:lnTo>
                <a:lnTo>
                  <a:pt x="0" y="885190"/>
                </a:lnTo>
                <a:lnTo>
                  <a:pt x="43180" y="885190"/>
                </a:lnTo>
                <a:lnTo>
                  <a:pt x="43180" y="872490"/>
                </a:lnTo>
                <a:close/>
              </a:path>
              <a:path w="43179" h="2044700">
                <a:moveTo>
                  <a:pt x="43180" y="885190"/>
                </a:moveTo>
                <a:lnTo>
                  <a:pt x="0" y="885190"/>
                </a:lnTo>
                <a:lnTo>
                  <a:pt x="0" y="887730"/>
                </a:lnTo>
                <a:lnTo>
                  <a:pt x="43180" y="887730"/>
                </a:lnTo>
                <a:lnTo>
                  <a:pt x="43180" y="885190"/>
                </a:lnTo>
                <a:close/>
              </a:path>
              <a:path w="43179" h="2044700">
                <a:moveTo>
                  <a:pt x="43180" y="887730"/>
                </a:moveTo>
                <a:lnTo>
                  <a:pt x="0" y="887730"/>
                </a:lnTo>
                <a:lnTo>
                  <a:pt x="0" y="891540"/>
                </a:lnTo>
                <a:lnTo>
                  <a:pt x="43180" y="891540"/>
                </a:lnTo>
                <a:lnTo>
                  <a:pt x="43180" y="887730"/>
                </a:lnTo>
                <a:close/>
              </a:path>
              <a:path w="43179" h="2044700">
                <a:moveTo>
                  <a:pt x="43180" y="891540"/>
                </a:moveTo>
                <a:lnTo>
                  <a:pt x="0" y="891540"/>
                </a:lnTo>
                <a:lnTo>
                  <a:pt x="0" y="916940"/>
                </a:lnTo>
                <a:lnTo>
                  <a:pt x="43180" y="916940"/>
                </a:lnTo>
                <a:lnTo>
                  <a:pt x="43180" y="891540"/>
                </a:lnTo>
                <a:close/>
              </a:path>
              <a:path w="43179" h="2044700">
                <a:moveTo>
                  <a:pt x="43180" y="916940"/>
                </a:moveTo>
                <a:lnTo>
                  <a:pt x="0" y="916940"/>
                </a:lnTo>
                <a:lnTo>
                  <a:pt x="0" y="925830"/>
                </a:lnTo>
                <a:lnTo>
                  <a:pt x="43180" y="925830"/>
                </a:lnTo>
                <a:lnTo>
                  <a:pt x="43180" y="916940"/>
                </a:lnTo>
                <a:close/>
              </a:path>
              <a:path w="43179" h="2044700">
                <a:moveTo>
                  <a:pt x="43180" y="925830"/>
                </a:moveTo>
                <a:lnTo>
                  <a:pt x="0" y="925830"/>
                </a:lnTo>
                <a:lnTo>
                  <a:pt x="0" y="938530"/>
                </a:lnTo>
                <a:lnTo>
                  <a:pt x="43180" y="938530"/>
                </a:lnTo>
                <a:lnTo>
                  <a:pt x="43180" y="925830"/>
                </a:lnTo>
                <a:close/>
              </a:path>
              <a:path w="43179" h="2044700">
                <a:moveTo>
                  <a:pt x="43180" y="938530"/>
                </a:moveTo>
                <a:lnTo>
                  <a:pt x="0" y="938530"/>
                </a:lnTo>
                <a:lnTo>
                  <a:pt x="0" y="1008380"/>
                </a:lnTo>
                <a:lnTo>
                  <a:pt x="43180" y="1008380"/>
                </a:lnTo>
                <a:lnTo>
                  <a:pt x="43180" y="938530"/>
                </a:lnTo>
                <a:close/>
              </a:path>
              <a:path w="43179" h="2044700">
                <a:moveTo>
                  <a:pt x="43180" y="1008380"/>
                </a:moveTo>
                <a:lnTo>
                  <a:pt x="0" y="1008380"/>
                </a:lnTo>
                <a:lnTo>
                  <a:pt x="0" y="1043940"/>
                </a:lnTo>
                <a:lnTo>
                  <a:pt x="43180" y="1043940"/>
                </a:lnTo>
                <a:lnTo>
                  <a:pt x="43180" y="1008380"/>
                </a:lnTo>
                <a:close/>
              </a:path>
              <a:path w="43179" h="2044700">
                <a:moveTo>
                  <a:pt x="43180" y="1043940"/>
                </a:moveTo>
                <a:lnTo>
                  <a:pt x="0" y="1043940"/>
                </a:lnTo>
                <a:lnTo>
                  <a:pt x="0" y="1050290"/>
                </a:lnTo>
                <a:lnTo>
                  <a:pt x="43180" y="1050290"/>
                </a:lnTo>
                <a:lnTo>
                  <a:pt x="43180" y="1043940"/>
                </a:lnTo>
                <a:close/>
              </a:path>
              <a:path w="43179" h="2044700">
                <a:moveTo>
                  <a:pt x="43180" y="1050290"/>
                </a:moveTo>
                <a:lnTo>
                  <a:pt x="0" y="1050290"/>
                </a:lnTo>
                <a:lnTo>
                  <a:pt x="0" y="1056640"/>
                </a:lnTo>
                <a:lnTo>
                  <a:pt x="43180" y="1056640"/>
                </a:lnTo>
                <a:lnTo>
                  <a:pt x="43180" y="1050290"/>
                </a:lnTo>
                <a:close/>
              </a:path>
              <a:path w="43179" h="2044700">
                <a:moveTo>
                  <a:pt x="43180" y="1056640"/>
                </a:moveTo>
                <a:lnTo>
                  <a:pt x="0" y="1056640"/>
                </a:lnTo>
                <a:lnTo>
                  <a:pt x="0" y="1075690"/>
                </a:lnTo>
                <a:lnTo>
                  <a:pt x="43180" y="1075690"/>
                </a:lnTo>
                <a:lnTo>
                  <a:pt x="43180" y="1056640"/>
                </a:lnTo>
                <a:close/>
              </a:path>
              <a:path w="43179" h="2044700">
                <a:moveTo>
                  <a:pt x="43180" y="1075690"/>
                </a:moveTo>
                <a:lnTo>
                  <a:pt x="0" y="1075690"/>
                </a:lnTo>
                <a:lnTo>
                  <a:pt x="0" y="1094740"/>
                </a:lnTo>
                <a:lnTo>
                  <a:pt x="43180" y="1094740"/>
                </a:lnTo>
                <a:lnTo>
                  <a:pt x="43180" y="1075690"/>
                </a:lnTo>
                <a:close/>
              </a:path>
              <a:path w="43179" h="2044700">
                <a:moveTo>
                  <a:pt x="43180" y="1094740"/>
                </a:moveTo>
                <a:lnTo>
                  <a:pt x="0" y="1094740"/>
                </a:lnTo>
                <a:lnTo>
                  <a:pt x="0" y="1107440"/>
                </a:lnTo>
                <a:lnTo>
                  <a:pt x="43180" y="1107440"/>
                </a:lnTo>
                <a:lnTo>
                  <a:pt x="43180" y="1094740"/>
                </a:lnTo>
                <a:close/>
              </a:path>
              <a:path w="43179" h="2044700">
                <a:moveTo>
                  <a:pt x="43180" y="1107440"/>
                </a:moveTo>
                <a:lnTo>
                  <a:pt x="0" y="1107440"/>
                </a:lnTo>
                <a:lnTo>
                  <a:pt x="0" y="1113790"/>
                </a:lnTo>
                <a:lnTo>
                  <a:pt x="43180" y="1113790"/>
                </a:lnTo>
                <a:lnTo>
                  <a:pt x="43180" y="1107440"/>
                </a:lnTo>
                <a:close/>
              </a:path>
              <a:path w="43179" h="2044700">
                <a:moveTo>
                  <a:pt x="43180" y="1113790"/>
                </a:moveTo>
                <a:lnTo>
                  <a:pt x="0" y="1113790"/>
                </a:lnTo>
                <a:lnTo>
                  <a:pt x="0" y="1126490"/>
                </a:lnTo>
                <a:lnTo>
                  <a:pt x="43180" y="1126490"/>
                </a:lnTo>
                <a:lnTo>
                  <a:pt x="43180" y="1113790"/>
                </a:lnTo>
                <a:close/>
              </a:path>
              <a:path w="43179" h="2044700">
                <a:moveTo>
                  <a:pt x="43180" y="1126490"/>
                </a:moveTo>
                <a:lnTo>
                  <a:pt x="0" y="1126490"/>
                </a:lnTo>
                <a:lnTo>
                  <a:pt x="0" y="1139190"/>
                </a:lnTo>
                <a:lnTo>
                  <a:pt x="43180" y="1139190"/>
                </a:lnTo>
                <a:lnTo>
                  <a:pt x="43180" y="1126490"/>
                </a:lnTo>
                <a:close/>
              </a:path>
              <a:path w="43179" h="2044700">
                <a:moveTo>
                  <a:pt x="43180" y="1139190"/>
                </a:moveTo>
                <a:lnTo>
                  <a:pt x="0" y="1139190"/>
                </a:lnTo>
                <a:lnTo>
                  <a:pt x="0" y="1164590"/>
                </a:lnTo>
                <a:lnTo>
                  <a:pt x="43180" y="1164590"/>
                </a:lnTo>
                <a:lnTo>
                  <a:pt x="43180" y="1139190"/>
                </a:lnTo>
                <a:close/>
              </a:path>
              <a:path w="43179" h="2044700">
                <a:moveTo>
                  <a:pt x="43180" y="1164590"/>
                </a:moveTo>
                <a:lnTo>
                  <a:pt x="0" y="1164590"/>
                </a:lnTo>
                <a:lnTo>
                  <a:pt x="0" y="1189990"/>
                </a:lnTo>
                <a:lnTo>
                  <a:pt x="43180" y="1189990"/>
                </a:lnTo>
                <a:lnTo>
                  <a:pt x="43180" y="1164590"/>
                </a:lnTo>
                <a:close/>
              </a:path>
              <a:path w="43179" h="2044700">
                <a:moveTo>
                  <a:pt x="43180" y="1189990"/>
                </a:moveTo>
                <a:lnTo>
                  <a:pt x="0" y="1189990"/>
                </a:lnTo>
                <a:lnTo>
                  <a:pt x="0" y="1196340"/>
                </a:lnTo>
                <a:lnTo>
                  <a:pt x="43180" y="1196340"/>
                </a:lnTo>
                <a:lnTo>
                  <a:pt x="43180" y="1189990"/>
                </a:lnTo>
                <a:close/>
              </a:path>
              <a:path w="43179" h="2044700">
                <a:moveTo>
                  <a:pt x="43180" y="1196340"/>
                </a:moveTo>
                <a:lnTo>
                  <a:pt x="0" y="1196340"/>
                </a:lnTo>
                <a:lnTo>
                  <a:pt x="0" y="1202690"/>
                </a:lnTo>
                <a:lnTo>
                  <a:pt x="43180" y="1202690"/>
                </a:lnTo>
                <a:lnTo>
                  <a:pt x="43180" y="1196340"/>
                </a:lnTo>
                <a:close/>
              </a:path>
              <a:path w="43179" h="2044700">
                <a:moveTo>
                  <a:pt x="43180" y="1202690"/>
                </a:moveTo>
                <a:lnTo>
                  <a:pt x="0" y="1202690"/>
                </a:lnTo>
                <a:lnTo>
                  <a:pt x="0" y="1209040"/>
                </a:lnTo>
                <a:lnTo>
                  <a:pt x="43180" y="1209040"/>
                </a:lnTo>
                <a:lnTo>
                  <a:pt x="43180" y="1202690"/>
                </a:lnTo>
                <a:close/>
              </a:path>
              <a:path w="43179" h="2044700">
                <a:moveTo>
                  <a:pt x="43180" y="1209040"/>
                </a:moveTo>
                <a:lnTo>
                  <a:pt x="0" y="1209040"/>
                </a:lnTo>
                <a:lnTo>
                  <a:pt x="0" y="1215390"/>
                </a:lnTo>
                <a:lnTo>
                  <a:pt x="43180" y="1215390"/>
                </a:lnTo>
                <a:lnTo>
                  <a:pt x="43180" y="1209040"/>
                </a:lnTo>
                <a:close/>
              </a:path>
              <a:path w="43179" h="2044700">
                <a:moveTo>
                  <a:pt x="43180" y="1215390"/>
                </a:moveTo>
                <a:lnTo>
                  <a:pt x="0" y="1215390"/>
                </a:lnTo>
                <a:lnTo>
                  <a:pt x="0" y="1230630"/>
                </a:lnTo>
                <a:lnTo>
                  <a:pt x="43180" y="1230630"/>
                </a:lnTo>
                <a:lnTo>
                  <a:pt x="43180" y="1215390"/>
                </a:lnTo>
                <a:close/>
              </a:path>
              <a:path w="43179" h="2044700">
                <a:moveTo>
                  <a:pt x="43180" y="1433830"/>
                </a:moveTo>
                <a:lnTo>
                  <a:pt x="0" y="1433830"/>
                </a:lnTo>
                <a:lnTo>
                  <a:pt x="0" y="2044700"/>
                </a:lnTo>
                <a:lnTo>
                  <a:pt x="43180" y="2044700"/>
                </a:lnTo>
                <a:lnTo>
                  <a:pt x="43180" y="1433830"/>
                </a:lnTo>
                <a:close/>
              </a:path>
              <a:path w="43179" h="2044700">
                <a:moveTo>
                  <a:pt x="43180" y="1427480"/>
                </a:moveTo>
                <a:lnTo>
                  <a:pt x="0" y="1427480"/>
                </a:lnTo>
                <a:lnTo>
                  <a:pt x="0" y="1432560"/>
                </a:lnTo>
                <a:lnTo>
                  <a:pt x="43180" y="1432560"/>
                </a:lnTo>
                <a:lnTo>
                  <a:pt x="43180" y="1427480"/>
                </a:lnTo>
                <a:close/>
              </a:path>
              <a:path w="43179" h="2044700">
                <a:moveTo>
                  <a:pt x="43180" y="1421130"/>
                </a:moveTo>
                <a:lnTo>
                  <a:pt x="0" y="1421130"/>
                </a:lnTo>
                <a:lnTo>
                  <a:pt x="0" y="1426210"/>
                </a:lnTo>
                <a:lnTo>
                  <a:pt x="43180" y="1426210"/>
                </a:lnTo>
                <a:lnTo>
                  <a:pt x="43180" y="1421130"/>
                </a:lnTo>
                <a:close/>
              </a:path>
              <a:path w="43179" h="2044700">
                <a:moveTo>
                  <a:pt x="4318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43180" y="1419860"/>
                </a:lnTo>
                <a:lnTo>
                  <a:pt x="43180" y="1414780"/>
                </a:lnTo>
                <a:close/>
              </a:path>
              <a:path w="43179" h="2044700">
                <a:moveTo>
                  <a:pt x="4318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43180" y="1413510"/>
                </a:lnTo>
                <a:lnTo>
                  <a:pt x="43180" y="1408430"/>
                </a:lnTo>
                <a:close/>
              </a:path>
              <a:path w="43179" h="2044700">
                <a:moveTo>
                  <a:pt x="43180" y="1402080"/>
                </a:moveTo>
                <a:lnTo>
                  <a:pt x="0" y="1402080"/>
                </a:lnTo>
                <a:lnTo>
                  <a:pt x="0" y="1407160"/>
                </a:lnTo>
                <a:lnTo>
                  <a:pt x="43180" y="1407160"/>
                </a:lnTo>
                <a:lnTo>
                  <a:pt x="43180" y="1402080"/>
                </a:lnTo>
                <a:close/>
              </a:path>
              <a:path w="43179" h="2044700">
                <a:moveTo>
                  <a:pt x="43180" y="1395730"/>
                </a:moveTo>
                <a:lnTo>
                  <a:pt x="0" y="1395730"/>
                </a:lnTo>
                <a:lnTo>
                  <a:pt x="0" y="1400810"/>
                </a:lnTo>
                <a:lnTo>
                  <a:pt x="43180" y="1400810"/>
                </a:lnTo>
                <a:lnTo>
                  <a:pt x="43180" y="1395730"/>
                </a:lnTo>
                <a:close/>
              </a:path>
              <a:path w="43179" h="2044700">
                <a:moveTo>
                  <a:pt x="43180" y="1389380"/>
                </a:moveTo>
                <a:lnTo>
                  <a:pt x="0" y="1389380"/>
                </a:lnTo>
                <a:lnTo>
                  <a:pt x="0" y="1394460"/>
                </a:lnTo>
                <a:lnTo>
                  <a:pt x="43180" y="1394460"/>
                </a:lnTo>
                <a:lnTo>
                  <a:pt x="43180" y="1389380"/>
                </a:lnTo>
                <a:close/>
              </a:path>
              <a:path w="43179" h="2044700">
                <a:moveTo>
                  <a:pt x="43180" y="1383030"/>
                </a:moveTo>
                <a:lnTo>
                  <a:pt x="0" y="1383030"/>
                </a:lnTo>
                <a:lnTo>
                  <a:pt x="0" y="1388110"/>
                </a:lnTo>
                <a:lnTo>
                  <a:pt x="43180" y="1388110"/>
                </a:lnTo>
                <a:lnTo>
                  <a:pt x="43180" y="1383030"/>
                </a:lnTo>
                <a:close/>
              </a:path>
              <a:path w="43179" h="2044700">
                <a:moveTo>
                  <a:pt x="43180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43180" y="1381760"/>
                </a:lnTo>
                <a:lnTo>
                  <a:pt x="43180" y="1376680"/>
                </a:lnTo>
                <a:close/>
              </a:path>
              <a:path w="43179" h="2044700">
                <a:moveTo>
                  <a:pt x="43180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43180" y="1375410"/>
                </a:lnTo>
                <a:lnTo>
                  <a:pt x="43180" y="1370330"/>
                </a:lnTo>
                <a:close/>
              </a:path>
              <a:path w="43179" h="2044700">
                <a:moveTo>
                  <a:pt x="43180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43180" y="1369060"/>
                </a:lnTo>
                <a:lnTo>
                  <a:pt x="43180" y="1363980"/>
                </a:lnTo>
                <a:close/>
              </a:path>
              <a:path w="43179" h="2044700">
                <a:moveTo>
                  <a:pt x="43180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43180" y="1362710"/>
                </a:lnTo>
                <a:lnTo>
                  <a:pt x="43180" y="1357630"/>
                </a:lnTo>
                <a:close/>
              </a:path>
              <a:path w="43179" h="2044700">
                <a:moveTo>
                  <a:pt x="4318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3180" y="1356360"/>
                </a:lnTo>
                <a:lnTo>
                  <a:pt x="43180" y="1351280"/>
                </a:lnTo>
                <a:close/>
              </a:path>
              <a:path w="43179" h="2044700">
                <a:moveTo>
                  <a:pt x="4318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3180" y="1350010"/>
                </a:lnTo>
                <a:lnTo>
                  <a:pt x="43180" y="1344930"/>
                </a:lnTo>
                <a:close/>
              </a:path>
              <a:path w="43179" h="2044700">
                <a:moveTo>
                  <a:pt x="4318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3180" y="1343660"/>
                </a:lnTo>
                <a:lnTo>
                  <a:pt x="43180" y="1338580"/>
                </a:lnTo>
                <a:close/>
              </a:path>
              <a:path w="43179" h="2044700">
                <a:moveTo>
                  <a:pt x="4318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3180" y="1337310"/>
                </a:lnTo>
                <a:lnTo>
                  <a:pt x="43180" y="1332230"/>
                </a:lnTo>
                <a:close/>
              </a:path>
              <a:path w="43179" h="2044700">
                <a:moveTo>
                  <a:pt x="4318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80" y="1330960"/>
                </a:lnTo>
                <a:lnTo>
                  <a:pt x="43180" y="1325880"/>
                </a:lnTo>
                <a:close/>
              </a:path>
              <a:path w="43179" h="2044700">
                <a:moveTo>
                  <a:pt x="4318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80" y="1324610"/>
                </a:lnTo>
                <a:lnTo>
                  <a:pt x="43180" y="1319530"/>
                </a:lnTo>
                <a:close/>
              </a:path>
              <a:path w="43179" h="2044700">
                <a:moveTo>
                  <a:pt x="4318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80" y="1318260"/>
                </a:lnTo>
                <a:lnTo>
                  <a:pt x="43180" y="1313180"/>
                </a:lnTo>
                <a:close/>
              </a:path>
              <a:path w="43179" h="2044700">
                <a:moveTo>
                  <a:pt x="4318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80" y="1311910"/>
                </a:lnTo>
                <a:lnTo>
                  <a:pt x="43180" y="1306830"/>
                </a:lnTo>
                <a:close/>
              </a:path>
              <a:path w="43179" h="2044700">
                <a:moveTo>
                  <a:pt x="4318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80" y="1305560"/>
                </a:lnTo>
                <a:lnTo>
                  <a:pt x="43180" y="1300480"/>
                </a:lnTo>
                <a:close/>
              </a:path>
              <a:path w="43179" h="2044700">
                <a:moveTo>
                  <a:pt x="4318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80" y="1299210"/>
                </a:lnTo>
                <a:lnTo>
                  <a:pt x="43180" y="1294130"/>
                </a:lnTo>
                <a:close/>
              </a:path>
              <a:path w="43179" h="2044700">
                <a:moveTo>
                  <a:pt x="4318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80" y="1292860"/>
                </a:lnTo>
                <a:lnTo>
                  <a:pt x="43180" y="1287780"/>
                </a:lnTo>
                <a:close/>
              </a:path>
              <a:path w="43179" h="2044700">
                <a:moveTo>
                  <a:pt x="4318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80" y="1286510"/>
                </a:lnTo>
                <a:lnTo>
                  <a:pt x="43180" y="1281430"/>
                </a:lnTo>
                <a:close/>
              </a:path>
              <a:path w="43179" h="2044700">
                <a:moveTo>
                  <a:pt x="4318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80" y="1280160"/>
                </a:lnTo>
                <a:lnTo>
                  <a:pt x="43180" y="1275080"/>
                </a:lnTo>
                <a:close/>
              </a:path>
              <a:path w="43179" h="2044700">
                <a:moveTo>
                  <a:pt x="4318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80" y="1273810"/>
                </a:lnTo>
                <a:lnTo>
                  <a:pt x="43180" y="1268730"/>
                </a:lnTo>
                <a:close/>
              </a:path>
              <a:path w="43179" h="2044700">
                <a:moveTo>
                  <a:pt x="4318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80" y="1267460"/>
                </a:lnTo>
                <a:lnTo>
                  <a:pt x="43180" y="1262380"/>
                </a:lnTo>
                <a:close/>
              </a:path>
              <a:path w="43179" h="2044700">
                <a:moveTo>
                  <a:pt x="4318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80" y="1261110"/>
                </a:lnTo>
                <a:lnTo>
                  <a:pt x="43180" y="1256030"/>
                </a:lnTo>
                <a:close/>
              </a:path>
              <a:path w="43179" h="2044700">
                <a:moveTo>
                  <a:pt x="4318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80" y="1254760"/>
                </a:lnTo>
                <a:lnTo>
                  <a:pt x="43180" y="1249680"/>
                </a:lnTo>
                <a:close/>
              </a:path>
              <a:path w="43179" h="2044700">
                <a:moveTo>
                  <a:pt x="4318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80" y="1248410"/>
                </a:lnTo>
                <a:lnTo>
                  <a:pt x="43180" y="1243330"/>
                </a:lnTo>
                <a:close/>
              </a:path>
              <a:path w="43179" h="2044700">
                <a:moveTo>
                  <a:pt x="4318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80" y="1242060"/>
                </a:lnTo>
                <a:lnTo>
                  <a:pt x="43180" y="1236980"/>
                </a:lnTo>
                <a:close/>
              </a:path>
              <a:path w="43179" h="2044700">
                <a:moveTo>
                  <a:pt x="43180" y="1231900"/>
                </a:moveTo>
                <a:lnTo>
                  <a:pt x="0" y="1231900"/>
                </a:lnTo>
                <a:lnTo>
                  <a:pt x="0" y="1235710"/>
                </a:lnTo>
                <a:lnTo>
                  <a:pt x="43180" y="1235710"/>
                </a:lnTo>
                <a:lnTo>
                  <a:pt x="43180" y="123190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718300" y="4786629"/>
            <a:ext cx="41910" cy="2070100"/>
          </a:xfrm>
          <a:custGeom>
            <a:avLst/>
            <a:gdLst/>
            <a:ahLst/>
            <a:cxnLst/>
            <a:rect l="l" t="t" r="r" b="b"/>
            <a:pathLst>
              <a:path w="41909" h="2070100">
                <a:moveTo>
                  <a:pt x="2540" y="0"/>
                </a:moveTo>
                <a:lnTo>
                  <a:pt x="0" y="0"/>
                </a:lnTo>
                <a:lnTo>
                  <a:pt x="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41909" h="2070100">
                <a:moveTo>
                  <a:pt x="19050" y="10159"/>
                </a:moveTo>
                <a:lnTo>
                  <a:pt x="0" y="10159"/>
                </a:lnTo>
                <a:lnTo>
                  <a:pt x="0" y="16509"/>
                </a:lnTo>
                <a:lnTo>
                  <a:pt x="27940" y="16509"/>
                </a:lnTo>
                <a:lnTo>
                  <a:pt x="2794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lnTo>
                  <a:pt x="21590" y="12699"/>
                </a:lnTo>
                <a:lnTo>
                  <a:pt x="21590" y="11430"/>
                </a:lnTo>
                <a:lnTo>
                  <a:pt x="19050" y="11430"/>
                </a:lnTo>
                <a:lnTo>
                  <a:pt x="19050" y="10159"/>
                </a:lnTo>
                <a:close/>
              </a:path>
              <a:path w="41909" h="2070100">
                <a:moveTo>
                  <a:pt x="29209" y="16509"/>
                </a:moveTo>
                <a:lnTo>
                  <a:pt x="0" y="16509"/>
                </a:lnTo>
                <a:lnTo>
                  <a:pt x="0" y="22859"/>
                </a:lnTo>
                <a:lnTo>
                  <a:pt x="38100" y="22859"/>
                </a:lnTo>
                <a:lnTo>
                  <a:pt x="38100" y="21589"/>
                </a:lnTo>
                <a:lnTo>
                  <a:pt x="35559" y="21589"/>
                </a:lnTo>
                <a:lnTo>
                  <a:pt x="35559" y="20319"/>
                </a:lnTo>
                <a:lnTo>
                  <a:pt x="34290" y="20319"/>
                </a:lnTo>
                <a:lnTo>
                  <a:pt x="3429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29209" y="17779"/>
                </a:lnTo>
                <a:lnTo>
                  <a:pt x="29209" y="16509"/>
                </a:lnTo>
                <a:close/>
              </a:path>
              <a:path w="41909" h="2070100">
                <a:moveTo>
                  <a:pt x="4064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41909" y="29209"/>
                </a:lnTo>
                <a:lnTo>
                  <a:pt x="41909" y="24129"/>
                </a:lnTo>
                <a:lnTo>
                  <a:pt x="40640" y="24129"/>
                </a:lnTo>
                <a:lnTo>
                  <a:pt x="40640" y="22859"/>
                </a:lnTo>
                <a:close/>
              </a:path>
              <a:path w="41909" h="2070100">
                <a:moveTo>
                  <a:pt x="41909" y="29209"/>
                </a:moveTo>
                <a:lnTo>
                  <a:pt x="0" y="29209"/>
                </a:lnTo>
                <a:lnTo>
                  <a:pt x="0" y="41909"/>
                </a:lnTo>
                <a:lnTo>
                  <a:pt x="41909" y="41909"/>
                </a:lnTo>
                <a:lnTo>
                  <a:pt x="41909" y="29209"/>
                </a:lnTo>
                <a:close/>
              </a:path>
              <a:path w="41909" h="2070100">
                <a:moveTo>
                  <a:pt x="41909" y="41909"/>
                </a:moveTo>
                <a:lnTo>
                  <a:pt x="0" y="41909"/>
                </a:lnTo>
                <a:lnTo>
                  <a:pt x="0" y="54609"/>
                </a:lnTo>
                <a:lnTo>
                  <a:pt x="41909" y="54609"/>
                </a:lnTo>
                <a:lnTo>
                  <a:pt x="41909" y="41909"/>
                </a:lnTo>
                <a:close/>
              </a:path>
              <a:path w="41909" h="2070100">
                <a:moveTo>
                  <a:pt x="41909" y="54609"/>
                </a:moveTo>
                <a:lnTo>
                  <a:pt x="0" y="54609"/>
                </a:lnTo>
                <a:lnTo>
                  <a:pt x="0" y="67309"/>
                </a:lnTo>
                <a:lnTo>
                  <a:pt x="41909" y="67309"/>
                </a:lnTo>
                <a:lnTo>
                  <a:pt x="41909" y="54609"/>
                </a:lnTo>
                <a:close/>
              </a:path>
              <a:path w="41909" h="2070100">
                <a:moveTo>
                  <a:pt x="41909" y="67310"/>
                </a:moveTo>
                <a:lnTo>
                  <a:pt x="0" y="67310"/>
                </a:lnTo>
                <a:lnTo>
                  <a:pt x="0" y="80009"/>
                </a:lnTo>
                <a:lnTo>
                  <a:pt x="41909" y="80009"/>
                </a:lnTo>
                <a:lnTo>
                  <a:pt x="41909" y="67310"/>
                </a:lnTo>
                <a:close/>
              </a:path>
              <a:path w="41909" h="2070100">
                <a:moveTo>
                  <a:pt x="41909" y="80010"/>
                </a:moveTo>
                <a:lnTo>
                  <a:pt x="0" y="80010"/>
                </a:lnTo>
                <a:lnTo>
                  <a:pt x="0" y="105409"/>
                </a:lnTo>
                <a:lnTo>
                  <a:pt x="41909" y="105409"/>
                </a:lnTo>
                <a:lnTo>
                  <a:pt x="41909" y="80010"/>
                </a:lnTo>
                <a:close/>
              </a:path>
              <a:path w="41909" h="2070100">
                <a:moveTo>
                  <a:pt x="41909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41909" y="118109"/>
                </a:lnTo>
                <a:lnTo>
                  <a:pt x="41909" y="105410"/>
                </a:lnTo>
                <a:close/>
              </a:path>
              <a:path w="41909" h="2070100">
                <a:moveTo>
                  <a:pt x="41909" y="118109"/>
                </a:moveTo>
                <a:lnTo>
                  <a:pt x="0" y="118109"/>
                </a:lnTo>
                <a:lnTo>
                  <a:pt x="0" y="143509"/>
                </a:lnTo>
                <a:lnTo>
                  <a:pt x="41909" y="143509"/>
                </a:lnTo>
                <a:lnTo>
                  <a:pt x="41909" y="118109"/>
                </a:lnTo>
                <a:close/>
              </a:path>
              <a:path w="41909" h="2070100">
                <a:moveTo>
                  <a:pt x="41909" y="143509"/>
                </a:moveTo>
                <a:lnTo>
                  <a:pt x="0" y="143509"/>
                </a:lnTo>
                <a:lnTo>
                  <a:pt x="0" y="149859"/>
                </a:lnTo>
                <a:lnTo>
                  <a:pt x="41909" y="149859"/>
                </a:lnTo>
                <a:lnTo>
                  <a:pt x="41909" y="143509"/>
                </a:lnTo>
                <a:close/>
              </a:path>
              <a:path w="41909" h="2070100">
                <a:moveTo>
                  <a:pt x="41909" y="149859"/>
                </a:moveTo>
                <a:lnTo>
                  <a:pt x="0" y="149859"/>
                </a:lnTo>
                <a:lnTo>
                  <a:pt x="0" y="156209"/>
                </a:lnTo>
                <a:lnTo>
                  <a:pt x="41909" y="156209"/>
                </a:lnTo>
                <a:lnTo>
                  <a:pt x="41909" y="149859"/>
                </a:lnTo>
                <a:close/>
              </a:path>
              <a:path w="41909" h="2070100">
                <a:moveTo>
                  <a:pt x="41909" y="156209"/>
                </a:moveTo>
                <a:lnTo>
                  <a:pt x="0" y="156209"/>
                </a:lnTo>
                <a:lnTo>
                  <a:pt x="0" y="168909"/>
                </a:lnTo>
                <a:lnTo>
                  <a:pt x="41909" y="168909"/>
                </a:lnTo>
                <a:lnTo>
                  <a:pt x="41909" y="156209"/>
                </a:lnTo>
                <a:close/>
              </a:path>
              <a:path w="41909" h="2070100">
                <a:moveTo>
                  <a:pt x="41909" y="168909"/>
                </a:moveTo>
                <a:lnTo>
                  <a:pt x="0" y="168909"/>
                </a:lnTo>
                <a:lnTo>
                  <a:pt x="0" y="175259"/>
                </a:lnTo>
                <a:lnTo>
                  <a:pt x="41909" y="175259"/>
                </a:lnTo>
                <a:lnTo>
                  <a:pt x="41909" y="168909"/>
                </a:lnTo>
                <a:close/>
              </a:path>
              <a:path w="41909" h="2070100">
                <a:moveTo>
                  <a:pt x="41909" y="175260"/>
                </a:moveTo>
                <a:lnTo>
                  <a:pt x="0" y="175260"/>
                </a:lnTo>
                <a:lnTo>
                  <a:pt x="0" y="194309"/>
                </a:lnTo>
                <a:lnTo>
                  <a:pt x="41909" y="194309"/>
                </a:lnTo>
                <a:lnTo>
                  <a:pt x="41909" y="175260"/>
                </a:lnTo>
                <a:close/>
              </a:path>
              <a:path w="41909" h="2070100">
                <a:moveTo>
                  <a:pt x="41909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41909" y="200659"/>
                </a:lnTo>
                <a:lnTo>
                  <a:pt x="41909" y="194310"/>
                </a:lnTo>
                <a:close/>
              </a:path>
              <a:path w="41909" h="2070100">
                <a:moveTo>
                  <a:pt x="41909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41909" y="207009"/>
                </a:lnTo>
                <a:lnTo>
                  <a:pt x="41909" y="200659"/>
                </a:lnTo>
                <a:close/>
              </a:path>
              <a:path w="41909" h="2070100">
                <a:moveTo>
                  <a:pt x="41909" y="207010"/>
                </a:moveTo>
                <a:lnTo>
                  <a:pt x="0" y="207010"/>
                </a:lnTo>
                <a:lnTo>
                  <a:pt x="0" y="226059"/>
                </a:lnTo>
                <a:lnTo>
                  <a:pt x="41909" y="226059"/>
                </a:lnTo>
                <a:lnTo>
                  <a:pt x="41909" y="207010"/>
                </a:lnTo>
                <a:close/>
              </a:path>
              <a:path w="41909" h="2070100">
                <a:moveTo>
                  <a:pt x="41909" y="226060"/>
                </a:moveTo>
                <a:lnTo>
                  <a:pt x="0" y="226060"/>
                </a:lnTo>
                <a:lnTo>
                  <a:pt x="0" y="232409"/>
                </a:lnTo>
                <a:lnTo>
                  <a:pt x="41909" y="232409"/>
                </a:lnTo>
                <a:lnTo>
                  <a:pt x="41909" y="226060"/>
                </a:lnTo>
                <a:close/>
              </a:path>
              <a:path w="41909" h="2070100">
                <a:moveTo>
                  <a:pt x="41909" y="232409"/>
                </a:moveTo>
                <a:lnTo>
                  <a:pt x="0" y="232409"/>
                </a:lnTo>
                <a:lnTo>
                  <a:pt x="0" y="245109"/>
                </a:lnTo>
                <a:lnTo>
                  <a:pt x="41909" y="245109"/>
                </a:lnTo>
                <a:lnTo>
                  <a:pt x="41909" y="232409"/>
                </a:lnTo>
                <a:close/>
              </a:path>
              <a:path w="41909" h="2070100">
                <a:moveTo>
                  <a:pt x="41909" y="245109"/>
                </a:moveTo>
                <a:lnTo>
                  <a:pt x="0" y="245109"/>
                </a:lnTo>
                <a:lnTo>
                  <a:pt x="0" y="251459"/>
                </a:lnTo>
                <a:lnTo>
                  <a:pt x="41909" y="251459"/>
                </a:lnTo>
                <a:lnTo>
                  <a:pt x="41909" y="245109"/>
                </a:lnTo>
                <a:close/>
              </a:path>
              <a:path w="41909" h="2070100">
                <a:moveTo>
                  <a:pt x="41909" y="251459"/>
                </a:moveTo>
                <a:lnTo>
                  <a:pt x="0" y="251459"/>
                </a:lnTo>
                <a:lnTo>
                  <a:pt x="0" y="257809"/>
                </a:lnTo>
                <a:lnTo>
                  <a:pt x="41909" y="257809"/>
                </a:lnTo>
                <a:lnTo>
                  <a:pt x="41909" y="251459"/>
                </a:lnTo>
                <a:close/>
              </a:path>
              <a:path w="41909" h="2070100">
                <a:moveTo>
                  <a:pt x="41909" y="257809"/>
                </a:moveTo>
                <a:lnTo>
                  <a:pt x="0" y="257809"/>
                </a:lnTo>
                <a:lnTo>
                  <a:pt x="0" y="270509"/>
                </a:lnTo>
                <a:lnTo>
                  <a:pt x="41909" y="270509"/>
                </a:lnTo>
                <a:lnTo>
                  <a:pt x="41909" y="257809"/>
                </a:lnTo>
                <a:close/>
              </a:path>
              <a:path w="41909" h="2070100">
                <a:moveTo>
                  <a:pt x="41909" y="270509"/>
                </a:moveTo>
                <a:lnTo>
                  <a:pt x="0" y="270509"/>
                </a:lnTo>
                <a:lnTo>
                  <a:pt x="0" y="276859"/>
                </a:lnTo>
                <a:lnTo>
                  <a:pt x="41909" y="276859"/>
                </a:lnTo>
                <a:lnTo>
                  <a:pt x="41909" y="270509"/>
                </a:lnTo>
                <a:close/>
              </a:path>
              <a:path w="41909" h="2070100">
                <a:moveTo>
                  <a:pt x="41909" y="276859"/>
                </a:moveTo>
                <a:lnTo>
                  <a:pt x="0" y="276859"/>
                </a:lnTo>
                <a:lnTo>
                  <a:pt x="0" y="283209"/>
                </a:lnTo>
                <a:lnTo>
                  <a:pt x="41909" y="283209"/>
                </a:lnTo>
                <a:lnTo>
                  <a:pt x="41909" y="276859"/>
                </a:lnTo>
                <a:close/>
              </a:path>
              <a:path w="41909" h="2070100">
                <a:moveTo>
                  <a:pt x="41909" y="283209"/>
                </a:moveTo>
                <a:lnTo>
                  <a:pt x="0" y="283209"/>
                </a:lnTo>
                <a:lnTo>
                  <a:pt x="0" y="289559"/>
                </a:lnTo>
                <a:lnTo>
                  <a:pt x="41909" y="289559"/>
                </a:lnTo>
                <a:lnTo>
                  <a:pt x="41909" y="283209"/>
                </a:lnTo>
                <a:close/>
              </a:path>
              <a:path w="41909" h="2070100">
                <a:moveTo>
                  <a:pt x="41909" y="289559"/>
                </a:moveTo>
                <a:lnTo>
                  <a:pt x="0" y="289559"/>
                </a:lnTo>
                <a:lnTo>
                  <a:pt x="0" y="295909"/>
                </a:lnTo>
                <a:lnTo>
                  <a:pt x="41909" y="295909"/>
                </a:lnTo>
                <a:lnTo>
                  <a:pt x="41909" y="289559"/>
                </a:lnTo>
                <a:close/>
              </a:path>
              <a:path w="41909" h="2070100">
                <a:moveTo>
                  <a:pt x="41909" y="295909"/>
                </a:moveTo>
                <a:lnTo>
                  <a:pt x="0" y="295909"/>
                </a:lnTo>
                <a:lnTo>
                  <a:pt x="0" y="308609"/>
                </a:lnTo>
                <a:lnTo>
                  <a:pt x="41909" y="308609"/>
                </a:lnTo>
                <a:lnTo>
                  <a:pt x="41909" y="295909"/>
                </a:lnTo>
                <a:close/>
              </a:path>
              <a:path w="41909" h="2070100">
                <a:moveTo>
                  <a:pt x="41909" y="308610"/>
                </a:moveTo>
                <a:lnTo>
                  <a:pt x="0" y="308610"/>
                </a:lnTo>
                <a:lnTo>
                  <a:pt x="0" y="340359"/>
                </a:lnTo>
                <a:lnTo>
                  <a:pt x="41909" y="340359"/>
                </a:lnTo>
                <a:lnTo>
                  <a:pt x="41909" y="308610"/>
                </a:lnTo>
                <a:close/>
              </a:path>
              <a:path w="41909" h="2070100">
                <a:moveTo>
                  <a:pt x="41909" y="340360"/>
                </a:moveTo>
                <a:lnTo>
                  <a:pt x="0" y="340360"/>
                </a:lnTo>
                <a:lnTo>
                  <a:pt x="0" y="359409"/>
                </a:lnTo>
                <a:lnTo>
                  <a:pt x="41909" y="359409"/>
                </a:lnTo>
                <a:lnTo>
                  <a:pt x="41909" y="340360"/>
                </a:lnTo>
                <a:close/>
              </a:path>
              <a:path w="41909" h="2070100">
                <a:moveTo>
                  <a:pt x="41909" y="359410"/>
                </a:moveTo>
                <a:lnTo>
                  <a:pt x="0" y="359410"/>
                </a:lnTo>
                <a:lnTo>
                  <a:pt x="0" y="365759"/>
                </a:lnTo>
                <a:lnTo>
                  <a:pt x="41909" y="365759"/>
                </a:lnTo>
                <a:lnTo>
                  <a:pt x="41909" y="359410"/>
                </a:lnTo>
                <a:close/>
              </a:path>
              <a:path w="41909" h="2070100">
                <a:moveTo>
                  <a:pt x="41909" y="365759"/>
                </a:moveTo>
                <a:lnTo>
                  <a:pt x="0" y="365759"/>
                </a:lnTo>
                <a:lnTo>
                  <a:pt x="0" y="384809"/>
                </a:lnTo>
                <a:lnTo>
                  <a:pt x="41909" y="384809"/>
                </a:lnTo>
                <a:lnTo>
                  <a:pt x="41909" y="365759"/>
                </a:lnTo>
                <a:close/>
              </a:path>
              <a:path w="41909" h="2070100">
                <a:moveTo>
                  <a:pt x="41909" y="384809"/>
                </a:moveTo>
                <a:lnTo>
                  <a:pt x="0" y="384809"/>
                </a:lnTo>
                <a:lnTo>
                  <a:pt x="0" y="391159"/>
                </a:lnTo>
                <a:lnTo>
                  <a:pt x="41909" y="391159"/>
                </a:lnTo>
                <a:lnTo>
                  <a:pt x="41909" y="384809"/>
                </a:lnTo>
                <a:close/>
              </a:path>
              <a:path w="41909" h="2070100">
                <a:moveTo>
                  <a:pt x="41909" y="391159"/>
                </a:moveTo>
                <a:lnTo>
                  <a:pt x="0" y="391159"/>
                </a:lnTo>
                <a:lnTo>
                  <a:pt x="0" y="410209"/>
                </a:lnTo>
                <a:lnTo>
                  <a:pt x="41909" y="410209"/>
                </a:lnTo>
                <a:lnTo>
                  <a:pt x="41909" y="391159"/>
                </a:lnTo>
                <a:close/>
              </a:path>
              <a:path w="41909" h="2070100">
                <a:moveTo>
                  <a:pt x="41909" y="410209"/>
                </a:moveTo>
                <a:lnTo>
                  <a:pt x="0" y="410209"/>
                </a:lnTo>
                <a:lnTo>
                  <a:pt x="0" y="416559"/>
                </a:lnTo>
                <a:lnTo>
                  <a:pt x="41909" y="416559"/>
                </a:lnTo>
                <a:lnTo>
                  <a:pt x="41909" y="410209"/>
                </a:lnTo>
                <a:close/>
              </a:path>
              <a:path w="41909" h="2070100">
                <a:moveTo>
                  <a:pt x="41909" y="416560"/>
                </a:moveTo>
                <a:lnTo>
                  <a:pt x="0" y="416560"/>
                </a:lnTo>
                <a:lnTo>
                  <a:pt x="0" y="429259"/>
                </a:lnTo>
                <a:lnTo>
                  <a:pt x="41909" y="429259"/>
                </a:lnTo>
                <a:lnTo>
                  <a:pt x="41909" y="416560"/>
                </a:lnTo>
                <a:close/>
              </a:path>
              <a:path w="41909" h="2070100">
                <a:moveTo>
                  <a:pt x="41909" y="429259"/>
                </a:moveTo>
                <a:lnTo>
                  <a:pt x="0" y="429259"/>
                </a:lnTo>
                <a:lnTo>
                  <a:pt x="0" y="441959"/>
                </a:lnTo>
                <a:lnTo>
                  <a:pt x="41909" y="441959"/>
                </a:lnTo>
                <a:lnTo>
                  <a:pt x="41909" y="429259"/>
                </a:lnTo>
                <a:close/>
              </a:path>
              <a:path w="41909" h="2070100">
                <a:moveTo>
                  <a:pt x="41909" y="441959"/>
                </a:moveTo>
                <a:lnTo>
                  <a:pt x="0" y="441959"/>
                </a:lnTo>
                <a:lnTo>
                  <a:pt x="0" y="481329"/>
                </a:lnTo>
                <a:lnTo>
                  <a:pt x="41909" y="481329"/>
                </a:lnTo>
                <a:lnTo>
                  <a:pt x="41909" y="441959"/>
                </a:lnTo>
                <a:close/>
              </a:path>
              <a:path w="41909" h="2070100">
                <a:moveTo>
                  <a:pt x="41909" y="481329"/>
                </a:moveTo>
                <a:lnTo>
                  <a:pt x="0" y="481329"/>
                </a:lnTo>
                <a:lnTo>
                  <a:pt x="0" y="510539"/>
                </a:lnTo>
                <a:lnTo>
                  <a:pt x="41909" y="510539"/>
                </a:lnTo>
                <a:lnTo>
                  <a:pt x="41909" y="481329"/>
                </a:lnTo>
                <a:close/>
              </a:path>
              <a:path w="41909" h="2070100">
                <a:moveTo>
                  <a:pt x="41909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41909" y="513079"/>
                </a:lnTo>
                <a:lnTo>
                  <a:pt x="41909" y="510539"/>
                </a:lnTo>
                <a:close/>
              </a:path>
              <a:path w="41909" h="2070100">
                <a:moveTo>
                  <a:pt x="41909" y="513079"/>
                </a:moveTo>
                <a:lnTo>
                  <a:pt x="0" y="513079"/>
                </a:lnTo>
                <a:lnTo>
                  <a:pt x="0" y="561339"/>
                </a:lnTo>
                <a:lnTo>
                  <a:pt x="41909" y="561339"/>
                </a:lnTo>
                <a:lnTo>
                  <a:pt x="41909" y="513079"/>
                </a:lnTo>
                <a:close/>
              </a:path>
              <a:path w="41909" h="2070100">
                <a:moveTo>
                  <a:pt x="41909" y="561340"/>
                </a:moveTo>
                <a:lnTo>
                  <a:pt x="0" y="561340"/>
                </a:lnTo>
                <a:lnTo>
                  <a:pt x="0" y="576579"/>
                </a:lnTo>
                <a:lnTo>
                  <a:pt x="41909" y="576579"/>
                </a:lnTo>
                <a:lnTo>
                  <a:pt x="41909" y="561340"/>
                </a:lnTo>
                <a:close/>
              </a:path>
              <a:path w="41909" h="2070100">
                <a:moveTo>
                  <a:pt x="41909" y="576580"/>
                </a:moveTo>
                <a:lnTo>
                  <a:pt x="0" y="576580"/>
                </a:lnTo>
                <a:lnTo>
                  <a:pt x="0" y="580389"/>
                </a:lnTo>
                <a:lnTo>
                  <a:pt x="41909" y="580389"/>
                </a:lnTo>
                <a:lnTo>
                  <a:pt x="41909" y="576580"/>
                </a:lnTo>
                <a:close/>
              </a:path>
              <a:path w="41909" h="2070100">
                <a:moveTo>
                  <a:pt x="41909" y="580390"/>
                </a:moveTo>
                <a:lnTo>
                  <a:pt x="0" y="580390"/>
                </a:lnTo>
                <a:lnTo>
                  <a:pt x="0" y="605789"/>
                </a:lnTo>
                <a:lnTo>
                  <a:pt x="41909" y="605789"/>
                </a:lnTo>
                <a:lnTo>
                  <a:pt x="41909" y="580390"/>
                </a:lnTo>
                <a:close/>
              </a:path>
              <a:path w="41909" h="2070100">
                <a:moveTo>
                  <a:pt x="41909" y="605789"/>
                </a:moveTo>
                <a:lnTo>
                  <a:pt x="0" y="605789"/>
                </a:lnTo>
                <a:lnTo>
                  <a:pt x="0" y="612139"/>
                </a:lnTo>
                <a:lnTo>
                  <a:pt x="41909" y="612139"/>
                </a:lnTo>
                <a:lnTo>
                  <a:pt x="41909" y="605789"/>
                </a:lnTo>
                <a:close/>
              </a:path>
              <a:path w="41909" h="2070100">
                <a:moveTo>
                  <a:pt x="41909" y="612139"/>
                </a:moveTo>
                <a:lnTo>
                  <a:pt x="0" y="612139"/>
                </a:lnTo>
                <a:lnTo>
                  <a:pt x="0" y="618489"/>
                </a:lnTo>
                <a:lnTo>
                  <a:pt x="41909" y="618489"/>
                </a:lnTo>
                <a:lnTo>
                  <a:pt x="41909" y="612139"/>
                </a:lnTo>
                <a:close/>
              </a:path>
              <a:path w="41909" h="2070100">
                <a:moveTo>
                  <a:pt x="41909" y="618489"/>
                </a:moveTo>
                <a:lnTo>
                  <a:pt x="0" y="618489"/>
                </a:lnTo>
                <a:lnTo>
                  <a:pt x="0" y="631189"/>
                </a:lnTo>
                <a:lnTo>
                  <a:pt x="41909" y="631189"/>
                </a:lnTo>
                <a:lnTo>
                  <a:pt x="41909" y="618489"/>
                </a:lnTo>
                <a:close/>
              </a:path>
              <a:path w="41909" h="2070100">
                <a:moveTo>
                  <a:pt x="41909" y="631189"/>
                </a:moveTo>
                <a:lnTo>
                  <a:pt x="0" y="631189"/>
                </a:lnTo>
                <a:lnTo>
                  <a:pt x="0" y="637539"/>
                </a:lnTo>
                <a:lnTo>
                  <a:pt x="41909" y="637539"/>
                </a:lnTo>
                <a:lnTo>
                  <a:pt x="41909" y="631189"/>
                </a:lnTo>
                <a:close/>
              </a:path>
              <a:path w="41909" h="2070100">
                <a:moveTo>
                  <a:pt x="41909" y="637539"/>
                </a:moveTo>
                <a:lnTo>
                  <a:pt x="0" y="637539"/>
                </a:lnTo>
                <a:lnTo>
                  <a:pt x="0" y="662939"/>
                </a:lnTo>
                <a:lnTo>
                  <a:pt x="41909" y="662939"/>
                </a:lnTo>
                <a:lnTo>
                  <a:pt x="41909" y="637539"/>
                </a:lnTo>
                <a:close/>
              </a:path>
              <a:path w="41909" h="2070100">
                <a:moveTo>
                  <a:pt x="41909" y="662939"/>
                </a:moveTo>
                <a:lnTo>
                  <a:pt x="0" y="662939"/>
                </a:lnTo>
                <a:lnTo>
                  <a:pt x="0" y="669289"/>
                </a:lnTo>
                <a:lnTo>
                  <a:pt x="41909" y="669289"/>
                </a:lnTo>
                <a:lnTo>
                  <a:pt x="41909" y="662939"/>
                </a:lnTo>
                <a:close/>
              </a:path>
              <a:path w="41909" h="2070100">
                <a:moveTo>
                  <a:pt x="41909" y="669289"/>
                </a:moveTo>
                <a:lnTo>
                  <a:pt x="0" y="669289"/>
                </a:lnTo>
                <a:lnTo>
                  <a:pt x="0" y="681989"/>
                </a:lnTo>
                <a:lnTo>
                  <a:pt x="41909" y="681989"/>
                </a:lnTo>
                <a:lnTo>
                  <a:pt x="41909" y="669289"/>
                </a:lnTo>
                <a:close/>
              </a:path>
              <a:path w="41909" h="2070100">
                <a:moveTo>
                  <a:pt x="41909" y="681989"/>
                </a:moveTo>
                <a:lnTo>
                  <a:pt x="0" y="681989"/>
                </a:lnTo>
                <a:lnTo>
                  <a:pt x="0" y="688339"/>
                </a:lnTo>
                <a:lnTo>
                  <a:pt x="41909" y="688339"/>
                </a:lnTo>
                <a:lnTo>
                  <a:pt x="41909" y="681989"/>
                </a:lnTo>
                <a:close/>
              </a:path>
              <a:path w="41909" h="2070100">
                <a:moveTo>
                  <a:pt x="41909" y="688339"/>
                </a:moveTo>
                <a:lnTo>
                  <a:pt x="0" y="688339"/>
                </a:lnTo>
                <a:lnTo>
                  <a:pt x="0" y="707389"/>
                </a:lnTo>
                <a:lnTo>
                  <a:pt x="41909" y="707389"/>
                </a:lnTo>
                <a:lnTo>
                  <a:pt x="41909" y="688339"/>
                </a:lnTo>
                <a:close/>
              </a:path>
              <a:path w="41909" h="2070100">
                <a:moveTo>
                  <a:pt x="41909" y="707389"/>
                </a:moveTo>
                <a:lnTo>
                  <a:pt x="0" y="707389"/>
                </a:lnTo>
                <a:lnTo>
                  <a:pt x="0" y="735329"/>
                </a:lnTo>
                <a:lnTo>
                  <a:pt x="41909" y="735329"/>
                </a:lnTo>
                <a:lnTo>
                  <a:pt x="41909" y="707389"/>
                </a:lnTo>
                <a:close/>
              </a:path>
              <a:path w="41909" h="2070100">
                <a:moveTo>
                  <a:pt x="41909" y="735329"/>
                </a:moveTo>
                <a:lnTo>
                  <a:pt x="0" y="735329"/>
                </a:lnTo>
                <a:lnTo>
                  <a:pt x="0" y="773429"/>
                </a:lnTo>
                <a:lnTo>
                  <a:pt x="41909" y="773429"/>
                </a:lnTo>
                <a:lnTo>
                  <a:pt x="41909" y="735329"/>
                </a:lnTo>
                <a:close/>
              </a:path>
              <a:path w="41909" h="2070100">
                <a:moveTo>
                  <a:pt x="41909" y="773430"/>
                </a:moveTo>
                <a:lnTo>
                  <a:pt x="0" y="773430"/>
                </a:lnTo>
                <a:lnTo>
                  <a:pt x="0" y="777239"/>
                </a:lnTo>
                <a:lnTo>
                  <a:pt x="41909" y="777239"/>
                </a:lnTo>
                <a:lnTo>
                  <a:pt x="41909" y="773430"/>
                </a:lnTo>
                <a:close/>
              </a:path>
              <a:path w="41909" h="2070100">
                <a:moveTo>
                  <a:pt x="41909" y="777240"/>
                </a:moveTo>
                <a:lnTo>
                  <a:pt x="0" y="777240"/>
                </a:lnTo>
                <a:lnTo>
                  <a:pt x="0" y="808989"/>
                </a:lnTo>
                <a:lnTo>
                  <a:pt x="41909" y="808989"/>
                </a:lnTo>
                <a:lnTo>
                  <a:pt x="41909" y="777240"/>
                </a:lnTo>
                <a:close/>
              </a:path>
              <a:path w="41909" h="2070100">
                <a:moveTo>
                  <a:pt x="41909" y="808989"/>
                </a:moveTo>
                <a:lnTo>
                  <a:pt x="0" y="808989"/>
                </a:lnTo>
                <a:lnTo>
                  <a:pt x="0" y="828039"/>
                </a:lnTo>
                <a:lnTo>
                  <a:pt x="41909" y="828039"/>
                </a:lnTo>
                <a:lnTo>
                  <a:pt x="41909" y="808989"/>
                </a:lnTo>
                <a:close/>
              </a:path>
              <a:path w="41909" h="2070100">
                <a:moveTo>
                  <a:pt x="41909" y="828039"/>
                </a:moveTo>
                <a:lnTo>
                  <a:pt x="0" y="828039"/>
                </a:lnTo>
                <a:lnTo>
                  <a:pt x="0" y="853439"/>
                </a:lnTo>
                <a:lnTo>
                  <a:pt x="41909" y="853439"/>
                </a:lnTo>
                <a:lnTo>
                  <a:pt x="41909" y="828039"/>
                </a:lnTo>
                <a:close/>
              </a:path>
              <a:path w="41909" h="2070100">
                <a:moveTo>
                  <a:pt x="41909" y="853439"/>
                </a:moveTo>
                <a:lnTo>
                  <a:pt x="0" y="853439"/>
                </a:lnTo>
                <a:lnTo>
                  <a:pt x="0" y="891539"/>
                </a:lnTo>
                <a:lnTo>
                  <a:pt x="41909" y="891539"/>
                </a:lnTo>
                <a:lnTo>
                  <a:pt x="41909" y="853439"/>
                </a:lnTo>
                <a:close/>
              </a:path>
              <a:path w="41909" h="2070100">
                <a:moveTo>
                  <a:pt x="41909" y="891539"/>
                </a:moveTo>
                <a:lnTo>
                  <a:pt x="0" y="891539"/>
                </a:lnTo>
                <a:lnTo>
                  <a:pt x="0" y="897889"/>
                </a:lnTo>
                <a:lnTo>
                  <a:pt x="41909" y="897889"/>
                </a:lnTo>
                <a:lnTo>
                  <a:pt x="41909" y="891539"/>
                </a:lnTo>
                <a:close/>
              </a:path>
              <a:path w="41909" h="2070100">
                <a:moveTo>
                  <a:pt x="41909" y="897889"/>
                </a:moveTo>
                <a:lnTo>
                  <a:pt x="0" y="897889"/>
                </a:lnTo>
                <a:lnTo>
                  <a:pt x="0" y="910589"/>
                </a:lnTo>
                <a:lnTo>
                  <a:pt x="41909" y="910589"/>
                </a:lnTo>
                <a:lnTo>
                  <a:pt x="41909" y="897889"/>
                </a:lnTo>
                <a:close/>
              </a:path>
              <a:path w="41909" h="2070100">
                <a:moveTo>
                  <a:pt x="41909" y="910589"/>
                </a:moveTo>
                <a:lnTo>
                  <a:pt x="0" y="910589"/>
                </a:lnTo>
                <a:lnTo>
                  <a:pt x="0" y="913129"/>
                </a:lnTo>
                <a:lnTo>
                  <a:pt x="41909" y="913129"/>
                </a:lnTo>
                <a:lnTo>
                  <a:pt x="41909" y="910589"/>
                </a:lnTo>
                <a:close/>
              </a:path>
              <a:path w="41909" h="2070100">
                <a:moveTo>
                  <a:pt x="41909" y="913129"/>
                </a:moveTo>
                <a:lnTo>
                  <a:pt x="0" y="913129"/>
                </a:lnTo>
                <a:lnTo>
                  <a:pt x="0" y="916939"/>
                </a:lnTo>
                <a:lnTo>
                  <a:pt x="41909" y="916939"/>
                </a:lnTo>
                <a:lnTo>
                  <a:pt x="41909" y="913129"/>
                </a:lnTo>
                <a:close/>
              </a:path>
              <a:path w="41909" h="2070100">
                <a:moveTo>
                  <a:pt x="41909" y="916939"/>
                </a:moveTo>
                <a:lnTo>
                  <a:pt x="0" y="916939"/>
                </a:lnTo>
                <a:lnTo>
                  <a:pt x="0" y="942339"/>
                </a:lnTo>
                <a:lnTo>
                  <a:pt x="41909" y="942339"/>
                </a:lnTo>
                <a:lnTo>
                  <a:pt x="41909" y="916939"/>
                </a:lnTo>
                <a:close/>
              </a:path>
              <a:path w="41909" h="2070100">
                <a:moveTo>
                  <a:pt x="41909" y="942339"/>
                </a:moveTo>
                <a:lnTo>
                  <a:pt x="0" y="942339"/>
                </a:lnTo>
                <a:lnTo>
                  <a:pt x="0" y="951229"/>
                </a:lnTo>
                <a:lnTo>
                  <a:pt x="41909" y="951229"/>
                </a:lnTo>
                <a:lnTo>
                  <a:pt x="41909" y="942339"/>
                </a:lnTo>
                <a:close/>
              </a:path>
              <a:path w="41909" h="2070100">
                <a:moveTo>
                  <a:pt x="41909" y="951229"/>
                </a:moveTo>
                <a:lnTo>
                  <a:pt x="0" y="951229"/>
                </a:lnTo>
                <a:lnTo>
                  <a:pt x="0" y="963929"/>
                </a:lnTo>
                <a:lnTo>
                  <a:pt x="41909" y="963929"/>
                </a:lnTo>
                <a:lnTo>
                  <a:pt x="41909" y="951229"/>
                </a:lnTo>
                <a:close/>
              </a:path>
              <a:path w="41909" h="2070100">
                <a:moveTo>
                  <a:pt x="41909" y="963929"/>
                </a:moveTo>
                <a:lnTo>
                  <a:pt x="0" y="963929"/>
                </a:lnTo>
                <a:lnTo>
                  <a:pt x="0" y="1033779"/>
                </a:lnTo>
                <a:lnTo>
                  <a:pt x="41909" y="1033779"/>
                </a:lnTo>
                <a:lnTo>
                  <a:pt x="41909" y="963929"/>
                </a:lnTo>
                <a:close/>
              </a:path>
              <a:path w="41909" h="2070100">
                <a:moveTo>
                  <a:pt x="41909" y="1033780"/>
                </a:moveTo>
                <a:lnTo>
                  <a:pt x="0" y="1033780"/>
                </a:lnTo>
                <a:lnTo>
                  <a:pt x="0" y="1069339"/>
                </a:lnTo>
                <a:lnTo>
                  <a:pt x="41909" y="1069339"/>
                </a:lnTo>
                <a:lnTo>
                  <a:pt x="41909" y="1033780"/>
                </a:lnTo>
                <a:close/>
              </a:path>
              <a:path w="41909" h="2070100">
                <a:moveTo>
                  <a:pt x="41909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41909" y="1075689"/>
                </a:lnTo>
                <a:lnTo>
                  <a:pt x="41909" y="1069339"/>
                </a:lnTo>
                <a:close/>
              </a:path>
              <a:path w="41909" h="2070100">
                <a:moveTo>
                  <a:pt x="41909" y="1075690"/>
                </a:moveTo>
                <a:lnTo>
                  <a:pt x="0" y="1075690"/>
                </a:lnTo>
                <a:lnTo>
                  <a:pt x="0" y="1082039"/>
                </a:lnTo>
                <a:lnTo>
                  <a:pt x="41909" y="1082039"/>
                </a:lnTo>
                <a:lnTo>
                  <a:pt x="41909" y="1075690"/>
                </a:lnTo>
                <a:close/>
              </a:path>
              <a:path w="41909" h="2070100">
                <a:moveTo>
                  <a:pt x="41909" y="1082039"/>
                </a:moveTo>
                <a:lnTo>
                  <a:pt x="0" y="1082039"/>
                </a:lnTo>
                <a:lnTo>
                  <a:pt x="0" y="1101089"/>
                </a:lnTo>
                <a:lnTo>
                  <a:pt x="41909" y="1101089"/>
                </a:lnTo>
                <a:lnTo>
                  <a:pt x="41909" y="1082039"/>
                </a:lnTo>
                <a:close/>
              </a:path>
              <a:path w="41909" h="2070100">
                <a:moveTo>
                  <a:pt x="41909" y="1101089"/>
                </a:moveTo>
                <a:lnTo>
                  <a:pt x="0" y="1101089"/>
                </a:lnTo>
                <a:lnTo>
                  <a:pt x="0" y="1120139"/>
                </a:lnTo>
                <a:lnTo>
                  <a:pt x="41909" y="1120139"/>
                </a:lnTo>
                <a:lnTo>
                  <a:pt x="41909" y="1101089"/>
                </a:lnTo>
                <a:close/>
              </a:path>
              <a:path w="41909" h="2070100">
                <a:moveTo>
                  <a:pt x="41909" y="1120139"/>
                </a:moveTo>
                <a:lnTo>
                  <a:pt x="0" y="1120139"/>
                </a:lnTo>
                <a:lnTo>
                  <a:pt x="0" y="1132839"/>
                </a:lnTo>
                <a:lnTo>
                  <a:pt x="41909" y="1132839"/>
                </a:lnTo>
                <a:lnTo>
                  <a:pt x="41909" y="1120139"/>
                </a:lnTo>
                <a:close/>
              </a:path>
              <a:path w="41909" h="2070100">
                <a:moveTo>
                  <a:pt x="41909" y="1132839"/>
                </a:moveTo>
                <a:lnTo>
                  <a:pt x="0" y="1132839"/>
                </a:lnTo>
                <a:lnTo>
                  <a:pt x="0" y="1139189"/>
                </a:lnTo>
                <a:lnTo>
                  <a:pt x="41909" y="1139189"/>
                </a:lnTo>
                <a:lnTo>
                  <a:pt x="41909" y="1132839"/>
                </a:lnTo>
                <a:close/>
              </a:path>
              <a:path w="41909" h="2070100">
                <a:moveTo>
                  <a:pt x="41909" y="1139189"/>
                </a:moveTo>
                <a:lnTo>
                  <a:pt x="0" y="1139189"/>
                </a:lnTo>
                <a:lnTo>
                  <a:pt x="0" y="1151889"/>
                </a:lnTo>
                <a:lnTo>
                  <a:pt x="41909" y="1151889"/>
                </a:lnTo>
                <a:lnTo>
                  <a:pt x="41909" y="1139189"/>
                </a:lnTo>
                <a:close/>
              </a:path>
              <a:path w="41909" h="2070100">
                <a:moveTo>
                  <a:pt x="41909" y="1151889"/>
                </a:moveTo>
                <a:lnTo>
                  <a:pt x="0" y="1151889"/>
                </a:lnTo>
                <a:lnTo>
                  <a:pt x="0" y="1164589"/>
                </a:lnTo>
                <a:lnTo>
                  <a:pt x="41909" y="1164589"/>
                </a:lnTo>
                <a:lnTo>
                  <a:pt x="41909" y="1151889"/>
                </a:lnTo>
                <a:close/>
              </a:path>
              <a:path w="41909" h="2070100">
                <a:moveTo>
                  <a:pt x="41909" y="1164589"/>
                </a:moveTo>
                <a:lnTo>
                  <a:pt x="0" y="1164589"/>
                </a:lnTo>
                <a:lnTo>
                  <a:pt x="0" y="1189989"/>
                </a:lnTo>
                <a:lnTo>
                  <a:pt x="41909" y="1189989"/>
                </a:lnTo>
                <a:lnTo>
                  <a:pt x="41909" y="1164589"/>
                </a:lnTo>
                <a:close/>
              </a:path>
              <a:path w="41909" h="2070100">
                <a:moveTo>
                  <a:pt x="41909" y="1189989"/>
                </a:moveTo>
                <a:lnTo>
                  <a:pt x="0" y="1189989"/>
                </a:lnTo>
                <a:lnTo>
                  <a:pt x="0" y="1215389"/>
                </a:lnTo>
                <a:lnTo>
                  <a:pt x="41909" y="1215389"/>
                </a:lnTo>
                <a:lnTo>
                  <a:pt x="41909" y="1189989"/>
                </a:lnTo>
                <a:close/>
              </a:path>
              <a:path w="41909" h="2070100">
                <a:moveTo>
                  <a:pt x="4190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41909" y="1221739"/>
                </a:lnTo>
                <a:lnTo>
                  <a:pt x="41909" y="1215389"/>
                </a:lnTo>
                <a:close/>
              </a:path>
              <a:path w="41909" h="2070100">
                <a:moveTo>
                  <a:pt x="4190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41909" y="1228089"/>
                </a:lnTo>
                <a:lnTo>
                  <a:pt x="41909" y="1221739"/>
                </a:lnTo>
                <a:close/>
              </a:path>
              <a:path w="41909" h="2070100">
                <a:moveTo>
                  <a:pt x="41909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41909" y="1234439"/>
                </a:lnTo>
                <a:lnTo>
                  <a:pt x="41909" y="1228089"/>
                </a:lnTo>
                <a:close/>
              </a:path>
              <a:path w="41909" h="2070100">
                <a:moveTo>
                  <a:pt x="4190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41909" y="1240789"/>
                </a:lnTo>
                <a:lnTo>
                  <a:pt x="41909" y="1234439"/>
                </a:lnTo>
                <a:close/>
              </a:path>
              <a:path w="41909" h="2070100">
                <a:moveTo>
                  <a:pt x="41909" y="1240789"/>
                </a:moveTo>
                <a:lnTo>
                  <a:pt x="0" y="1240789"/>
                </a:lnTo>
                <a:lnTo>
                  <a:pt x="0" y="1256029"/>
                </a:lnTo>
                <a:lnTo>
                  <a:pt x="41909" y="1256029"/>
                </a:lnTo>
                <a:lnTo>
                  <a:pt x="41909" y="1240789"/>
                </a:lnTo>
                <a:close/>
              </a:path>
              <a:path w="41909" h="2070100">
                <a:moveTo>
                  <a:pt x="41909" y="1459229"/>
                </a:moveTo>
                <a:lnTo>
                  <a:pt x="0" y="1459229"/>
                </a:lnTo>
                <a:lnTo>
                  <a:pt x="0" y="2070099"/>
                </a:lnTo>
                <a:lnTo>
                  <a:pt x="41909" y="2070099"/>
                </a:lnTo>
                <a:lnTo>
                  <a:pt x="41909" y="1459229"/>
                </a:lnTo>
                <a:close/>
              </a:path>
              <a:path w="41909" h="2070100">
                <a:moveTo>
                  <a:pt x="41909" y="1452879"/>
                </a:moveTo>
                <a:lnTo>
                  <a:pt x="0" y="1452879"/>
                </a:lnTo>
                <a:lnTo>
                  <a:pt x="0" y="1457959"/>
                </a:lnTo>
                <a:lnTo>
                  <a:pt x="41909" y="1457959"/>
                </a:lnTo>
                <a:lnTo>
                  <a:pt x="41909" y="1452879"/>
                </a:lnTo>
                <a:close/>
              </a:path>
              <a:path w="41909" h="2070100">
                <a:moveTo>
                  <a:pt x="41909" y="1446529"/>
                </a:moveTo>
                <a:lnTo>
                  <a:pt x="0" y="1446529"/>
                </a:lnTo>
                <a:lnTo>
                  <a:pt x="0" y="1451609"/>
                </a:lnTo>
                <a:lnTo>
                  <a:pt x="41909" y="1451609"/>
                </a:lnTo>
                <a:lnTo>
                  <a:pt x="41909" y="1446529"/>
                </a:lnTo>
                <a:close/>
              </a:path>
              <a:path w="41909" h="2070100">
                <a:moveTo>
                  <a:pt x="41909" y="1440179"/>
                </a:moveTo>
                <a:lnTo>
                  <a:pt x="0" y="1440179"/>
                </a:lnTo>
                <a:lnTo>
                  <a:pt x="0" y="1445259"/>
                </a:lnTo>
                <a:lnTo>
                  <a:pt x="41909" y="1445259"/>
                </a:lnTo>
                <a:lnTo>
                  <a:pt x="41909" y="1440179"/>
                </a:lnTo>
                <a:close/>
              </a:path>
              <a:path w="41909" h="2070100">
                <a:moveTo>
                  <a:pt x="41909" y="1433829"/>
                </a:moveTo>
                <a:lnTo>
                  <a:pt x="0" y="1433829"/>
                </a:lnTo>
                <a:lnTo>
                  <a:pt x="0" y="1438909"/>
                </a:lnTo>
                <a:lnTo>
                  <a:pt x="41909" y="1438909"/>
                </a:lnTo>
                <a:lnTo>
                  <a:pt x="41909" y="1433829"/>
                </a:lnTo>
                <a:close/>
              </a:path>
              <a:path w="41909" h="2070100">
                <a:moveTo>
                  <a:pt x="41909" y="1427479"/>
                </a:moveTo>
                <a:lnTo>
                  <a:pt x="0" y="1427479"/>
                </a:lnTo>
                <a:lnTo>
                  <a:pt x="0" y="1432560"/>
                </a:lnTo>
                <a:lnTo>
                  <a:pt x="41909" y="1432560"/>
                </a:lnTo>
                <a:lnTo>
                  <a:pt x="41909" y="1427479"/>
                </a:lnTo>
                <a:close/>
              </a:path>
              <a:path w="41909" h="2070100">
                <a:moveTo>
                  <a:pt x="41909" y="1421130"/>
                </a:moveTo>
                <a:lnTo>
                  <a:pt x="0" y="1421130"/>
                </a:lnTo>
                <a:lnTo>
                  <a:pt x="0" y="1426209"/>
                </a:lnTo>
                <a:lnTo>
                  <a:pt x="41909" y="1426209"/>
                </a:lnTo>
                <a:lnTo>
                  <a:pt x="41909" y="1421130"/>
                </a:lnTo>
                <a:close/>
              </a:path>
              <a:path w="41909" h="2070100">
                <a:moveTo>
                  <a:pt x="41909" y="1414779"/>
                </a:moveTo>
                <a:lnTo>
                  <a:pt x="0" y="1414779"/>
                </a:lnTo>
                <a:lnTo>
                  <a:pt x="0" y="1419859"/>
                </a:lnTo>
                <a:lnTo>
                  <a:pt x="41909" y="1419859"/>
                </a:lnTo>
                <a:lnTo>
                  <a:pt x="41909" y="1414779"/>
                </a:lnTo>
                <a:close/>
              </a:path>
              <a:path w="41909" h="2070100">
                <a:moveTo>
                  <a:pt x="41909" y="1408429"/>
                </a:moveTo>
                <a:lnTo>
                  <a:pt x="0" y="1408429"/>
                </a:lnTo>
                <a:lnTo>
                  <a:pt x="0" y="1413509"/>
                </a:lnTo>
                <a:lnTo>
                  <a:pt x="41909" y="1413509"/>
                </a:lnTo>
                <a:lnTo>
                  <a:pt x="41909" y="1408429"/>
                </a:lnTo>
                <a:close/>
              </a:path>
              <a:path w="41909" h="2070100">
                <a:moveTo>
                  <a:pt x="41909" y="1402079"/>
                </a:moveTo>
                <a:lnTo>
                  <a:pt x="0" y="1402079"/>
                </a:lnTo>
                <a:lnTo>
                  <a:pt x="0" y="1407159"/>
                </a:lnTo>
                <a:lnTo>
                  <a:pt x="41909" y="1407159"/>
                </a:lnTo>
                <a:lnTo>
                  <a:pt x="41909" y="1402079"/>
                </a:lnTo>
                <a:close/>
              </a:path>
              <a:path w="41909" h="2070100">
                <a:moveTo>
                  <a:pt x="41909" y="1395729"/>
                </a:moveTo>
                <a:lnTo>
                  <a:pt x="0" y="1395729"/>
                </a:lnTo>
                <a:lnTo>
                  <a:pt x="0" y="1400810"/>
                </a:lnTo>
                <a:lnTo>
                  <a:pt x="41909" y="1400810"/>
                </a:lnTo>
                <a:lnTo>
                  <a:pt x="41909" y="1395729"/>
                </a:lnTo>
                <a:close/>
              </a:path>
              <a:path w="41909" h="2070100">
                <a:moveTo>
                  <a:pt x="41909" y="1389379"/>
                </a:moveTo>
                <a:lnTo>
                  <a:pt x="0" y="1389379"/>
                </a:lnTo>
                <a:lnTo>
                  <a:pt x="0" y="1394459"/>
                </a:lnTo>
                <a:lnTo>
                  <a:pt x="41909" y="1394459"/>
                </a:lnTo>
                <a:lnTo>
                  <a:pt x="41909" y="1389379"/>
                </a:lnTo>
                <a:close/>
              </a:path>
              <a:path w="41909" h="2070100">
                <a:moveTo>
                  <a:pt x="41909" y="1383029"/>
                </a:moveTo>
                <a:lnTo>
                  <a:pt x="0" y="1383029"/>
                </a:lnTo>
                <a:lnTo>
                  <a:pt x="0" y="1388109"/>
                </a:lnTo>
                <a:lnTo>
                  <a:pt x="41909" y="1388109"/>
                </a:lnTo>
                <a:lnTo>
                  <a:pt x="41909" y="1383029"/>
                </a:lnTo>
                <a:close/>
              </a:path>
              <a:path w="41909" h="2070100">
                <a:moveTo>
                  <a:pt x="41909" y="1376680"/>
                </a:moveTo>
                <a:lnTo>
                  <a:pt x="0" y="1376680"/>
                </a:lnTo>
                <a:lnTo>
                  <a:pt x="0" y="1381759"/>
                </a:lnTo>
                <a:lnTo>
                  <a:pt x="41909" y="1381759"/>
                </a:lnTo>
                <a:lnTo>
                  <a:pt x="41909" y="1376680"/>
                </a:lnTo>
                <a:close/>
              </a:path>
              <a:path w="41909" h="2070100">
                <a:moveTo>
                  <a:pt x="41909" y="1370329"/>
                </a:moveTo>
                <a:lnTo>
                  <a:pt x="0" y="1370329"/>
                </a:lnTo>
                <a:lnTo>
                  <a:pt x="0" y="1375410"/>
                </a:lnTo>
                <a:lnTo>
                  <a:pt x="41909" y="1375410"/>
                </a:lnTo>
                <a:lnTo>
                  <a:pt x="41909" y="1370329"/>
                </a:lnTo>
                <a:close/>
              </a:path>
              <a:path w="41909" h="2070100">
                <a:moveTo>
                  <a:pt x="41909" y="1363979"/>
                </a:moveTo>
                <a:lnTo>
                  <a:pt x="0" y="1363979"/>
                </a:lnTo>
                <a:lnTo>
                  <a:pt x="0" y="1369059"/>
                </a:lnTo>
                <a:lnTo>
                  <a:pt x="41909" y="1369059"/>
                </a:lnTo>
                <a:lnTo>
                  <a:pt x="41909" y="1363979"/>
                </a:lnTo>
                <a:close/>
              </a:path>
              <a:path w="41909" h="2070100">
                <a:moveTo>
                  <a:pt x="41909" y="1357630"/>
                </a:moveTo>
                <a:lnTo>
                  <a:pt x="0" y="1357630"/>
                </a:lnTo>
                <a:lnTo>
                  <a:pt x="0" y="1362709"/>
                </a:lnTo>
                <a:lnTo>
                  <a:pt x="41909" y="1362709"/>
                </a:lnTo>
                <a:lnTo>
                  <a:pt x="41909" y="1357630"/>
                </a:lnTo>
                <a:close/>
              </a:path>
              <a:path w="41909" h="2070100">
                <a:moveTo>
                  <a:pt x="41909" y="1351279"/>
                </a:moveTo>
                <a:lnTo>
                  <a:pt x="0" y="1351279"/>
                </a:lnTo>
                <a:lnTo>
                  <a:pt x="0" y="1356360"/>
                </a:lnTo>
                <a:lnTo>
                  <a:pt x="41909" y="1356360"/>
                </a:lnTo>
                <a:lnTo>
                  <a:pt x="41909" y="1351279"/>
                </a:lnTo>
                <a:close/>
              </a:path>
              <a:path w="41909" h="2070100">
                <a:moveTo>
                  <a:pt x="41909" y="1344929"/>
                </a:moveTo>
                <a:lnTo>
                  <a:pt x="0" y="1344929"/>
                </a:lnTo>
                <a:lnTo>
                  <a:pt x="0" y="1350009"/>
                </a:lnTo>
                <a:lnTo>
                  <a:pt x="41909" y="1350009"/>
                </a:lnTo>
                <a:lnTo>
                  <a:pt x="41909" y="1344929"/>
                </a:lnTo>
                <a:close/>
              </a:path>
              <a:path w="41909" h="2070100">
                <a:moveTo>
                  <a:pt x="41909" y="1338579"/>
                </a:moveTo>
                <a:lnTo>
                  <a:pt x="0" y="1338579"/>
                </a:lnTo>
                <a:lnTo>
                  <a:pt x="0" y="1343659"/>
                </a:lnTo>
                <a:lnTo>
                  <a:pt x="41909" y="1343659"/>
                </a:lnTo>
                <a:lnTo>
                  <a:pt x="41909" y="1338579"/>
                </a:lnTo>
                <a:close/>
              </a:path>
              <a:path w="41909" h="2070100">
                <a:moveTo>
                  <a:pt x="41909" y="1332229"/>
                </a:moveTo>
                <a:lnTo>
                  <a:pt x="0" y="1332229"/>
                </a:lnTo>
                <a:lnTo>
                  <a:pt x="0" y="1337309"/>
                </a:lnTo>
                <a:lnTo>
                  <a:pt x="41909" y="1337309"/>
                </a:lnTo>
                <a:lnTo>
                  <a:pt x="41909" y="1332229"/>
                </a:lnTo>
                <a:close/>
              </a:path>
              <a:path w="41909" h="2070100">
                <a:moveTo>
                  <a:pt x="41909" y="1325879"/>
                </a:moveTo>
                <a:lnTo>
                  <a:pt x="0" y="1325879"/>
                </a:lnTo>
                <a:lnTo>
                  <a:pt x="0" y="1330959"/>
                </a:lnTo>
                <a:lnTo>
                  <a:pt x="41909" y="1330959"/>
                </a:lnTo>
                <a:lnTo>
                  <a:pt x="41909" y="1325879"/>
                </a:lnTo>
                <a:close/>
              </a:path>
              <a:path w="41909" h="2070100">
                <a:moveTo>
                  <a:pt x="41909" y="1319529"/>
                </a:moveTo>
                <a:lnTo>
                  <a:pt x="0" y="1319529"/>
                </a:lnTo>
                <a:lnTo>
                  <a:pt x="0" y="1324609"/>
                </a:lnTo>
                <a:lnTo>
                  <a:pt x="41909" y="1324609"/>
                </a:lnTo>
                <a:lnTo>
                  <a:pt x="41909" y="1319529"/>
                </a:lnTo>
                <a:close/>
              </a:path>
              <a:path w="41909" h="2070100">
                <a:moveTo>
                  <a:pt x="41909" y="1313179"/>
                </a:moveTo>
                <a:lnTo>
                  <a:pt x="0" y="1313179"/>
                </a:lnTo>
                <a:lnTo>
                  <a:pt x="0" y="1318259"/>
                </a:lnTo>
                <a:lnTo>
                  <a:pt x="41909" y="1318259"/>
                </a:lnTo>
                <a:lnTo>
                  <a:pt x="41909" y="1313179"/>
                </a:lnTo>
                <a:close/>
              </a:path>
              <a:path w="41909" h="2070100">
                <a:moveTo>
                  <a:pt x="41909" y="1306829"/>
                </a:moveTo>
                <a:lnTo>
                  <a:pt x="0" y="1306829"/>
                </a:lnTo>
                <a:lnTo>
                  <a:pt x="0" y="1311909"/>
                </a:lnTo>
                <a:lnTo>
                  <a:pt x="41909" y="1311909"/>
                </a:lnTo>
                <a:lnTo>
                  <a:pt x="41909" y="1306829"/>
                </a:lnTo>
                <a:close/>
              </a:path>
              <a:path w="41909" h="2070100">
                <a:moveTo>
                  <a:pt x="41909" y="1300479"/>
                </a:moveTo>
                <a:lnTo>
                  <a:pt x="0" y="1300479"/>
                </a:lnTo>
                <a:lnTo>
                  <a:pt x="0" y="1305559"/>
                </a:lnTo>
                <a:lnTo>
                  <a:pt x="41909" y="1305559"/>
                </a:lnTo>
                <a:lnTo>
                  <a:pt x="41909" y="1300479"/>
                </a:lnTo>
                <a:close/>
              </a:path>
              <a:path w="41909" h="2070100">
                <a:moveTo>
                  <a:pt x="41909" y="1294129"/>
                </a:moveTo>
                <a:lnTo>
                  <a:pt x="0" y="1294129"/>
                </a:lnTo>
                <a:lnTo>
                  <a:pt x="0" y="1299209"/>
                </a:lnTo>
                <a:lnTo>
                  <a:pt x="41909" y="1299209"/>
                </a:lnTo>
                <a:lnTo>
                  <a:pt x="41909" y="1294129"/>
                </a:lnTo>
                <a:close/>
              </a:path>
              <a:path w="41909" h="2070100">
                <a:moveTo>
                  <a:pt x="41909" y="1287779"/>
                </a:moveTo>
                <a:lnTo>
                  <a:pt x="0" y="1287779"/>
                </a:lnTo>
                <a:lnTo>
                  <a:pt x="0" y="1292859"/>
                </a:lnTo>
                <a:lnTo>
                  <a:pt x="41909" y="1292859"/>
                </a:lnTo>
                <a:lnTo>
                  <a:pt x="41909" y="1287779"/>
                </a:lnTo>
                <a:close/>
              </a:path>
              <a:path w="41909" h="2070100">
                <a:moveTo>
                  <a:pt x="41909" y="1281429"/>
                </a:moveTo>
                <a:lnTo>
                  <a:pt x="0" y="1281429"/>
                </a:lnTo>
                <a:lnTo>
                  <a:pt x="0" y="1286509"/>
                </a:lnTo>
                <a:lnTo>
                  <a:pt x="41909" y="1286509"/>
                </a:lnTo>
                <a:lnTo>
                  <a:pt x="41909" y="1281429"/>
                </a:lnTo>
                <a:close/>
              </a:path>
              <a:path w="41909" h="2070100">
                <a:moveTo>
                  <a:pt x="41909" y="1275079"/>
                </a:moveTo>
                <a:lnTo>
                  <a:pt x="0" y="1275079"/>
                </a:lnTo>
                <a:lnTo>
                  <a:pt x="0" y="1280159"/>
                </a:lnTo>
                <a:lnTo>
                  <a:pt x="41909" y="1280159"/>
                </a:lnTo>
                <a:lnTo>
                  <a:pt x="41909" y="1275079"/>
                </a:lnTo>
                <a:close/>
              </a:path>
              <a:path w="41909" h="2070100">
                <a:moveTo>
                  <a:pt x="41909" y="1268729"/>
                </a:moveTo>
                <a:lnTo>
                  <a:pt x="0" y="1268729"/>
                </a:lnTo>
                <a:lnTo>
                  <a:pt x="0" y="1273810"/>
                </a:lnTo>
                <a:lnTo>
                  <a:pt x="41909" y="1273810"/>
                </a:lnTo>
                <a:lnTo>
                  <a:pt x="41909" y="1268729"/>
                </a:lnTo>
                <a:close/>
              </a:path>
              <a:path w="41909" h="2070100">
                <a:moveTo>
                  <a:pt x="41909" y="1262379"/>
                </a:moveTo>
                <a:lnTo>
                  <a:pt x="0" y="1262379"/>
                </a:lnTo>
                <a:lnTo>
                  <a:pt x="0" y="1267459"/>
                </a:lnTo>
                <a:lnTo>
                  <a:pt x="41909" y="1267459"/>
                </a:lnTo>
                <a:lnTo>
                  <a:pt x="41909" y="1262379"/>
                </a:lnTo>
                <a:close/>
              </a:path>
              <a:path w="41909" h="2070100">
                <a:moveTo>
                  <a:pt x="41909" y="1257300"/>
                </a:moveTo>
                <a:lnTo>
                  <a:pt x="0" y="1257300"/>
                </a:lnTo>
                <a:lnTo>
                  <a:pt x="0" y="1261109"/>
                </a:lnTo>
                <a:lnTo>
                  <a:pt x="41909" y="1261109"/>
                </a:lnTo>
                <a:lnTo>
                  <a:pt x="41909" y="125730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6334759" y="4555490"/>
            <a:ext cx="383539" cy="23012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292850" y="4530090"/>
            <a:ext cx="41910" cy="2326640"/>
          </a:xfrm>
          <a:custGeom>
            <a:avLst/>
            <a:gdLst/>
            <a:ahLst/>
            <a:cxnLst/>
            <a:rect l="l" t="t" r="r" b="b"/>
            <a:pathLst>
              <a:path w="41910" h="232664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41910" h="2326640">
                <a:moveTo>
                  <a:pt x="1270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0319" y="12699"/>
                </a:lnTo>
                <a:lnTo>
                  <a:pt x="2031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700" y="7619"/>
                </a:lnTo>
                <a:lnTo>
                  <a:pt x="12700" y="6349"/>
                </a:lnTo>
                <a:close/>
              </a:path>
              <a:path w="41910" h="2326640">
                <a:moveTo>
                  <a:pt x="22859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29210" y="17779"/>
                </a:lnTo>
                <a:lnTo>
                  <a:pt x="2921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41910" h="2326640">
                <a:moveTo>
                  <a:pt x="3302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41910" y="25399"/>
                </a:lnTo>
                <a:lnTo>
                  <a:pt x="41910" y="24129"/>
                </a:lnTo>
                <a:lnTo>
                  <a:pt x="39369" y="24129"/>
                </a:lnTo>
                <a:lnTo>
                  <a:pt x="39369" y="22859"/>
                </a:lnTo>
                <a:lnTo>
                  <a:pt x="38100" y="22859"/>
                </a:lnTo>
                <a:lnTo>
                  <a:pt x="38100" y="21589"/>
                </a:lnTo>
                <a:lnTo>
                  <a:pt x="35560" y="21589"/>
                </a:lnTo>
                <a:lnTo>
                  <a:pt x="35560" y="20319"/>
                </a:lnTo>
                <a:lnTo>
                  <a:pt x="33020" y="20319"/>
                </a:lnTo>
                <a:lnTo>
                  <a:pt x="33020" y="19049"/>
                </a:lnTo>
                <a:close/>
              </a:path>
              <a:path w="41910" h="2326640">
                <a:moveTo>
                  <a:pt x="4191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41910" y="31749"/>
                </a:lnTo>
                <a:lnTo>
                  <a:pt x="41910" y="25399"/>
                </a:lnTo>
                <a:close/>
              </a:path>
              <a:path w="41910" h="2326640">
                <a:moveTo>
                  <a:pt x="41910" y="31749"/>
                </a:moveTo>
                <a:lnTo>
                  <a:pt x="0" y="31749"/>
                </a:lnTo>
                <a:lnTo>
                  <a:pt x="0" y="57149"/>
                </a:lnTo>
                <a:lnTo>
                  <a:pt x="41910" y="57149"/>
                </a:lnTo>
                <a:lnTo>
                  <a:pt x="41910" y="31749"/>
                </a:lnTo>
                <a:close/>
              </a:path>
              <a:path w="41910" h="2326640">
                <a:moveTo>
                  <a:pt x="4191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41910" y="88899"/>
                </a:lnTo>
                <a:lnTo>
                  <a:pt x="41910" y="57149"/>
                </a:lnTo>
                <a:close/>
              </a:path>
              <a:path w="41910" h="2326640">
                <a:moveTo>
                  <a:pt x="4191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41910" y="95249"/>
                </a:lnTo>
                <a:lnTo>
                  <a:pt x="41910" y="88899"/>
                </a:lnTo>
                <a:close/>
              </a:path>
              <a:path w="41910" h="2326640">
                <a:moveTo>
                  <a:pt x="41910" y="95250"/>
                </a:moveTo>
                <a:lnTo>
                  <a:pt x="0" y="95250"/>
                </a:lnTo>
                <a:lnTo>
                  <a:pt x="0" y="126999"/>
                </a:lnTo>
                <a:lnTo>
                  <a:pt x="41910" y="126999"/>
                </a:lnTo>
                <a:lnTo>
                  <a:pt x="41910" y="95250"/>
                </a:lnTo>
                <a:close/>
              </a:path>
              <a:path w="41910" h="2326640">
                <a:moveTo>
                  <a:pt x="41910" y="129539"/>
                </a:moveTo>
                <a:lnTo>
                  <a:pt x="0" y="129539"/>
                </a:lnTo>
                <a:lnTo>
                  <a:pt x="0" y="165099"/>
                </a:lnTo>
                <a:lnTo>
                  <a:pt x="41910" y="165099"/>
                </a:lnTo>
                <a:lnTo>
                  <a:pt x="41910" y="129539"/>
                </a:lnTo>
                <a:close/>
              </a:path>
              <a:path w="41910" h="2326640">
                <a:moveTo>
                  <a:pt x="4191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41910" y="129539"/>
                </a:lnTo>
                <a:lnTo>
                  <a:pt x="41910" y="127000"/>
                </a:lnTo>
                <a:close/>
              </a:path>
              <a:path w="41910" h="2326640">
                <a:moveTo>
                  <a:pt x="4191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41910" y="171449"/>
                </a:lnTo>
                <a:lnTo>
                  <a:pt x="41910" y="165099"/>
                </a:lnTo>
                <a:close/>
              </a:path>
              <a:path w="41910" h="2326640">
                <a:moveTo>
                  <a:pt x="41910" y="171449"/>
                </a:moveTo>
                <a:lnTo>
                  <a:pt x="0" y="171449"/>
                </a:lnTo>
                <a:lnTo>
                  <a:pt x="0" y="203199"/>
                </a:lnTo>
                <a:lnTo>
                  <a:pt x="41910" y="203199"/>
                </a:lnTo>
                <a:lnTo>
                  <a:pt x="41910" y="171449"/>
                </a:lnTo>
                <a:close/>
              </a:path>
              <a:path w="41910" h="2326640">
                <a:moveTo>
                  <a:pt x="4191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41910" y="209549"/>
                </a:lnTo>
                <a:lnTo>
                  <a:pt x="41910" y="203199"/>
                </a:lnTo>
                <a:close/>
              </a:path>
              <a:path w="41910" h="2326640">
                <a:moveTo>
                  <a:pt x="41910" y="209549"/>
                </a:moveTo>
                <a:lnTo>
                  <a:pt x="0" y="209549"/>
                </a:lnTo>
                <a:lnTo>
                  <a:pt x="0" y="241299"/>
                </a:lnTo>
                <a:lnTo>
                  <a:pt x="41910" y="241299"/>
                </a:lnTo>
                <a:lnTo>
                  <a:pt x="41910" y="209549"/>
                </a:lnTo>
                <a:close/>
              </a:path>
              <a:path w="41910" h="2326640">
                <a:moveTo>
                  <a:pt x="4191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41910" y="247649"/>
                </a:lnTo>
                <a:lnTo>
                  <a:pt x="41910" y="241300"/>
                </a:lnTo>
                <a:close/>
              </a:path>
              <a:path w="41910" h="2326640">
                <a:moveTo>
                  <a:pt x="4191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41910" y="253999"/>
                </a:lnTo>
                <a:lnTo>
                  <a:pt x="41910" y="247649"/>
                </a:lnTo>
                <a:close/>
              </a:path>
              <a:path w="41910" h="2326640">
                <a:moveTo>
                  <a:pt x="4191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41910" y="266699"/>
                </a:lnTo>
                <a:lnTo>
                  <a:pt x="41910" y="253999"/>
                </a:lnTo>
                <a:close/>
              </a:path>
              <a:path w="41910" h="2326640">
                <a:moveTo>
                  <a:pt x="4191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41910" y="273049"/>
                </a:lnTo>
                <a:lnTo>
                  <a:pt x="41910" y="266699"/>
                </a:lnTo>
                <a:close/>
              </a:path>
              <a:path w="41910" h="2326640">
                <a:moveTo>
                  <a:pt x="41910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41910" y="279399"/>
                </a:lnTo>
                <a:lnTo>
                  <a:pt x="41910" y="273049"/>
                </a:lnTo>
                <a:close/>
              </a:path>
              <a:path w="41910" h="2326640">
                <a:moveTo>
                  <a:pt x="41910" y="279399"/>
                </a:moveTo>
                <a:lnTo>
                  <a:pt x="0" y="279399"/>
                </a:lnTo>
                <a:lnTo>
                  <a:pt x="0" y="285749"/>
                </a:lnTo>
                <a:lnTo>
                  <a:pt x="41910" y="285749"/>
                </a:lnTo>
                <a:lnTo>
                  <a:pt x="41910" y="279399"/>
                </a:lnTo>
                <a:close/>
              </a:path>
              <a:path w="41910" h="2326640">
                <a:moveTo>
                  <a:pt x="41910" y="285749"/>
                </a:moveTo>
                <a:lnTo>
                  <a:pt x="0" y="285749"/>
                </a:lnTo>
                <a:lnTo>
                  <a:pt x="0" y="298449"/>
                </a:lnTo>
                <a:lnTo>
                  <a:pt x="41910" y="298449"/>
                </a:lnTo>
                <a:lnTo>
                  <a:pt x="41910" y="285749"/>
                </a:lnTo>
                <a:close/>
              </a:path>
              <a:path w="41910" h="2326640">
                <a:moveTo>
                  <a:pt x="41910" y="298449"/>
                </a:moveTo>
                <a:lnTo>
                  <a:pt x="0" y="298449"/>
                </a:lnTo>
                <a:lnTo>
                  <a:pt x="0" y="311149"/>
                </a:lnTo>
                <a:lnTo>
                  <a:pt x="41910" y="311149"/>
                </a:lnTo>
                <a:lnTo>
                  <a:pt x="41910" y="298449"/>
                </a:lnTo>
                <a:close/>
              </a:path>
              <a:path w="41910" h="2326640">
                <a:moveTo>
                  <a:pt x="41910" y="311149"/>
                </a:moveTo>
                <a:lnTo>
                  <a:pt x="0" y="311149"/>
                </a:lnTo>
                <a:lnTo>
                  <a:pt x="0" y="323849"/>
                </a:lnTo>
                <a:lnTo>
                  <a:pt x="41910" y="323849"/>
                </a:lnTo>
                <a:lnTo>
                  <a:pt x="41910" y="311149"/>
                </a:lnTo>
                <a:close/>
              </a:path>
              <a:path w="41910" h="2326640">
                <a:moveTo>
                  <a:pt x="41910" y="323850"/>
                </a:moveTo>
                <a:lnTo>
                  <a:pt x="0" y="323850"/>
                </a:lnTo>
                <a:lnTo>
                  <a:pt x="0" y="336549"/>
                </a:lnTo>
                <a:lnTo>
                  <a:pt x="41910" y="336549"/>
                </a:lnTo>
                <a:lnTo>
                  <a:pt x="41910" y="323850"/>
                </a:lnTo>
                <a:close/>
              </a:path>
              <a:path w="41910" h="2326640">
                <a:moveTo>
                  <a:pt x="41910" y="336550"/>
                </a:moveTo>
                <a:lnTo>
                  <a:pt x="0" y="336550"/>
                </a:lnTo>
                <a:lnTo>
                  <a:pt x="0" y="361949"/>
                </a:lnTo>
                <a:lnTo>
                  <a:pt x="41910" y="361949"/>
                </a:lnTo>
                <a:lnTo>
                  <a:pt x="41910" y="336550"/>
                </a:lnTo>
                <a:close/>
              </a:path>
              <a:path w="41910" h="2326640">
                <a:moveTo>
                  <a:pt x="4191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41910" y="374649"/>
                </a:lnTo>
                <a:lnTo>
                  <a:pt x="41910" y="361950"/>
                </a:lnTo>
                <a:close/>
              </a:path>
              <a:path w="41910" h="2326640">
                <a:moveTo>
                  <a:pt x="41910" y="374649"/>
                </a:moveTo>
                <a:lnTo>
                  <a:pt x="0" y="374649"/>
                </a:lnTo>
                <a:lnTo>
                  <a:pt x="0" y="400049"/>
                </a:lnTo>
                <a:lnTo>
                  <a:pt x="41910" y="400049"/>
                </a:lnTo>
                <a:lnTo>
                  <a:pt x="41910" y="374649"/>
                </a:lnTo>
                <a:close/>
              </a:path>
              <a:path w="41910" h="2326640">
                <a:moveTo>
                  <a:pt x="4191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41910" y="406399"/>
                </a:lnTo>
                <a:lnTo>
                  <a:pt x="41910" y="400049"/>
                </a:lnTo>
                <a:close/>
              </a:path>
              <a:path w="41910" h="2326640">
                <a:moveTo>
                  <a:pt x="41910" y="406399"/>
                </a:moveTo>
                <a:lnTo>
                  <a:pt x="0" y="406399"/>
                </a:lnTo>
                <a:lnTo>
                  <a:pt x="0" y="412749"/>
                </a:lnTo>
                <a:lnTo>
                  <a:pt x="41910" y="412749"/>
                </a:lnTo>
                <a:lnTo>
                  <a:pt x="41910" y="406399"/>
                </a:lnTo>
                <a:close/>
              </a:path>
              <a:path w="41910" h="2326640">
                <a:moveTo>
                  <a:pt x="4191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41910" y="425449"/>
                </a:lnTo>
                <a:lnTo>
                  <a:pt x="41910" y="412749"/>
                </a:lnTo>
                <a:close/>
              </a:path>
              <a:path w="41910" h="2326640">
                <a:moveTo>
                  <a:pt x="4191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41910" y="431799"/>
                </a:lnTo>
                <a:lnTo>
                  <a:pt x="41910" y="425449"/>
                </a:lnTo>
                <a:close/>
              </a:path>
              <a:path w="41910" h="2326640">
                <a:moveTo>
                  <a:pt x="41910" y="431800"/>
                </a:moveTo>
                <a:lnTo>
                  <a:pt x="0" y="431800"/>
                </a:lnTo>
                <a:lnTo>
                  <a:pt x="0" y="450849"/>
                </a:lnTo>
                <a:lnTo>
                  <a:pt x="41910" y="450849"/>
                </a:lnTo>
                <a:lnTo>
                  <a:pt x="41910" y="431800"/>
                </a:lnTo>
                <a:close/>
              </a:path>
              <a:path w="41910" h="2326640">
                <a:moveTo>
                  <a:pt x="4191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41910" y="457199"/>
                </a:lnTo>
                <a:lnTo>
                  <a:pt x="41910" y="450850"/>
                </a:lnTo>
                <a:close/>
              </a:path>
              <a:path w="41910" h="2326640">
                <a:moveTo>
                  <a:pt x="4191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41910" y="463549"/>
                </a:lnTo>
                <a:lnTo>
                  <a:pt x="41910" y="457199"/>
                </a:lnTo>
                <a:close/>
              </a:path>
              <a:path w="41910" h="2326640">
                <a:moveTo>
                  <a:pt x="41910" y="463550"/>
                </a:moveTo>
                <a:lnTo>
                  <a:pt x="0" y="463550"/>
                </a:lnTo>
                <a:lnTo>
                  <a:pt x="0" y="482599"/>
                </a:lnTo>
                <a:lnTo>
                  <a:pt x="41910" y="482599"/>
                </a:lnTo>
                <a:lnTo>
                  <a:pt x="41910" y="463550"/>
                </a:lnTo>
                <a:close/>
              </a:path>
              <a:path w="41910" h="2326640">
                <a:moveTo>
                  <a:pt x="4191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41910" y="488949"/>
                </a:lnTo>
                <a:lnTo>
                  <a:pt x="41910" y="482600"/>
                </a:lnTo>
                <a:close/>
              </a:path>
              <a:path w="41910" h="2326640">
                <a:moveTo>
                  <a:pt x="41910" y="488949"/>
                </a:moveTo>
                <a:lnTo>
                  <a:pt x="0" y="488949"/>
                </a:lnTo>
                <a:lnTo>
                  <a:pt x="0" y="501649"/>
                </a:lnTo>
                <a:lnTo>
                  <a:pt x="41910" y="501649"/>
                </a:lnTo>
                <a:lnTo>
                  <a:pt x="41910" y="488949"/>
                </a:lnTo>
                <a:close/>
              </a:path>
              <a:path w="41910" h="2326640">
                <a:moveTo>
                  <a:pt x="4191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41910" y="507999"/>
                </a:lnTo>
                <a:lnTo>
                  <a:pt x="41910" y="501649"/>
                </a:lnTo>
                <a:close/>
              </a:path>
              <a:path w="41910" h="2326640">
                <a:moveTo>
                  <a:pt x="41910" y="507999"/>
                </a:moveTo>
                <a:lnTo>
                  <a:pt x="0" y="507999"/>
                </a:lnTo>
                <a:lnTo>
                  <a:pt x="0" y="514349"/>
                </a:lnTo>
                <a:lnTo>
                  <a:pt x="41910" y="514349"/>
                </a:lnTo>
                <a:lnTo>
                  <a:pt x="41910" y="507999"/>
                </a:lnTo>
                <a:close/>
              </a:path>
              <a:path w="41910" h="2326640">
                <a:moveTo>
                  <a:pt x="41910" y="514349"/>
                </a:moveTo>
                <a:lnTo>
                  <a:pt x="0" y="514349"/>
                </a:lnTo>
                <a:lnTo>
                  <a:pt x="0" y="527049"/>
                </a:lnTo>
                <a:lnTo>
                  <a:pt x="41910" y="527049"/>
                </a:lnTo>
                <a:lnTo>
                  <a:pt x="41910" y="514349"/>
                </a:lnTo>
                <a:close/>
              </a:path>
              <a:path w="41910" h="2326640">
                <a:moveTo>
                  <a:pt x="41910" y="527049"/>
                </a:moveTo>
                <a:lnTo>
                  <a:pt x="0" y="527049"/>
                </a:lnTo>
                <a:lnTo>
                  <a:pt x="0" y="533399"/>
                </a:lnTo>
                <a:lnTo>
                  <a:pt x="41910" y="533399"/>
                </a:lnTo>
                <a:lnTo>
                  <a:pt x="41910" y="527049"/>
                </a:lnTo>
                <a:close/>
              </a:path>
              <a:path w="41910" h="2326640">
                <a:moveTo>
                  <a:pt x="4191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41910" y="539749"/>
                </a:lnTo>
                <a:lnTo>
                  <a:pt x="41910" y="533399"/>
                </a:lnTo>
                <a:close/>
              </a:path>
              <a:path w="41910" h="2326640">
                <a:moveTo>
                  <a:pt x="4191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41910" y="546099"/>
                </a:lnTo>
                <a:lnTo>
                  <a:pt x="41910" y="539749"/>
                </a:lnTo>
                <a:close/>
              </a:path>
              <a:path w="41910" h="2326640">
                <a:moveTo>
                  <a:pt x="4191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41910" y="552449"/>
                </a:lnTo>
                <a:lnTo>
                  <a:pt x="41910" y="546099"/>
                </a:lnTo>
                <a:close/>
              </a:path>
              <a:path w="41910" h="2326640">
                <a:moveTo>
                  <a:pt x="41910" y="552449"/>
                </a:moveTo>
                <a:lnTo>
                  <a:pt x="0" y="552449"/>
                </a:lnTo>
                <a:lnTo>
                  <a:pt x="0" y="565149"/>
                </a:lnTo>
                <a:lnTo>
                  <a:pt x="41910" y="565149"/>
                </a:lnTo>
                <a:lnTo>
                  <a:pt x="41910" y="552449"/>
                </a:lnTo>
                <a:close/>
              </a:path>
              <a:path w="41910" h="2326640">
                <a:moveTo>
                  <a:pt x="41910" y="565150"/>
                </a:moveTo>
                <a:lnTo>
                  <a:pt x="0" y="565150"/>
                </a:lnTo>
                <a:lnTo>
                  <a:pt x="0" y="596899"/>
                </a:lnTo>
                <a:lnTo>
                  <a:pt x="41910" y="596899"/>
                </a:lnTo>
                <a:lnTo>
                  <a:pt x="41910" y="565150"/>
                </a:lnTo>
                <a:close/>
              </a:path>
              <a:path w="41910" h="2326640">
                <a:moveTo>
                  <a:pt x="41910" y="596900"/>
                </a:moveTo>
                <a:lnTo>
                  <a:pt x="0" y="596900"/>
                </a:lnTo>
                <a:lnTo>
                  <a:pt x="0" y="615949"/>
                </a:lnTo>
                <a:lnTo>
                  <a:pt x="41910" y="615949"/>
                </a:lnTo>
                <a:lnTo>
                  <a:pt x="41910" y="596900"/>
                </a:lnTo>
                <a:close/>
              </a:path>
              <a:path w="41910" h="2326640">
                <a:moveTo>
                  <a:pt x="4191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41910" y="622299"/>
                </a:lnTo>
                <a:lnTo>
                  <a:pt x="41910" y="615950"/>
                </a:lnTo>
                <a:close/>
              </a:path>
              <a:path w="41910" h="2326640">
                <a:moveTo>
                  <a:pt x="4191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41910" y="641349"/>
                </a:lnTo>
                <a:lnTo>
                  <a:pt x="41910" y="622299"/>
                </a:lnTo>
                <a:close/>
              </a:path>
              <a:path w="41910" h="2326640">
                <a:moveTo>
                  <a:pt x="4191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41910" y="647699"/>
                </a:lnTo>
                <a:lnTo>
                  <a:pt x="41910" y="641349"/>
                </a:lnTo>
                <a:close/>
              </a:path>
              <a:path w="41910" h="2326640">
                <a:moveTo>
                  <a:pt x="41910" y="647699"/>
                </a:moveTo>
                <a:lnTo>
                  <a:pt x="0" y="647699"/>
                </a:lnTo>
                <a:lnTo>
                  <a:pt x="0" y="666749"/>
                </a:lnTo>
                <a:lnTo>
                  <a:pt x="41910" y="666749"/>
                </a:lnTo>
                <a:lnTo>
                  <a:pt x="41910" y="647699"/>
                </a:lnTo>
                <a:close/>
              </a:path>
              <a:path w="41910" h="2326640">
                <a:moveTo>
                  <a:pt x="41910" y="666749"/>
                </a:moveTo>
                <a:lnTo>
                  <a:pt x="0" y="666749"/>
                </a:lnTo>
                <a:lnTo>
                  <a:pt x="0" y="673099"/>
                </a:lnTo>
                <a:lnTo>
                  <a:pt x="41910" y="673099"/>
                </a:lnTo>
                <a:lnTo>
                  <a:pt x="41910" y="666749"/>
                </a:lnTo>
                <a:close/>
              </a:path>
              <a:path w="41910" h="2326640">
                <a:moveTo>
                  <a:pt x="41910" y="673100"/>
                </a:moveTo>
                <a:lnTo>
                  <a:pt x="0" y="673100"/>
                </a:lnTo>
                <a:lnTo>
                  <a:pt x="0" y="685799"/>
                </a:lnTo>
                <a:lnTo>
                  <a:pt x="41910" y="685799"/>
                </a:lnTo>
                <a:lnTo>
                  <a:pt x="41910" y="673100"/>
                </a:lnTo>
                <a:close/>
              </a:path>
              <a:path w="41910" h="2326640">
                <a:moveTo>
                  <a:pt x="41910" y="685799"/>
                </a:moveTo>
                <a:lnTo>
                  <a:pt x="0" y="685799"/>
                </a:lnTo>
                <a:lnTo>
                  <a:pt x="0" y="698499"/>
                </a:lnTo>
                <a:lnTo>
                  <a:pt x="41910" y="698499"/>
                </a:lnTo>
                <a:lnTo>
                  <a:pt x="41910" y="685799"/>
                </a:lnTo>
                <a:close/>
              </a:path>
              <a:path w="41910" h="2326640">
                <a:moveTo>
                  <a:pt x="41910" y="698499"/>
                </a:moveTo>
                <a:lnTo>
                  <a:pt x="0" y="698499"/>
                </a:lnTo>
                <a:lnTo>
                  <a:pt x="0" y="737869"/>
                </a:lnTo>
                <a:lnTo>
                  <a:pt x="41910" y="737869"/>
                </a:lnTo>
                <a:lnTo>
                  <a:pt x="41910" y="698499"/>
                </a:lnTo>
                <a:close/>
              </a:path>
              <a:path w="41910" h="2326640">
                <a:moveTo>
                  <a:pt x="41910" y="737869"/>
                </a:moveTo>
                <a:lnTo>
                  <a:pt x="0" y="737869"/>
                </a:lnTo>
                <a:lnTo>
                  <a:pt x="0" y="767079"/>
                </a:lnTo>
                <a:lnTo>
                  <a:pt x="41910" y="767079"/>
                </a:lnTo>
                <a:lnTo>
                  <a:pt x="41910" y="737869"/>
                </a:lnTo>
                <a:close/>
              </a:path>
              <a:path w="41910" h="2326640">
                <a:moveTo>
                  <a:pt x="41910" y="767079"/>
                </a:moveTo>
                <a:lnTo>
                  <a:pt x="0" y="767079"/>
                </a:lnTo>
                <a:lnTo>
                  <a:pt x="0" y="769619"/>
                </a:lnTo>
                <a:lnTo>
                  <a:pt x="41910" y="769619"/>
                </a:lnTo>
                <a:lnTo>
                  <a:pt x="41910" y="767079"/>
                </a:lnTo>
                <a:close/>
              </a:path>
              <a:path w="41910" h="2326640">
                <a:moveTo>
                  <a:pt x="41910" y="769619"/>
                </a:moveTo>
                <a:lnTo>
                  <a:pt x="0" y="769619"/>
                </a:lnTo>
                <a:lnTo>
                  <a:pt x="0" y="817879"/>
                </a:lnTo>
                <a:lnTo>
                  <a:pt x="41910" y="817879"/>
                </a:lnTo>
                <a:lnTo>
                  <a:pt x="41910" y="769619"/>
                </a:lnTo>
                <a:close/>
              </a:path>
              <a:path w="41910" h="2326640">
                <a:moveTo>
                  <a:pt x="41910" y="817880"/>
                </a:moveTo>
                <a:lnTo>
                  <a:pt x="0" y="817880"/>
                </a:lnTo>
                <a:lnTo>
                  <a:pt x="0" y="833119"/>
                </a:lnTo>
                <a:lnTo>
                  <a:pt x="41910" y="833119"/>
                </a:lnTo>
                <a:lnTo>
                  <a:pt x="41910" y="817880"/>
                </a:lnTo>
                <a:close/>
              </a:path>
              <a:path w="41910" h="2326640">
                <a:moveTo>
                  <a:pt x="41910" y="833119"/>
                </a:moveTo>
                <a:lnTo>
                  <a:pt x="0" y="833119"/>
                </a:lnTo>
                <a:lnTo>
                  <a:pt x="0" y="836929"/>
                </a:lnTo>
                <a:lnTo>
                  <a:pt x="41910" y="836929"/>
                </a:lnTo>
                <a:lnTo>
                  <a:pt x="41910" y="833119"/>
                </a:lnTo>
                <a:close/>
              </a:path>
              <a:path w="41910" h="2326640">
                <a:moveTo>
                  <a:pt x="41910" y="836930"/>
                </a:moveTo>
                <a:lnTo>
                  <a:pt x="0" y="836930"/>
                </a:lnTo>
                <a:lnTo>
                  <a:pt x="0" y="862329"/>
                </a:lnTo>
                <a:lnTo>
                  <a:pt x="41910" y="862329"/>
                </a:lnTo>
                <a:lnTo>
                  <a:pt x="41910" y="836930"/>
                </a:lnTo>
                <a:close/>
              </a:path>
              <a:path w="41910" h="2326640">
                <a:moveTo>
                  <a:pt x="41910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41910" y="868679"/>
                </a:lnTo>
                <a:lnTo>
                  <a:pt x="41910" y="862329"/>
                </a:lnTo>
                <a:close/>
              </a:path>
              <a:path w="41910" h="2326640">
                <a:moveTo>
                  <a:pt x="41910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41910" y="875029"/>
                </a:lnTo>
                <a:lnTo>
                  <a:pt x="41910" y="868679"/>
                </a:lnTo>
                <a:close/>
              </a:path>
              <a:path w="41910" h="2326640">
                <a:moveTo>
                  <a:pt x="41910" y="875029"/>
                </a:moveTo>
                <a:lnTo>
                  <a:pt x="0" y="875029"/>
                </a:lnTo>
                <a:lnTo>
                  <a:pt x="0" y="887729"/>
                </a:lnTo>
                <a:lnTo>
                  <a:pt x="41910" y="887729"/>
                </a:lnTo>
                <a:lnTo>
                  <a:pt x="41910" y="875029"/>
                </a:lnTo>
                <a:close/>
              </a:path>
              <a:path w="41910" h="2326640">
                <a:moveTo>
                  <a:pt x="41910" y="887729"/>
                </a:moveTo>
                <a:lnTo>
                  <a:pt x="0" y="887729"/>
                </a:lnTo>
                <a:lnTo>
                  <a:pt x="0" y="894079"/>
                </a:lnTo>
                <a:lnTo>
                  <a:pt x="41910" y="894079"/>
                </a:lnTo>
                <a:lnTo>
                  <a:pt x="41910" y="887729"/>
                </a:lnTo>
                <a:close/>
              </a:path>
              <a:path w="41910" h="2326640">
                <a:moveTo>
                  <a:pt x="41910" y="894079"/>
                </a:moveTo>
                <a:lnTo>
                  <a:pt x="0" y="894079"/>
                </a:lnTo>
                <a:lnTo>
                  <a:pt x="0" y="919479"/>
                </a:lnTo>
                <a:lnTo>
                  <a:pt x="41910" y="919479"/>
                </a:lnTo>
                <a:lnTo>
                  <a:pt x="41910" y="894079"/>
                </a:lnTo>
                <a:close/>
              </a:path>
              <a:path w="41910" h="2326640">
                <a:moveTo>
                  <a:pt x="41910" y="919479"/>
                </a:moveTo>
                <a:lnTo>
                  <a:pt x="0" y="919479"/>
                </a:lnTo>
                <a:lnTo>
                  <a:pt x="0" y="925829"/>
                </a:lnTo>
                <a:lnTo>
                  <a:pt x="41910" y="925829"/>
                </a:lnTo>
                <a:lnTo>
                  <a:pt x="41910" y="919479"/>
                </a:lnTo>
                <a:close/>
              </a:path>
              <a:path w="41910" h="2326640">
                <a:moveTo>
                  <a:pt x="41910" y="925829"/>
                </a:moveTo>
                <a:lnTo>
                  <a:pt x="0" y="925829"/>
                </a:lnTo>
                <a:lnTo>
                  <a:pt x="0" y="938529"/>
                </a:lnTo>
                <a:lnTo>
                  <a:pt x="41910" y="938529"/>
                </a:lnTo>
                <a:lnTo>
                  <a:pt x="41910" y="925829"/>
                </a:lnTo>
                <a:close/>
              </a:path>
              <a:path w="41910" h="2326640">
                <a:moveTo>
                  <a:pt x="41910" y="938529"/>
                </a:moveTo>
                <a:lnTo>
                  <a:pt x="0" y="938529"/>
                </a:lnTo>
                <a:lnTo>
                  <a:pt x="0" y="944879"/>
                </a:lnTo>
                <a:lnTo>
                  <a:pt x="41910" y="944879"/>
                </a:lnTo>
                <a:lnTo>
                  <a:pt x="41910" y="938529"/>
                </a:lnTo>
                <a:close/>
              </a:path>
              <a:path w="41910" h="2326640">
                <a:moveTo>
                  <a:pt x="41910" y="944879"/>
                </a:moveTo>
                <a:lnTo>
                  <a:pt x="0" y="944879"/>
                </a:lnTo>
                <a:lnTo>
                  <a:pt x="0" y="963929"/>
                </a:lnTo>
                <a:lnTo>
                  <a:pt x="41910" y="963929"/>
                </a:lnTo>
                <a:lnTo>
                  <a:pt x="41910" y="944879"/>
                </a:lnTo>
                <a:close/>
              </a:path>
              <a:path w="41910" h="2326640">
                <a:moveTo>
                  <a:pt x="41910" y="963929"/>
                </a:moveTo>
                <a:lnTo>
                  <a:pt x="0" y="963929"/>
                </a:lnTo>
                <a:lnTo>
                  <a:pt x="0" y="991869"/>
                </a:lnTo>
                <a:lnTo>
                  <a:pt x="41910" y="991869"/>
                </a:lnTo>
                <a:lnTo>
                  <a:pt x="41910" y="963929"/>
                </a:lnTo>
                <a:close/>
              </a:path>
              <a:path w="41910" h="2326640">
                <a:moveTo>
                  <a:pt x="41910" y="991869"/>
                </a:moveTo>
                <a:lnTo>
                  <a:pt x="0" y="991869"/>
                </a:lnTo>
                <a:lnTo>
                  <a:pt x="0" y="1029969"/>
                </a:lnTo>
                <a:lnTo>
                  <a:pt x="41910" y="1029969"/>
                </a:lnTo>
                <a:lnTo>
                  <a:pt x="41910" y="991869"/>
                </a:lnTo>
                <a:close/>
              </a:path>
              <a:path w="41910" h="2326640">
                <a:moveTo>
                  <a:pt x="41910" y="1029969"/>
                </a:moveTo>
                <a:lnTo>
                  <a:pt x="0" y="1029969"/>
                </a:lnTo>
                <a:lnTo>
                  <a:pt x="0" y="1033779"/>
                </a:lnTo>
                <a:lnTo>
                  <a:pt x="41910" y="1033779"/>
                </a:lnTo>
                <a:lnTo>
                  <a:pt x="41910" y="1029969"/>
                </a:lnTo>
                <a:close/>
              </a:path>
              <a:path w="41910" h="2326640">
                <a:moveTo>
                  <a:pt x="41910" y="1033780"/>
                </a:moveTo>
                <a:lnTo>
                  <a:pt x="0" y="1033780"/>
                </a:lnTo>
                <a:lnTo>
                  <a:pt x="0" y="1065529"/>
                </a:lnTo>
                <a:lnTo>
                  <a:pt x="41910" y="1065529"/>
                </a:lnTo>
                <a:lnTo>
                  <a:pt x="41910" y="1033780"/>
                </a:lnTo>
                <a:close/>
              </a:path>
              <a:path w="41910" h="2326640">
                <a:moveTo>
                  <a:pt x="41910" y="1065529"/>
                </a:moveTo>
                <a:lnTo>
                  <a:pt x="0" y="1065529"/>
                </a:lnTo>
                <a:lnTo>
                  <a:pt x="0" y="1084579"/>
                </a:lnTo>
                <a:lnTo>
                  <a:pt x="41910" y="1084579"/>
                </a:lnTo>
                <a:lnTo>
                  <a:pt x="41910" y="1065529"/>
                </a:lnTo>
                <a:close/>
              </a:path>
              <a:path w="41910" h="2326640">
                <a:moveTo>
                  <a:pt x="41910" y="1084579"/>
                </a:moveTo>
                <a:lnTo>
                  <a:pt x="0" y="1084579"/>
                </a:lnTo>
                <a:lnTo>
                  <a:pt x="0" y="1109979"/>
                </a:lnTo>
                <a:lnTo>
                  <a:pt x="41910" y="1109979"/>
                </a:lnTo>
                <a:lnTo>
                  <a:pt x="41910" y="1084579"/>
                </a:lnTo>
                <a:close/>
              </a:path>
              <a:path w="41910" h="2326640">
                <a:moveTo>
                  <a:pt x="41910" y="1109979"/>
                </a:moveTo>
                <a:lnTo>
                  <a:pt x="0" y="1109979"/>
                </a:lnTo>
                <a:lnTo>
                  <a:pt x="0" y="1148079"/>
                </a:lnTo>
                <a:lnTo>
                  <a:pt x="41910" y="1148079"/>
                </a:lnTo>
                <a:lnTo>
                  <a:pt x="41910" y="1109979"/>
                </a:lnTo>
                <a:close/>
              </a:path>
              <a:path w="41910" h="2326640">
                <a:moveTo>
                  <a:pt x="41910" y="1148079"/>
                </a:moveTo>
                <a:lnTo>
                  <a:pt x="0" y="1148079"/>
                </a:lnTo>
                <a:lnTo>
                  <a:pt x="0" y="1154429"/>
                </a:lnTo>
                <a:lnTo>
                  <a:pt x="41910" y="1154429"/>
                </a:lnTo>
                <a:lnTo>
                  <a:pt x="41910" y="1148079"/>
                </a:lnTo>
                <a:close/>
              </a:path>
              <a:path w="41910" h="2326640">
                <a:moveTo>
                  <a:pt x="41910" y="1154429"/>
                </a:moveTo>
                <a:lnTo>
                  <a:pt x="0" y="1154429"/>
                </a:lnTo>
                <a:lnTo>
                  <a:pt x="0" y="1167129"/>
                </a:lnTo>
                <a:lnTo>
                  <a:pt x="41910" y="1167129"/>
                </a:lnTo>
                <a:lnTo>
                  <a:pt x="41910" y="1154429"/>
                </a:lnTo>
                <a:close/>
              </a:path>
              <a:path w="41910" h="2326640">
                <a:moveTo>
                  <a:pt x="41910" y="1167129"/>
                </a:moveTo>
                <a:lnTo>
                  <a:pt x="0" y="1167129"/>
                </a:lnTo>
                <a:lnTo>
                  <a:pt x="0" y="1169669"/>
                </a:lnTo>
                <a:lnTo>
                  <a:pt x="41910" y="1169669"/>
                </a:lnTo>
                <a:lnTo>
                  <a:pt x="41910" y="1167129"/>
                </a:lnTo>
                <a:close/>
              </a:path>
              <a:path w="41910" h="2326640">
                <a:moveTo>
                  <a:pt x="41910" y="1169669"/>
                </a:moveTo>
                <a:lnTo>
                  <a:pt x="0" y="1169669"/>
                </a:lnTo>
                <a:lnTo>
                  <a:pt x="0" y="1173479"/>
                </a:lnTo>
                <a:lnTo>
                  <a:pt x="41910" y="1173479"/>
                </a:lnTo>
                <a:lnTo>
                  <a:pt x="41910" y="1169669"/>
                </a:lnTo>
                <a:close/>
              </a:path>
              <a:path w="41910" h="2326640">
                <a:moveTo>
                  <a:pt x="41910" y="1173479"/>
                </a:moveTo>
                <a:lnTo>
                  <a:pt x="0" y="1173479"/>
                </a:lnTo>
                <a:lnTo>
                  <a:pt x="0" y="1198879"/>
                </a:lnTo>
                <a:lnTo>
                  <a:pt x="41910" y="1198879"/>
                </a:lnTo>
                <a:lnTo>
                  <a:pt x="41910" y="1173479"/>
                </a:lnTo>
                <a:close/>
              </a:path>
              <a:path w="41910" h="2326640">
                <a:moveTo>
                  <a:pt x="41910" y="1198879"/>
                </a:moveTo>
                <a:lnTo>
                  <a:pt x="0" y="1198879"/>
                </a:lnTo>
                <a:lnTo>
                  <a:pt x="0" y="1207769"/>
                </a:lnTo>
                <a:lnTo>
                  <a:pt x="41910" y="1207769"/>
                </a:lnTo>
                <a:lnTo>
                  <a:pt x="41910" y="1198879"/>
                </a:lnTo>
                <a:close/>
              </a:path>
              <a:path w="41910" h="2326640">
                <a:moveTo>
                  <a:pt x="41910" y="1207769"/>
                </a:moveTo>
                <a:lnTo>
                  <a:pt x="0" y="1207769"/>
                </a:lnTo>
                <a:lnTo>
                  <a:pt x="0" y="1220469"/>
                </a:lnTo>
                <a:lnTo>
                  <a:pt x="41910" y="1220469"/>
                </a:lnTo>
                <a:lnTo>
                  <a:pt x="41910" y="1207769"/>
                </a:lnTo>
                <a:close/>
              </a:path>
              <a:path w="41910" h="2326640">
                <a:moveTo>
                  <a:pt x="41910" y="1220469"/>
                </a:moveTo>
                <a:lnTo>
                  <a:pt x="0" y="1220469"/>
                </a:lnTo>
                <a:lnTo>
                  <a:pt x="0" y="1290319"/>
                </a:lnTo>
                <a:lnTo>
                  <a:pt x="41910" y="1290319"/>
                </a:lnTo>
                <a:lnTo>
                  <a:pt x="41910" y="1220469"/>
                </a:lnTo>
                <a:close/>
              </a:path>
              <a:path w="41910" h="2326640">
                <a:moveTo>
                  <a:pt x="41910" y="1290320"/>
                </a:moveTo>
                <a:lnTo>
                  <a:pt x="0" y="1290320"/>
                </a:lnTo>
                <a:lnTo>
                  <a:pt x="0" y="1325879"/>
                </a:lnTo>
                <a:lnTo>
                  <a:pt x="41910" y="1325879"/>
                </a:lnTo>
                <a:lnTo>
                  <a:pt x="41910" y="1290320"/>
                </a:lnTo>
                <a:close/>
              </a:path>
              <a:path w="41910" h="2326640">
                <a:moveTo>
                  <a:pt x="41910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41910" y="1332229"/>
                </a:lnTo>
                <a:lnTo>
                  <a:pt x="41910" y="1325879"/>
                </a:lnTo>
                <a:close/>
              </a:path>
              <a:path w="41910" h="2326640">
                <a:moveTo>
                  <a:pt x="41910" y="1332230"/>
                </a:moveTo>
                <a:lnTo>
                  <a:pt x="0" y="1332230"/>
                </a:lnTo>
                <a:lnTo>
                  <a:pt x="0" y="1338579"/>
                </a:lnTo>
                <a:lnTo>
                  <a:pt x="41910" y="1338579"/>
                </a:lnTo>
                <a:lnTo>
                  <a:pt x="41910" y="1332230"/>
                </a:lnTo>
                <a:close/>
              </a:path>
              <a:path w="41910" h="2326640">
                <a:moveTo>
                  <a:pt x="41910" y="1338579"/>
                </a:moveTo>
                <a:lnTo>
                  <a:pt x="0" y="1338579"/>
                </a:lnTo>
                <a:lnTo>
                  <a:pt x="0" y="1357629"/>
                </a:lnTo>
                <a:lnTo>
                  <a:pt x="41910" y="1357629"/>
                </a:lnTo>
                <a:lnTo>
                  <a:pt x="41910" y="1338579"/>
                </a:lnTo>
                <a:close/>
              </a:path>
              <a:path w="41910" h="2326640">
                <a:moveTo>
                  <a:pt x="41910" y="1357629"/>
                </a:moveTo>
                <a:lnTo>
                  <a:pt x="0" y="1357629"/>
                </a:lnTo>
                <a:lnTo>
                  <a:pt x="0" y="1376679"/>
                </a:lnTo>
                <a:lnTo>
                  <a:pt x="41910" y="1376679"/>
                </a:lnTo>
                <a:lnTo>
                  <a:pt x="41910" y="1357629"/>
                </a:lnTo>
                <a:close/>
              </a:path>
              <a:path w="41910" h="2326640">
                <a:moveTo>
                  <a:pt x="41910" y="1376679"/>
                </a:moveTo>
                <a:lnTo>
                  <a:pt x="0" y="1376679"/>
                </a:lnTo>
                <a:lnTo>
                  <a:pt x="0" y="1389379"/>
                </a:lnTo>
                <a:lnTo>
                  <a:pt x="41910" y="1389379"/>
                </a:lnTo>
                <a:lnTo>
                  <a:pt x="41910" y="1376679"/>
                </a:lnTo>
                <a:close/>
              </a:path>
              <a:path w="41910" h="2326640">
                <a:moveTo>
                  <a:pt x="4191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41910" y="1395729"/>
                </a:lnTo>
                <a:lnTo>
                  <a:pt x="41910" y="1389379"/>
                </a:lnTo>
                <a:close/>
              </a:path>
              <a:path w="41910" h="2326640">
                <a:moveTo>
                  <a:pt x="41910" y="1395729"/>
                </a:moveTo>
                <a:lnTo>
                  <a:pt x="0" y="1395729"/>
                </a:lnTo>
                <a:lnTo>
                  <a:pt x="0" y="1408429"/>
                </a:lnTo>
                <a:lnTo>
                  <a:pt x="41910" y="1408429"/>
                </a:lnTo>
                <a:lnTo>
                  <a:pt x="41910" y="1395729"/>
                </a:lnTo>
                <a:close/>
              </a:path>
              <a:path w="41910" h="2326640">
                <a:moveTo>
                  <a:pt x="41910" y="1408429"/>
                </a:moveTo>
                <a:lnTo>
                  <a:pt x="0" y="1408429"/>
                </a:lnTo>
                <a:lnTo>
                  <a:pt x="0" y="1421129"/>
                </a:lnTo>
                <a:lnTo>
                  <a:pt x="41910" y="1421129"/>
                </a:lnTo>
                <a:lnTo>
                  <a:pt x="41910" y="1408429"/>
                </a:lnTo>
                <a:close/>
              </a:path>
              <a:path w="41910" h="2326640">
                <a:moveTo>
                  <a:pt x="41910" y="1421129"/>
                </a:moveTo>
                <a:lnTo>
                  <a:pt x="0" y="1421129"/>
                </a:lnTo>
                <a:lnTo>
                  <a:pt x="0" y="1446529"/>
                </a:lnTo>
                <a:lnTo>
                  <a:pt x="41910" y="1446529"/>
                </a:lnTo>
                <a:lnTo>
                  <a:pt x="41910" y="1421129"/>
                </a:lnTo>
                <a:close/>
              </a:path>
              <a:path w="41910" h="2326640">
                <a:moveTo>
                  <a:pt x="41910" y="1446529"/>
                </a:moveTo>
                <a:lnTo>
                  <a:pt x="0" y="1446529"/>
                </a:lnTo>
                <a:lnTo>
                  <a:pt x="0" y="1471929"/>
                </a:lnTo>
                <a:lnTo>
                  <a:pt x="41910" y="1471929"/>
                </a:lnTo>
                <a:lnTo>
                  <a:pt x="41910" y="1446529"/>
                </a:lnTo>
                <a:close/>
              </a:path>
              <a:path w="41910" h="2326640">
                <a:moveTo>
                  <a:pt x="41910" y="1471929"/>
                </a:moveTo>
                <a:lnTo>
                  <a:pt x="0" y="1471929"/>
                </a:lnTo>
                <a:lnTo>
                  <a:pt x="0" y="1478279"/>
                </a:lnTo>
                <a:lnTo>
                  <a:pt x="41910" y="1478279"/>
                </a:lnTo>
                <a:lnTo>
                  <a:pt x="41910" y="1471929"/>
                </a:lnTo>
                <a:close/>
              </a:path>
              <a:path w="41910" h="2326640">
                <a:moveTo>
                  <a:pt x="41910" y="1478279"/>
                </a:moveTo>
                <a:lnTo>
                  <a:pt x="0" y="1478279"/>
                </a:lnTo>
                <a:lnTo>
                  <a:pt x="0" y="1484629"/>
                </a:lnTo>
                <a:lnTo>
                  <a:pt x="41910" y="1484629"/>
                </a:lnTo>
                <a:lnTo>
                  <a:pt x="41910" y="1478279"/>
                </a:lnTo>
                <a:close/>
              </a:path>
              <a:path w="41910" h="2326640">
                <a:moveTo>
                  <a:pt x="41910" y="1484629"/>
                </a:moveTo>
                <a:lnTo>
                  <a:pt x="0" y="1484629"/>
                </a:lnTo>
                <a:lnTo>
                  <a:pt x="0" y="1490979"/>
                </a:lnTo>
                <a:lnTo>
                  <a:pt x="41910" y="1490979"/>
                </a:lnTo>
                <a:lnTo>
                  <a:pt x="41910" y="1484629"/>
                </a:lnTo>
                <a:close/>
              </a:path>
              <a:path w="41910" h="2326640">
                <a:moveTo>
                  <a:pt x="41910" y="1490979"/>
                </a:moveTo>
                <a:lnTo>
                  <a:pt x="0" y="1490979"/>
                </a:lnTo>
                <a:lnTo>
                  <a:pt x="0" y="1497329"/>
                </a:lnTo>
                <a:lnTo>
                  <a:pt x="41910" y="1497329"/>
                </a:lnTo>
                <a:lnTo>
                  <a:pt x="41910" y="1490979"/>
                </a:lnTo>
                <a:close/>
              </a:path>
              <a:path w="41910" h="2326640">
                <a:moveTo>
                  <a:pt x="41910" y="1497329"/>
                </a:moveTo>
                <a:lnTo>
                  <a:pt x="0" y="1497329"/>
                </a:lnTo>
                <a:lnTo>
                  <a:pt x="0" y="1512569"/>
                </a:lnTo>
                <a:lnTo>
                  <a:pt x="41910" y="1512569"/>
                </a:lnTo>
                <a:lnTo>
                  <a:pt x="41910" y="1497329"/>
                </a:lnTo>
                <a:close/>
              </a:path>
              <a:path w="41910" h="2326640">
                <a:moveTo>
                  <a:pt x="41910" y="1715769"/>
                </a:moveTo>
                <a:lnTo>
                  <a:pt x="0" y="1715769"/>
                </a:lnTo>
                <a:lnTo>
                  <a:pt x="0" y="2326639"/>
                </a:lnTo>
                <a:lnTo>
                  <a:pt x="41910" y="2326639"/>
                </a:lnTo>
                <a:lnTo>
                  <a:pt x="41910" y="1715769"/>
                </a:lnTo>
                <a:close/>
              </a:path>
              <a:path w="41910" h="2326640">
                <a:moveTo>
                  <a:pt x="41910" y="1709419"/>
                </a:moveTo>
                <a:lnTo>
                  <a:pt x="0" y="1709419"/>
                </a:lnTo>
                <a:lnTo>
                  <a:pt x="0" y="1714499"/>
                </a:lnTo>
                <a:lnTo>
                  <a:pt x="41910" y="1714499"/>
                </a:lnTo>
                <a:lnTo>
                  <a:pt x="41910" y="1709419"/>
                </a:lnTo>
                <a:close/>
              </a:path>
              <a:path w="41910" h="2326640">
                <a:moveTo>
                  <a:pt x="41910" y="1703069"/>
                </a:moveTo>
                <a:lnTo>
                  <a:pt x="0" y="1703069"/>
                </a:lnTo>
                <a:lnTo>
                  <a:pt x="0" y="1708149"/>
                </a:lnTo>
                <a:lnTo>
                  <a:pt x="41910" y="1708149"/>
                </a:lnTo>
                <a:lnTo>
                  <a:pt x="41910" y="1703069"/>
                </a:lnTo>
                <a:close/>
              </a:path>
              <a:path w="41910" h="2326640">
                <a:moveTo>
                  <a:pt x="41910" y="1696719"/>
                </a:moveTo>
                <a:lnTo>
                  <a:pt x="0" y="1696719"/>
                </a:lnTo>
                <a:lnTo>
                  <a:pt x="0" y="1701799"/>
                </a:lnTo>
                <a:lnTo>
                  <a:pt x="41910" y="1701799"/>
                </a:lnTo>
                <a:lnTo>
                  <a:pt x="41910" y="1696719"/>
                </a:lnTo>
                <a:close/>
              </a:path>
              <a:path w="41910" h="2326640">
                <a:moveTo>
                  <a:pt x="41910" y="1690369"/>
                </a:moveTo>
                <a:lnTo>
                  <a:pt x="0" y="1690369"/>
                </a:lnTo>
                <a:lnTo>
                  <a:pt x="0" y="1695449"/>
                </a:lnTo>
                <a:lnTo>
                  <a:pt x="41910" y="1695449"/>
                </a:lnTo>
                <a:lnTo>
                  <a:pt x="41910" y="1690369"/>
                </a:lnTo>
                <a:close/>
              </a:path>
              <a:path w="41910" h="2326640">
                <a:moveTo>
                  <a:pt x="41910" y="1684019"/>
                </a:moveTo>
                <a:lnTo>
                  <a:pt x="0" y="1684019"/>
                </a:lnTo>
                <a:lnTo>
                  <a:pt x="0" y="1689100"/>
                </a:lnTo>
                <a:lnTo>
                  <a:pt x="41910" y="1689100"/>
                </a:lnTo>
                <a:lnTo>
                  <a:pt x="41910" y="1684019"/>
                </a:lnTo>
                <a:close/>
              </a:path>
              <a:path w="41910" h="2326640">
                <a:moveTo>
                  <a:pt x="41910" y="1677670"/>
                </a:moveTo>
                <a:lnTo>
                  <a:pt x="0" y="1677670"/>
                </a:lnTo>
                <a:lnTo>
                  <a:pt x="0" y="1682749"/>
                </a:lnTo>
                <a:lnTo>
                  <a:pt x="41910" y="1682749"/>
                </a:lnTo>
                <a:lnTo>
                  <a:pt x="41910" y="1677670"/>
                </a:lnTo>
                <a:close/>
              </a:path>
              <a:path w="41910" h="2326640">
                <a:moveTo>
                  <a:pt x="41910" y="1671319"/>
                </a:moveTo>
                <a:lnTo>
                  <a:pt x="0" y="1671319"/>
                </a:lnTo>
                <a:lnTo>
                  <a:pt x="0" y="1676399"/>
                </a:lnTo>
                <a:lnTo>
                  <a:pt x="41910" y="1676399"/>
                </a:lnTo>
                <a:lnTo>
                  <a:pt x="41910" y="1671319"/>
                </a:lnTo>
                <a:close/>
              </a:path>
              <a:path w="41910" h="2326640">
                <a:moveTo>
                  <a:pt x="41910" y="1664969"/>
                </a:moveTo>
                <a:lnTo>
                  <a:pt x="0" y="1664969"/>
                </a:lnTo>
                <a:lnTo>
                  <a:pt x="0" y="1670049"/>
                </a:lnTo>
                <a:lnTo>
                  <a:pt x="41910" y="1670049"/>
                </a:lnTo>
                <a:lnTo>
                  <a:pt x="41910" y="1664969"/>
                </a:lnTo>
                <a:close/>
              </a:path>
              <a:path w="41910" h="2326640">
                <a:moveTo>
                  <a:pt x="41910" y="1658619"/>
                </a:moveTo>
                <a:lnTo>
                  <a:pt x="0" y="1658619"/>
                </a:lnTo>
                <a:lnTo>
                  <a:pt x="0" y="1663699"/>
                </a:lnTo>
                <a:lnTo>
                  <a:pt x="41910" y="1663699"/>
                </a:lnTo>
                <a:lnTo>
                  <a:pt x="41910" y="1658619"/>
                </a:lnTo>
                <a:close/>
              </a:path>
              <a:path w="41910" h="2326640">
                <a:moveTo>
                  <a:pt x="41910" y="1652269"/>
                </a:moveTo>
                <a:lnTo>
                  <a:pt x="0" y="1652269"/>
                </a:lnTo>
                <a:lnTo>
                  <a:pt x="0" y="1657350"/>
                </a:lnTo>
                <a:lnTo>
                  <a:pt x="41910" y="1657350"/>
                </a:lnTo>
                <a:lnTo>
                  <a:pt x="41910" y="1652269"/>
                </a:lnTo>
                <a:close/>
              </a:path>
              <a:path w="41910" h="2326640">
                <a:moveTo>
                  <a:pt x="41910" y="1645919"/>
                </a:moveTo>
                <a:lnTo>
                  <a:pt x="0" y="1645919"/>
                </a:lnTo>
                <a:lnTo>
                  <a:pt x="0" y="1650999"/>
                </a:lnTo>
                <a:lnTo>
                  <a:pt x="41910" y="1650999"/>
                </a:lnTo>
                <a:lnTo>
                  <a:pt x="41910" y="1645919"/>
                </a:lnTo>
                <a:close/>
              </a:path>
              <a:path w="41910" h="2326640">
                <a:moveTo>
                  <a:pt x="41910" y="1639569"/>
                </a:moveTo>
                <a:lnTo>
                  <a:pt x="0" y="1639569"/>
                </a:lnTo>
                <a:lnTo>
                  <a:pt x="0" y="1644649"/>
                </a:lnTo>
                <a:lnTo>
                  <a:pt x="41910" y="1644649"/>
                </a:lnTo>
                <a:lnTo>
                  <a:pt x="41910" y="1639569"/>
                </a:lnTo>
                <a:close/>
              </a:path>
              <a:path w="41910" h="2326640">
                <a:moveTo>
                  <a:pt x="41910" y="1633220"/>
                </a:moveTo>
                <a:lnTo>
                  <a:pt x="0" y="1633220"/>
                </a:lnTo>
                <a:lnTo>
                  <a:pt x="0" y="1638299"/>
                </a:lnTo>
                <a:lnTo>
                  <a:pt x="41910" y="1638299"/>
                </a:lnTo>
                <a:lnTo>
                  <a:pt x="41910" y="1633220"/>
                </a:lnTo>
                <a:close/>
              </a:path>
              <a:path w="41910" h="2326640">
                <a:moveTo>
                  <a:pt x="41910" y="1626869"/>
                </a:moveTo>
                <a:lnTo>
                  <a:pt x="0" y="1626869"/>
                </a:lnTo>
                <a:lnTo>
                  <a:pt x="0" y="1631950"/>
                </a:lnTo>
                <a:lnTo>
                  <a:pt x="41910" y="1631950"/>
                </a:lnTo>
                <a:lnTo>
                  <a:pt x="41910" y="1626869"/>
                </a:lnTo>
                <a:close/>
              </a:path>
              <a:path w="41910" h="2326640">
                <a:moveTo>
                  <a:pt x="41910" y="1620519"/>
                </a:moveTo>
                <a:lnTo>
                  <a:pt x="0" y="1620519"/>
                </a:lnTo>
                <a:lnTo>
                  <a:pt x="0" y="1625599"/>
                </a:lnTo>
                <a:lnTo>
                  <a:pt x="41910" y="1625599"/>
                </a:lnTo>
                <a:lnTo>
                  <a:pt x="41910" y="1620519"/>
                </a:lnTo>
                <a:close/>
              </a:path>
              <a:path w="41910" h="2326640">
                <a:moveTo>
                  <a:pt x="41910" y="1614170"/>
                </a:moveTo>
                <a:lnTo>
                  <a:pt x="0" y="1614170"/>
                </a:lnTo>
                <a:lnTo>
                  <a:pt x="0" y="1619249"/>
                </a:lnTo>
                <a:lnTo>
                  <a:pt x="41910" y="1619249"/>
                </a:lnTo>
                <a:lnTo>
                  <a:pt x="41910" y="1614170"/>
                </a:lnTo>
                <a:close/>
              </a:path>
              <a:path w="41910" h="2326640">
                <a:moveTo>
                  <a:pt x="41910" y="1607819"/>
                </a:moveTo>
                <a:lnTo>
                  <a:pt x="0" y="1607819"/>
                </a:lnTo>
                <a:lnTo>
                  <a:pt x="0" y="1612900"/>
                </a:lnTo>
                <a:lnTo>
                  <a:pt x="41910" y="1612900"/>
                </a:lnTo>
                <a:lnTo>
                  <a:pt x="41910" y="1607819"/>
                </a:lnTo>
                <a:close/>
              </a:path>
              <a:path w="41910" h="2326640">
                <a:moveTo>
                  <a:pt x="41910" y="1601469"/>
                </a:moveTo>
                <a:lnTo>
                  <a:pt x="0" y="1601469"/>
                </a:lnTo>
                <a:lnTo>
                  <a:pt x="0" y="1606549"/>
                </a:lnTo>
                <a:lnTo>
                  <a:pt x="41910" y="1606549"/>
                </a:lnTo>
                <a:lnTo>
                  <a:pt x="41910" y="1601469"/>
                </a:lnTo>
                <a:close/>
              </a:path>
              <a:path w="41910" h="2326640">
                <a:moveTo>
                  <a:pt x="41910" y="1595119"/>
                </a:moveTo>
                <a:lnTo>
                  <a:pt x="0" y="1595119"/>
                </a:lnTo>
                <a:lnTo>
                  <a:pt x="0" y="1600199"/>
                </a:lnTo>
                <a:lnTo>
                  <a:pt x="41910" y="1600199"/>
                </a:lnTo>
                <a:lnTo>
                  <a:pt x="41910" y="1595119"/>
                </a:lnTo>
                <a:close/>
              </a:path>
              <a:path w="41910" h="2326640">
                <a:moveTo>
                  <a:pt x="41910" y="1588769"/>
                </a:moveTo>
                <a:lnTo>
                  <a:pt x="0" y="1588769"/>
                </a:lnTo>
                <a:lnTo>
                  <a:pt x="0" y="1593849"/>
                </a:lnTo>
                <a:lnTo>
                  <a:pt x="41910" y="1593849"/>
                </a:lnTo>
                <a:lnTo>
                  <a:pt x="41910" y="1588769"/>
                </a:lnTo>
                <a:close/>
              </a:path>
              <a:path w="41910" h="2326640">
                <a:moveTo>
                  <a:pt x="41910" y="1582419"/>
                </a:moveTo>
                <a:lnTo>
                  <a:pt x="0" y="1582419"/>
                </a:lnTo>
                <a:lnTo>
                  <a:pt x="0" y="1587499"/>
                </a:lnTo>
                <a:lnTo>
                  <a:pt x="41910" y="1587499"/>
                </a:lnTo>
                <a:lnTo>
                  <a:pt x="41910" y="1582419"/>
                </a:lnTo>
                <a:close/>
              </a:path>
              <a:path w="41910" h="2326640">
                <a:moveTo>
                  <a:pt x="41910" y="1576069"/>
                </a:moveTo>
                <a:lnTo>
                  <a:pt x="0" y="1576069"/>
                </a:lnTo>
                <a:lnTo>
                  <a:pt x="0" y="1581149"/>
                </a:lnTo>
                <a:lnTo>
                  <a:pt x="41910" y="1581149"/>
                </a:lnTo>
                <a:lnTo>
                  <a:pt x="41910" y="1576069"/>
                </a:lnTo>
                <a:close/>
              </a:path>
              <a:path w="41910" h="2326640">
                <a:moveTo>
                  <a:pt x="41910" y="1569719"/>
                </a:moveTo>
                <a:lnTo>
                  <a:pt x="0" y="1569719"/>
                </a:lnTo>
                <a:lnTo>
                  <a:pt x="0" y="1574799"/>
                </a:lnTo>
                <a:lnTo>
                  <a:pt x="41910" y="1574799"/>
                </a:lnTo>
                <a:lnTo>
                  <a:pt x="41910" y="1569719"/>
                </a:lnTo>
                <a:close/>
              </a:path>
              <a:path w="41910" h="2326640">
                <a:moveTo>
                  <a:pt x="4191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41910" y="1568449"/>
                </a:lnTo>
                <a:lnTo>
                  <a:pt x="41910" y="1563369"/>
                </a:lnTo>
                <a:close/>
              </a:path>
              <a:path w="41910" h="2326640">
                <a:moveTo>
                  <a:pt x="4191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41910" y="1562099"/>
                </a:lnTo>
                <a:lnTo>
                  <a:pt x="41910" y="1557019"/>
                </a:lnTo>
                <a:close/>
              </a:path>
              <a:path w="41910" h="2326640">
                <a:moveTo>
                  <a:pt x="4191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41910" y="1555749"/>
                </a:lnTo>
                <a:lnTo>
                  <a:pt x="41910" y="1550669"/>
                </a:lnTo>
                <a:close/>
              </a:path>
              <a:path w="41910" h="2326640">
                <a:moveTo>
                  <a:pt x="4191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41910" y="1549399"/>
                </a:lnTo>
                <a:lnTo>
                  <a:pt x="41910" y="1544319"/>
                </a:lnTo>
                <a:close/>
              </a:path>
              <a:path w="41910" h="2326640">
                <a:moveTo>
                  <a:pt x="4191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41910" y="1543049"/>
                </a:lnTo>
                <a:lnTo>
                  <a:pt x="41910" y="1537969"/>
                </a:lnTo>
                <a:close/>
              </a:path>
              <a:path w="41910" h="2326640">
                <a:moveTo>
                  <a:pt x="4191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41910" y="1536699"/>
                </a:lnTo>
                <a:lnTo>
                  <a:pt x="41910" y="1531619"/>
                </a:lnTo>
                <a:close/>
              </a:path>
              <a:path w="41910" h="2326640">
                <a:moveTo>
                  <a:pt x="41910" y="1525269"/>
                </a:moveTo>
                <a:lnTo>
                  <a:pt x="0" y="1525269"/>
                </a:lnTo>
                <a:lnTo>
                  <a:pt x="0" y="1530350"/>
                </a:lnTo>
                <a:lnTo>
                  <a:pt x="41910" y="1530350"/>
                </a:lnTo>
                <a:lnTo>
                  <a:pt x="41910" y="1525269"/>
                </a:lnTo>
                <a:close/>
              </a:path>
              <a:path w="41910" h="2326640">
                <a:moveTo>
                  <a:pt x="4191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41910" y="1523999"/>
                </a:lnTo>
                <a:lnTo>
                  <a:pt x="41910" y="1518919"/>
                </a:lnTo>
                <a:close/>
              </a:path>
              <a:path w="41910" h="2326640">
                <a:moveTo>
                  <a:pt x="41910" y="1513839"/>
                </a:moveTo>
                <a:lnTo>
                  <a:pt x="0" y="1513839"/>
                </a:lnTo>
                <a:lnTo>
                  <a:pt x="0" y="1517649"/>
                </a:lnTo>
                <a:lnTo>
                  <a:pt x="41910" y="1517649"/>
                </a:lnTo>
                <a:lnTo>
                  <a:pt x="41910" y="1513839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6249670" y="4503420"/>
            <a:ext cx="43180" cy="2353310"/>
          </a:xfrm>
          <a:custGeom>
            <a:avLst/>
            <a:gdLst/>
            <a:ahLst/>
            <a:cxnLst/>
            <a:rect l="l" t="t" r="r" b="b"/>
            <a:pathLst>
              <a:path w="43179" h="2353309">
                <a:moveTo>
                  <a:pt x="126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lnTo>
                  <a:pt x="7620" y="5080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3179" h="2353309">
                <a:moveTo>
                  <a:pt x="1397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1589" y="13969"/>
                </a:lnTo>
                <a:lnTo>
                  <a:pt x="21589" y="12699"/>
                </a:lnTo>
                <a:lnTo>
                  <a:pt x="20319" y="12699"/>
                </a:lnTo>
                <a:lnTo>
                  <a:pt x="20319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39" y="10159"/>
                </a:lnTo>
                <a:lnTo>
                  <a:pt x="15239" y="8889"/>
                </a:lnTo>
                <a:lnTo>
                  <a:pt x="13970" y="8889"/>
                </a:lnTo>
                <a:lnTo>
                  <a:pt x="13970" y="7619"/>
                </a:lnTo>
                <a:close/>
              </a:path>
              <a:path w="43179" h="2353309">
                <a:moveTo>
                  <a:pt x="2412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79"/>
                </a:lnTo>
                <a:lnTo>
                  <a:pt x="27939" y="17779"/>
                </a:lnTo>
                <a:lnTo>
                  <a:pt x="27939" y="16510"/>
                </a:lnTo>
                <a:lnTo>
                  <a:pt x="26669" y="16510"/>
                </a:lnTo>
                <a:lnTo>
                  <a:pt x="26669" y="15239"/>
                </a:lnTo>
                <a:lnTo>
                  <a:pt x="24129" y="15239"/>
                </a:lnTo>
                <a:lnTo>
                  <a:pt x="24129" y="13969"/>
                </a:lnTo>
                <a:close/>
              </a:path>
              <a:path w="43179" h="2353309">
                <a:moveTo>
                  <a:pt x="3428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43179" y="26669"/>
                </a:lnTo>
                <a:lnTo>
                  <a:pt x="43179" y="25399"/>
                </a:lnTo>
                <a:lnTo>
                  <a:pt x="40639" y="25399"/>
                </a:lnTo>
                <a:lnTo>
                  <a:pt x="40639" y="24129"/>
                </a:lnTo>
                <a:lnTo>
                  <a:pt x="39370" y="24129"/>
                </a:lnTo>
                <a:lnTo>
                  <a:pt x="39370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4289" y="21589"/>
                </a:lnTo>
                <a:lnTo>
                  <a:pt x="34289" y="20319"/>
                </a:lnTo>
                <a:close/>
              </a:path>
              <a:path w="43179" h="2353309">
                <a:moveTo>
                  <a:pt x="43179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43179" y="33019"/>
                </a:lnTo>
                <a:lnTo>
                  <a:pt x="43179" y="26669"/>
                </a:lnTo>
                <a:close/>
              </a:path>
              <a:path w="43179" h="2353309">
                <a:moveTo>
                  <a:pt x="4317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43179" y="39369"/>
                </a:lnTo>
                <a:lnTo>
                  <a:pt x="43179" y="33019"/>
                </a:lnTo>
                <a:close/>
              </a:path>
              <a:path w="43179" h="2353309">
                <a:moveTo>
                  <a:pt x="4317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43179" y="45719"/>
                </a:lnTo>
                <a:lnTo>
                  <a:pt x="43179" y="39369"/>
                </a:lnTo>
                <a:close/>
              </a:path>
              <a:path w="43179" h="2353309">
                <a:moveTo>
                  <a:pt x="4317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43179" y="52069"/>
                </a:lnTo>
                <a:lnTo>
                  <a:pt x="43179" y="45719"/>
                </a:lnTo>
                <a:close/>
              </a:path>
              <a:path w="43179" h="2353309">
                <a:moveTo>
                  <a:pt x="4317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43179" y="58419"/>
                </a:lnTo>
                <a:lnTo>
                  <a:pt x="43179" y="52069"/>
                </a:lnTo>
                <a:close/>
              </a:path>
              <a:path w="43179" h="2353309">
                <a:moveTo>
                  <a:pt x="43179" y="58419"/>
                </a:moveTo>
                <a:lnTo>
                  <a:pt x="0" y="58419"/>
                </a:lnTo>
                <a:lnTo>
                  <a:pt x="0" y="83819"/>
                </a:lnTo>
                <a:lnTo>
                  <a:pt x="43179" y="83819"/>
                </a:lnTo>
                <a:lnTo>
                  <a:pt x="43179" y="58419"/>
                </a:lnTo>
                <a:close/>
              </a:path>
              <a:path w="43179" h="2353309">
                <a:moveTo>
                  <a:pt x="43179" y="83819"/>
                </a:moveTo>
                <a:lnTo>
                  <a:pt x="0" y="83819"/>
                </a:lnTo>
                <a:lnTo>
                  <a:pt x="0" y="115569"/>
                </a:lnTo>
                <a:lnTo>
                  <a:pt x="43179" y="115569"/>
                </a:lnTo>
                <a:lnTo>
                  <a:pt x="43179" y="83819"/>
                </a:lnTo>
                <a:close/>
              </a:path>
              <a:path w="43179" h="2353309">
                <a:moveTo>
                  <a:pt x="4317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43179" y="121919"/>
                </a:lnTo>
                <a:lnTo>
                  <a:pt x="43179" y="115569"/>
                </a:lnTo>
                <a:close/>
              </a:path>
              <a:path w="43179" h="2353309">
                <a:moveTo>
                  <a:pt x="43179" y="121920"/>
                </a:moveTo>
                <a:lnTo>
                  <a:pt x="0" y="121920"/>
                </a:lnTo>
                <a:lnTo>
                  <a:pt x="0" y="153669"/>
                </a:lnTo>
                <a:lnTo>
                  <a:pt x="43179" y="153669"/>
                </a:lnTo>
                <a:lnTo>
                  <a:pt x="43179" y="121920"/>
                </a:lnTo>
                <a:close/>
              </a:path>
              <a:path w="43179" h="2353309">
                <a:moveTo>
                  <a:pt x="43179" y="156210"/>
                </a:moveTo>
                <a:lnTo>
                  <a:pt x="0" y="156210"/>
                </a:lnTo>
                <a:lnTo>
                  <a:pt x="0" y="191769"/>
                </a:lnTo>
                <a:lnTo>
                  <a:pt x="43179" y="191769"/>
                </a:lnTo>
                <a:lnTo>
                  <a:pt x="43179" y="156210"/>
                </a:lnTo>
                <a:close/>
              </a:path>
              <a:path w="43179" h="2353309">
                <a:moveTo>
                  <a:pt x="43179" y="153670"/>
                </a:moveTo>
                <a:lnTo>
                  <a:pt x="0" y="153670"/>
                </a:lnTo>
                <a:lnTo>
                  <a:pt x="0" y="156209"/>
                </a:lnTo>
                <a:lnTo>
                  <a:pt x="43179" y="156209"/>
                </a:lnTo>
                <a:lnTo>
                  <a:pt x="43179" y="153670"/>
                </a:lnTo>
                <a:close/>
              </a:path>
              <a:path w="43179" h="2353309">
                <a:moveTo>
                  <a:pt x="4317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43179" y="198119"/>
                </a:lnTo>
                <a:lnTo>
                  <a:pt x="43179" y="191769"/>
                </a:lnTo>
                <a:close/>
              </a:path>
              <a:path w="43179" h="2353309">
                <a:moveTo>
                  <a:pt x="43179" y="198119"/>
                </a:moveTo>
                <a:lnTo>
                  <a:pt x="0" y="198119"/>
                </a:lnTo>
                <a:lnTo>
                  <a:pt x="0" y="229869"/>
                </a:lnTo>
                <a:lnTo>
                  <a:pt x="43179" y="229869"/>
                </a:lnTo>
                <a:lnTo>
                  <a:pt x="43179" y="198119"/>
                </a:lnTo>
                <a:close/>
              </a:path>
              <a:path w="43179" h="2353309">
                <a:moveTo>
                  <a:pt x="4317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43179" y="236219"/>
                </a:lnTo>
                <a:lnTo>
                  <a:pt x="43179" y="229869"/>
                </a:lnTo>
                <a:close/>
              </a:path>
              <a:path w="43179" h="2353309">
                <a:moveTo>
                  <a:pt x="43179" y="236219"/>
                </a:moveTo>
                <a:lnTo>
                  <a:pt x="0" y="236219"/>
                </a:lnTo>
                <a:lnTo>
                  <a:pt x="0" y="267969"/>
                </a:lnTo>
                <a:lnTo>
                  <a:pt x="43179" y="267969"/>
                </a:lnTo>
                <a:lnTo>
                  <a:pt x="43179" y="236219"/>
                </a:lnTo>
                <a:close/>
              </a:path>
              <a:path w="43179" h="2353309">
                <a:moveTo>
                  <a:pt x="43179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43179" y="274319"/>
                </a:lnTo>
                <a:lnTo>
                  <a:pt x="43179" y="267970"/>
                </a:lnTo>
                <a:close/>
              </a:path>
              <a:path w="43179" h="2353309">
                <a:moveTo>
                  <a:pt x="4317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43179" y="280669"/>
                </a:lnTo>
                <a:lnTo>
                  <a:pt x="43179" y="274319"/>
                </a:lnTo>
                <a:close/>
              </a:path>
              <a:path w="43179" h="2353309">
                <a:moveTo>
                  <a:pt x="43179" y="280669"/>
                </a:moveTo>
                <a:lnTo>
                  <a:pt x="0" y="280669"/>
                </a:lnTo>
                <a:lnTo>
                  <a:pt x="0" y="293369"/>
                </a:lnTo>
                <a:lnTo>
                  <a:pt x="43179" y="293369"/>
                </a:lnTo>
                <a:lnTo>
                  <a:pt x="43179" y="280669"/>
                </a:lnTo>
                <a:close/>
              </a:path>
              <a:path w="43179" h="2353309">
                <a:moveTo>
                  <a:pt x="4317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43179" y="299719"/>
                </a:lnTo>
                <a:lnTo>
                  <a:pt x="43179" y="293369"/>
                </a:lnTo>
                <a:close/>
              </a:path>
              <a:path w="43179" h="2353309">
                <a:moveTo>
                  <a:pt x="43179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43179" y="306069"/>
                </a:lnTo>
                <a:lnTo>
                  <a:pt x="43179" y="299719"/>
                </a:lnTo>
                <a:close/>
              </a:path>
              <a:path w="43179" h="2353309">
                <a:moveTo>
                  <a:pt x="43179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43179" y="312419"/>
                </a:lnTo>
                <a:lnTo>
                  <a:pt x="43179" y="306069"/>
                </a:lnTo>
                <a:close/>
              </a:path>
              <a:path w="43179" h="2353309">
                <a:moveTo>
                  <a:pt x="43179" y="312419"/>
                </a:moveTo>
                <a:lnTo>
                  <a:pt x="0" y="312419"/>
                </a:lnTo>
                <a:lnTo>
                  <a:pt x="0" y="325119"/>
                </a:lnTo>
                <a:lnTo>
                  <a:pt x="43179" y="325119"/>
                </a:lnTo>
                <a:lnTo>
                  <a:pt x="43179" y="312419"/>
                </a:lnTo>
                <a:close/>
              </a:path>
              <a:path w="43179" h="2353309">
                <a:moveTo>
                  <a:pt x="43179" y="325119"/>
                </a:moveTo>
                <a:lnTo>
                  <a:pt x="0" y="325119"/>
                </a:lnTo>
                <a:lnTo>
                  <a:pt x="0" y="337819"/>
                </a:lnTo>
                <a:lnTo>
                  <a:pt x="43179" y="337819"/>
                </a:lnTo>
                <a:lnTo>
                  <a:pt x="43179" y="325119"/>
                </a:lnTo>
                <a:close/>
              </a:path>
              <a:path w="43179" h="2353309">
                <a:moveTo>
                  <a:pt x="43179" y="337819"/>
                </a:moveTo>
                <a:lnTo>
                  <a:pt x="0" y="337819"/>
                </a:lnTo>
                <a:lnTo>
                  <a:pt x="0" y="350519"/>
                </a:lnTo>
                <a:lnTo>
                  <a:pt x="43179" y="350519"/>
                </a:lnTo>
                <a:lnTo>
                  <a:pt x="43179" y="337819"/>
                </a:lnTo>
                <a:close/>
              </a:path>
              <a:path w="43179" h="2353309">
                <a:moveTo>
                  <a:pt x="43179" y="350520"/>
                </a:moveTo>
                <a:lnTo>
                  <a:pt x="0" y="350520"/>
                </a:lnTo>
                <a:lnTo>
                  <a:pt x="0" y="363219"/>
                </a:lnTo>
                <a:lnTo>
                  <a:pt x="43179" y="363219"/>
                </a:lnTo>
                <a:lnTo>
                  <a:pt x="43179" y="350520"/>
                </a:lnTo>
                <a:close/>
              </a:path>
              <a:path w="43179" h="2353309">
                <a:moveTo>
                  <a:pt x="43179" y="363220"/>
                </a:moveTo>
                <a:lnTo>
                  <a:pt x="0" y="363220"/>
                </a:lnTo>
                <a:lnTo>
                  <a:pt x="0" y="388619"/>
                </a:lnTo>
                <a:lnTo>
                  <a:pt x="43179" y="388619"/>
                </a:lnTo>
                <a:lnTo>
                  <a:pt x="43179" y="363220"/>
                </a:lnTo>
                <a:close/>
              </a:path>
              <a:path w="43179" h="2353309">
                <a:moveTo>
                  <a:pt x="43179" y="388620"/>
                </a:moveTo>
                <a:lnTo>
                  <a:pt x="0" y="388620"/>
                </a:lnTo>
                <a:lnTo>
                  <a:pt x="0" y="401319"/>
                </a:lnTo>
                <a:lnTo>
                  <a:pt x="43179" y="401319"/>
                </a:lnTo>
                <a:lnTo>
                  <a:pt x="43179" y="388620"/>
                </a:lnTo>
                <a:close/>
              </a:path>
              <a:path w="43179" h="2353309">
                <a:moveTo>
                  <a:pt x="43179" y="401319"/>
                </a:moveTo>
                <a:lnTo>
                  <a:pt x="0" y="401319"/>
                </a:lnTo>
                <a:lnTo>
                  <a:pt x="0" y="426719"/>
                </a:lnTo>
                <a:lnTo>
                  <a:pt x="43179" y="426719"/>
                </a:lnTo>
                <a:lnTo>
                  <a:pt x="43179" y="401319"/>
                </a:lnTo>
                <a:close/>
              </a:path>
              <a:path w="43179" h="2353309">
                <a:moveTo>
                  <a:pt x="43179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43179" y="433069"/>
                </a:lnTo>
                <a:lnTo>
                  <a:pt x="43179" y="426719"/>
                </a:lnTo>
                <a:close/>
              </a:path>
              <a:path w="43179" h="2353309">
                <a:moveTo>
                  <a:pt x="43179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43179" y="439419"/>
                </a:lnTo>
                <a:lnTo>
                  <a:pt x="43179" y="433069"/>
                </a:lnTo>
                <a:close/>
              </a:path>
              <a:path w="43179" h="2353309">
                <a:moveTo>
                  <a:pt x="43179" y="439419"/>
                </a:moveTo>
                <a:lnTo>
                  <a:pt x="0" y="439419"/>
                </a:lnTo>
                <a:lnTo>
                  <a:pt x="0" y="452119"/>
                </a:lnTo>
                <a:lnTo>
                  <a:pt x="43179" y="452119"/>
                </a:lnTo>
                <a:lnTo>
                  <a:pt x="43179" y="439419"/>
                </a:lnTo>
                <a:close/>
              </a:path>
              <a:path w="43179" h="2353309">
                <a:moveTo>
                  <a:pt x="43179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43179" y="458469"/>
                </a:lnTo>
                <a:lnTo>
                  <a:pt x="43179" y="452119"/>
                </a:lnTo>
                <a:close/>
              </a:path>
              <a:path w="43179" h="2353309">
                <a:moveTo>
                  <a:pt x="43179" y="458470"/>
                </a:moveTo>
                <a:lnTo>
                  <a:pt x="0" y="458470"/>
                </a:lnTo>
                <a:lnTo>
                  <a:pt x="0" y="477519"/>
                </a:lnTo>
                <a:lnTo>
                  <a:pt x="43179" y="477519"/>
                </a:lnTo>
                <a:lnTo>
                  <a:pt x="43179" y="458470"/>
                </a:lnTo>
                <a:close/>
              </a:path>
              <a:path w="43179" h="2353309">
                <a:moveTo>
                  <a:pt x="43179" y="477520"/>
                </a:moveTo>
                <a:lnTo>
                  <a:pt x="0" y="477520"/>
                </a:lnTo>
                <a:lnTo>
                  <a:pt x="0" y="483869"/>
                </a:lnTo>
                <a:lnTo>
                  <a:pt x="43179" y="483869"/>
                </a:lnTo>
                <a:lnTo>
                  <a:pt x="43179" y="477520"/>
                </a:lnTo>
                <a:close/>
              </a:path>
              <a:path w="43179" h="2353309">
                <a:moveTo>
                  <a:pt x="43179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43179" y="490219"/>
                </a:lnTo>
                <a:lnTo>
                  <a:pt x="43179" y="483869"/>
                </a:lnTo>
                <a:close/>
              </a:path>
              <a:path w="43179" h="2353309">
                <a:moveTo>
                  <a:pt x="43179" y="490220"/>
                </a:moveTo>
                <a:lnTo>
                  <a:pt x="0" y="490220"/>
                </a:lnTo>
                <a:lnTo>
                  <a:pt x="0" y="509269"/>
                </a:lnTo>
                <a:lnTo>
                  <a:pt x="43179" y="509269"/>
                </a:lnTo>
                <a:lnTo>
                  <a:pt x="43179" y="490220"/>
                </a:lnTo>
                <a:close/>
              </a:path>
              <a:path w="43179" h="2353309">
                <a:moveTo>
                  <a:pt x="43179" y="509270"/>
                </a:moveTo>
                <a:lnTo>
                  <a:pt x="0" y="509270"/>
                </a:lnTo>
                <a:lnTo>
                  <a:pt x="0" y="515619"/>
                </a:lnTo>
                <a:lnTo>
                  <a:pt x="43179" y="515619"/>
                </a:lnTo>
                <a:lnTo>
                  <a:pt x="43179" y="509270"/>
                </a:lnTo>
                <a:close/>
              </a:path>
              <a:path w="43179" h="2353309">
                <a:moveTo>
                  <a:pt x="43179" y="515619"/>
                </a:moveTo>
                <a:lnTo>
                  <a:pt x="0" y="515619"/>
                </a:lnTo>
                <a:lnTo>
                  <a:pt x="0" y="528319"/>
                </a:lnTo>
                <a:lnTo>
                  <a:pt x="43179" y="528319"/>
                </a:lnTo>
                <a:lnTo>
                  <a:pt x="43179" y="515619"/>
                </a:lnTo>
                <a:close/>
              </a:path>
              <a:path w="43179" h="2353309">
                <a:moveTo>
                  <a:pt x="43179" y="528319"/>
                </a:moveTo>
                <a:lnTo>
                  <a:pt x="0" y="528319"/>
                </a:lnTo>
                <a:lnTo>
                  <a:pt x="0" y="534669"/>
                </a:lnTo>
                <a:lnTo>
                  <a:pt x="43179" y="534669"/>
                </a:lnTo>
                <a:lnTo>
                  <a:pt x="43179" y="528319"/>
                </a:lnTo>
                <a:close/>
              </a:path>
              <a:path w="43179" h="2353309">
                <a:moveTo>
                  <a:pt x="43179" y="534669"/>
                </a:moveTo>
                <a:lnTo>
                  <a:pt x="0" y="534669"/>
                </a:lnTo>
                <a:lnTo>
                  <a:pt x="0" y="541019"/>
                </a:lnTo>
                <a:lnTo>
                  <a:pt x="43179" y="541019"/>
                </a:lnTo>
                <a:lnTo>
                  <a:pt x="43179" y="534669"/>
                </a:lnTo>
                <a:close/>
              </a:path>
              <a:path w="43179" h="2353309">
                <a:moveTo>
                  <a:pt x="43179" y="541019"/>
                </a:moveTo>
                <a:lnTo>
                  <a:pt x="0" y="541019"/>
                </a:lnTo>
                <a:lnTo>
                  <a:pt x="0" y="553719"/>
                </a:lnTo>
                <a:lnTo>
                  <a:pt x="43179" y="553719"/>
                </a:lnTo>
                <a:lnTo>
                  <a:pt x="43179" y="541019"/>
                </a:lnTo>
                <a:close/>
              </a:path>
              <a:path w="43179" h="2353309">
                <a:moveTo>
                  <a:pt x="43179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43179" y="560069"/>
                </a:lnTo>
                <a:lnTo>
                  <a:pt x="43179" y="553719"/>
                </a:lnTo>
                <a:close/>
              </a:path>
              <a:path w="43179" h="2353309">
                <a:moveTo>
                  <a:pt x="43179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0069"/>
                </a:lnTo>
                <a:close/>
              </a:path>
              <a:path w="43179" h="2353309">
                <a:moveTo>
                  <a:pt x="43179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43179" y="572769"/>
                </a:lnTo>
                <a:lnTo>
                  <a:pt x="43179" y="566419"/>
                </a:lnTo>
                <a:close/>
              </a:path>
              <a:path w="43179" h="2353309">
                <a:moveTo>
                  <a:pt x="43179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43179" y="579119"/>
                </a:lnTo>
                <a:lnTo>
                  <a:pt x="43179" y="572769"/>
                </a:lnTo>
                <a:close/>
              </a:path>
              <a:path w="43179" h="2353309">
                <a:moveTo>
                  <a:pt x="43179" y="579119"/>
                </a:moveTo>
                <a:lnTo>
                  <a:pt x="0" y="579119"/>
                </a:lnTo>
                <a:lnTo>
                  <a:pt x="0" y="591819"/>
                </a:lnTo>
                <a:lnTo>
                  <a:pt x="43179" y="591819"/>
                </a:lnTo>
                <a:lnTo>
                  <a:pt x="43179" y="579119"/>
                </a:lnTo>
                <a:close/>
              </a:path>
              <a:path w="43179" h="2353309">
                <a:moveTo>
                  <a:pt x="43179" y="591820"/>
                </a:moveTo>
                <a:lnTo>
                  <a:pt x="0" y="591820"/>
                </a:lnTo>
                <a:lnTo>
                  <a:pt x="0" y="623569"/>
                </a:lnTo>
                <a:lnTo>
                  <a:pt x="43179" y="623569"/>
                </a:lnTo>
                <a:lnTo>
                  <a:pt x="43179" y="591820"/>
                </a:lnTo>
                <a:close/>
              </a:path>
              <a:path w="43179" h="2353309">
                <a:moveTo>
                  <a:pt x="43179" y="623570"/>
                </a:moveTo>
                <a:lnTo>
                  <a:pt x="0" y="623570"/>
                </a:lnTo>
                <a:lnTo>
                  <a:pt x="0" y="642619"/>
                </a:lnTo>
                <a:lnTo>
                  <a:pt x="43179" y="642619"/>
                </a:lnTo>
                <a:lnTo>
                  <a:pt x="43179" y="623570"/>
                </a:lnTo>
                <a:close/>
              </a:path>
              <a:path w="43179" h="2353309">
                <a:moveTo>
                  <a:pt x="43179" y="642620"/>
                </a:moveTo>
                <a:lnTo>
                  <a:pt x="0" y="642620"/>
                </a:lnTo>
                <a:lnTo>
                  <a:pt x="0" y="648969"/>
                </a:lnTo>
                <a:lnTo>
                  <a:pt x="43179" y="648969"/>
                </a:lnTo>
                <a:lnTo>
                  <a:pt x="43179" y="642620"/>
                </a:lnTo>
                <a:close/>
              </a:path>
              <a:path w="43179" h="2353309">
                <a:moveTo>
                  <a:pt x="43179" y="648969"/>
                </a:moveTo>
                <a:lnTo>
                  <a:pt x="0" y="648969"/>
                </a:lnTo>
                <a:lnTo>
                  <a:pt x="0" y="668019"/>
                </a:lnTo>
                <a:lnTo>
                  <a:pt x="43179" y="668019"/>
                </a:lnTo>
                <a:lnTo>
                  <a:pt x="43179" y="648969"/>
                </a:lnTo>
                <a:close/>
              </a:path>
              <a:path w="43179" h="2353309">
                <a:moveTo>
                  <a:pt x="43179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43179" y="674369"/>
                </a:lnTo>
                <a:lnTo>
                  <a:pt x="43179" y="668019"/>
                </a:lnTo>
                <a:close/>
              </a:path>
              <a:path w="43179" h="2353309">
                <a:moveTo>
                  <a:pt x="43179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43179" y="693419"/>
                </a:lnTo>
                <a:lnTo>
                  <a:pt x="43179" y="674369"/>
                </a:lnTo>
                <a:close/>
              </a:path>
              <a:path w="43179" h="2353309">
                <a:moveTo>
                  <a:pt x="43179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43179" y="699769"/>
                </a:lnTo>
                <a:lnTo>
                  <a:pt x="43179" y="693419"/>
                </a:lnTo>
                <a:close/>
              </a:path>
              <a:path w="43179" h="2353309">
                <a:moveTo>
                  <a:pt x="43179" y="699770"/>
                </a:moveTo>
                <a:lnTo>
                  <a:pt x="0" y="699770"/>
                </a:lnTo>
                <a:lnTo>
                  <a:pt x="0" y="712469"/>
                </a:lnTo>
                <a:lnTo>
                  <a:pt x="43179" y="712469"/>
                </a:lnTo>
                <a:lnTo>
                  <a:pt x="43179" y="699770"/>
                </a:lnTo>
                <a:close/>
              </a:path>
              <a:path w="43179" h="2353309">
                <a:moveTo>
                  <a:pt x="43179" y="712469"/>
                </a:moveTo>
                <a:lnTo>
                  <a:pt x="0" y="712469"/>
                </a:lnTo>
                <a:lnTo>
                  <a:pt x="0" y="725169"/>
                </a:lnTo>
                <a:lnTo>
                  <a:pt x="43179" y="725169"/>
                </a:lnTo>
                <a:lnTo>
                  <a:pt x="43179" y="712469"/>
                </a:lnTo>
                <a:close/>
              </a:path>
              <a:path w="43179" h="2353309">
                <a:moveTo>
                  <a:pt x="43179" y="725169"/>
                </a:moveTo>
                <a:lnTo>
                  <a:pt x="0" y="725169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25169"/>
                </a:lnTo>
                <a:close/>
              </a:path>
              <a:path w="43179" h="2353309">
                <a:moveTo>
                  <a:pt x="43179" y="764539"/>
                </a:moveTo>
                <a:lnTo>
                  <a:pt x="0" y="764539"/>
                </a:lnTo>
                <a:lnTo>
                  <a:pt x="0" y="793749"/>
                </a:lnTo>
                <a:lnTo>
                  <a:pt x="43179" y="793749"/>
                </a:lnTo>
                <a:lnTo>
                  <a:pt x="43179" y="764539"/>
                </a:lnTo>
                <a:close/>
              </a:path>
              <a:path w="43179" h="2353309">
                <a:moveTo>
                  <a:pt x="43179" y="793750"/>
                </a:moveTo>
                <a:lnTo>
                  <a:pt x="0" y="79375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93750"/>
                </a:lnTo>
                <a:close/>
              </a:path>
              <a:path w="43179" h="2353309">
                <a:moveTo>
                  <a:pt x="43179" y="796289"/>
                </a:moveTo>
                <a:lnTo>
                  <a:pt x="0" y="796289"/>
                </a:lnTo>
                <a:lnTo>
                  <a:pt x="0" y="844549"/>
                </a:lnTo>
                <a:lnTo>
                  <a:pt x="43179" y="844549"/>
                </a:lnTo>
                <a:lnTo>
                  <a:pt x="43179" y="796289"/>
                </a:lnTo>
                <a:close/>
              </a:path>
              <a:path w="43179" h="2353309">
                <a:moveTo>
                  <a:pt x="43179" y="844550"/>
                </a:moveTo>
                <a:lnTo>
                  <a:pt x="0" y="844550"/>
                </a:lnTo>
                <a:lnTo>
                  <a:pt x="0" y="859789"/>
                </a:lnTo>
                <a:lnTo>
                  <a:pt x="43179" y="859789"/>
                </a:lnTo>
                <a:lnTo>
                  <a:pt x="43179" y="844550"/>
                </a:lnTo>
                <a:close/>
              </a:path>
              <a:path w="43179" h="2353309">
                <a:moveTo>
                  <a:pt x="43179" y="859790"/>
                </a:moveTo>
                <a:lnTo>
                  <a:pt x="0" y="859790"/>
                </a:lnTo>
                <a:lnTo>
                  <a:pt x="0" y="863599"/>
                </a:lnTo>
                <a:lnTo>
                  <a:pt x="43179" y="863599"/>
                </a:lnTo>
                <a:lnTo>
                  <a:pt x="43179" y="859790"/>
                </a:lnTo>
                <a:close/>
              </a:path>
              <a:path w="43179" h="2353309">
                <a:moveTo>
                  <a:pt x="43179" y="863600"/>
                </a:moveTo>
                <a:lnTo>
                  <a:pt x="0" y="863600"/>
                </a:lnTo>
                <a:lnTo>
                  <a:pt x="0" y="888999"/>
                </a:lnTo>
                <a:lnTo>
                  <a:pt x="43179" y="888999"/>
                </a:lnTo>
                <a:lnTo>
                  <a:pt x="43179" y="863600"/>
                </a:lnTo>
                <a:close/>
              </a:path>
              <a:path w="43179" h="2353309">
                <a:moveTo>
                  <a:pt x="43179" y="889000"/>
                </a:moveTo>
                <a:lnTo>
                  <a:pt x="0" y="889000"/>
                </a:lnTo>
                <a:lnTo>
                  <a:pt x="0" y="895349"/>
                </a:lnTo>
                <a:lnTo>
                  <a:pt x="43179" y="895349"/>
                </a:lnTo>
                <a:lnTo>
                  <a:pt x="43179" y="889000"/>
                </a:lnTo>
                <a:close/>
              </a:path>
              <a:path w="43179" h="2353309">
                <a:moveTo>
                  <a:pt x="43179" y="895350"/>
                </a:moveTo>
                <a:lnTo>
                  <a:pt x="0" y="895350"/>
                </a:lnTo>
                <a:lnTo>
                  <a:pt x="0" y="901699"/>
                </a:lnTo>
                <a:lnTo>
                  <a:pt x="43179" y="901699"/>
                </a:lnTo>
                <a:lnTo>
                  <a:pt x="43179" y="895350"/>
                </a:lnTo>
                <a:close/>
              </a:path>
              <a:path w="43179" h="2353309">
                <a:moveTo>
                  <a:pt x="43179" y="901700"/>
                </a:moveTo>
                <a:lnTo>
                  <a:pt x="0" y="901700"/>
                </a:lnTo>
                <a:lnTo>
                  <a:pt x="0" y="914399"/>
                </a:lnTo>
                <a:lnTo>
                  <a:pt x="43179" y="914399"/>
                </a:lnTo>
                <a:lnTo>
                  <a:pt x="43179" y="901700"/>
                </a:lnTo>
                <a:close/>
              </a:path>
              <a:path w="43179" h="2353309">
                <a:moveTo>
                  <a:pt x="43179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43179" y="920749"/>
                </a:lnTo>
                <a:lnTo>
                  <a:pt x="43179" y="914400"/>
                </a:lnTo>
                <a:close/>
              </a:path>
              <a:path w="43179" h="2353309">
                <a:moveTo>
                  <a:pt x="43179" y="920750"/>
                </a:moveTo>
                <a:lnTo>
                  <a:pt x="0" y="920750"/>
                </a:lnTo>
                <a:lnTo>
                  <a:pt x="0" y="946149"/>
                </a:lnTo>
                <a:lnTo>
                  <a:pt x="43179" y="946149"/>
                </a:lnTo>
                <a:lnTo>
                  <a:pt x="43179" y="920750"/>
                </a:lnTo>
                <a:close/>
              </a:path>
              <a:path w="43179" h="2353309">
                <a:moveTo>
                  <a:pt x="43179" y="946150"/>
                </a:moveTo>
                <a:lnTo>
                  <a:pt x="0" y="946150"/>
                </a:lnTo>
                <a:lnTo>
                  <a:pt x="0" y="952499"/>
                </a:lnTo>
                <a:lnTo>
                  <a:pt x="43179" y="952499"/>
                </a:lnTo>
                <a:lnTo>
                  <a:pt x="43179" y="946150"/>
                </a:lnTo>
                <a:close/>
              </a:path>
              <a:path w="43179" h="2353309">
                <a:moveTo>
                  <a:pt x="43179" y="952500"/>
                </a:moveTo>
                <a:lnTo>
                  <a:pt x="0" y="952500"/>
                </a:lnTo>
                <a:lnTo>
                  <a:pt x="0" y="965199"/>
                </a:lnTo>
                <a:lnTo>
                  <a:pt x="43179" y="965199"/>
                </a:lnTo>
                <a:lnTo>
                  <a:pt x="43179" y="952500"/>
                </a:lnTo>
                <a:close/>
              </a:path>
              <a:path w="43179" h="2353309">
                <a:moveTo>
                  <a:pt x="43179" y="965200"/>
                </a:moveTo>
                <a:lnTo>
                  <a:pt x="0" y="965200"/>
                </a:lnTo>
                <a:lnTo>
                  <a:pt x="0" y="971549"/>
                </a:lnTo>
                <a:lnTo>
                  <a:pt x="43179" y="971549"/>
                </a:lnTo>
                <a:lnTo>
                  <a:pt x="43179" y="965200"/>
                </a:lnTo>
                <a:close/>
              </a:path>
              <a:path w="43179" h="2353309">
                <a:moveTo>
                  <a:pt x="43179" y="971550"/>
                </a:moveTo>
                <a:lnTo>
                  <a:pt x="0" y="971550"/>
                </a:lnTo>
                <a:lnTo>
                  <a:pt x="0" y="990599"/>
                </a:lnTo>
                <a:lnTo>
                  <a:pt x="43179" y="990599"/>
                </a:lnTo>
                <a:lnTo>
                  <a:pt x="43179" y="971550"/>
                </a:lnTo>
                <a:close/>
              </a:path>
              <a:path w="43179" h="2353309">
                <a:moveTo>
                  <a:pt x="43179" y="990600"/>
                </a:moveTo>
                <a:lnTo>
                  <a:pt x="0" y="990600"/>
                </a:lnTo>
                <a:lnTo>
                  <a:pt x="0" y="1018539"/>
                </a:lnTo>
                <a:lnTo>
                  <a:pt x="43179" y="1018539"/>
                </a:lnTo>
                <a:lnTo>
                  <a:pt x="43179" y="990600"/>
                </a:lnTo>
                <a:close/>
              </a:path>
              <a:path w="43179" h="2353309">
                <a:moveTo>
                  <a:pt x="43179" y="1018540"/>
                </a:moveTo>
                <a:lnTo>
                  <a:pt x="0" y="1018540"/>
                </a:lnTo>
                <a:lnTo>
                  <a:pt x="0" y="1056639"/>
                </a:lnTo>
                <a:lnTo>
                  <a:pt x="43179" y="1056639"/>
                </a:lnTo>
                <a:lnTo>
                  <a:pt x="43179" y="1018540"/>
                </a:lnTo>
                <a:close/>
              </a:path>
              <a:path w="43179" h="2353309">
                <a:moveTo>
                  <a:pt x="43179" y="1056640"/>
                </a:moveTo>
                <a:lnTo>
                  <a:pt x="0" y="1056640"/>
                </a:lnTo>
                <a:lnTo>
                  <a:pt x="0" y="1060449"/>
                </a:lnTo>
                <a:lnTo>
                  <a:pt x="43179" y="1060449"/>
                </a:lnTo>
                <a:lnTo>
                  <a:pt x="43179" y="1056640"/>
                </a:lnTo>
                <a:close/>
              </a:path>
              <a:path w="43179" h="2353309">
                <a:moveTo>
                  <a:pt x="43179" y="1060450"/>
                </a:moveTo>
                <a:lnTo>
                  <a:pt x="0" y="1060450"/>
                </a:lnTo>
                <a:lnTo>
                  <a:pt x="0" y="1092199"/>
                </a:lnTo>
                <a:lnTo>
                  <a:pt x="43179" y="1092199"/>
                </a:lnTo>
                <a:lnTo>
                  <a:pt x="43179" y="1060450"/>
                </a:lnTo>
                <a:close/>
              </a:path>
              <a:path w="43179" h="2353309">
                <a:moveTo>
                  <a:pt x="43179" y="1092200"/>
                </a:moveTo>
                <a:lnTo>
                  <a:pt x="0" y="1092200"/>
                </a:lnTo>
                <a:lnTo>
                  <a:pt x="0" y="1111249"/>
                </a:lnTo>
                <a:lnTo>
                  <a:pt x="43179" y="1111249"/>
                </a:lnTo>
                <a:lnTo>
                  <a:pt x="43179" y="1092200"/>
                </a:lnTo>
                <a:close/>
              </a:path>
              <a:path w="43179" h="2353309">
                <a:moveTo>
                  <a:pt x="43179" y="1111250"/>
                </a:moveTo>
                <a:lnTo>
                  <a:pt x="0" y="1111250"/>
                </a:lnTo>
                <a:lnTo>
                  <a:pt x="0" y="1136649"/>
                </a:lnTo>
                <a:lnTo>
                  <a:pt x="43179" y="1136649"/>
                </a:lnTo>
                <a:lnTo>
                  <a:pt x="43179" y="1111250"/>
                </a:lnTo>
                <a:close/>
              </a:path>
              <a:path w="43179" h="2353309">
                <a:moveTo>
                  <a:pt x="43179" y="1136650"/>
                </a:moveTo>
                <a:lnTo>
                  <a:pt x="0" y="1136650"/>
                </a:lnTo>
                <a:lnTo>
                  <a:pt x="0" y="1174749"/>
                </a:lnTo>
                <a:lnTo>
                  <a:pt x="43179" y="1174749"/>
                </a:lnTo>
                <a:lnTo>
                  <a:pt x="43179" y="1136650"/>
                </a:lnTo>
                <a:close/>
              </a:path>
              <a:path w="43179" h="2353309">
                <a:moveTo>
                  <a:pt x="43179" y="1174750"/>
                </a:moveTo>
                <a:lnTo>
                  <a:pt x="0" y="1174750"/>
                </a:lnTo>
                <a:lnTo>
                  <a:pt x="0" y="1181099"/>
                </a:lnTo>
                <a:lnTo>
                  <a:pt x="43179" y="1181099"/>
                </a:lnTo>
                <a:lnTo>
                  <a:pt x="43179" y="1174750"/>
                </a:lnTo>
                <a:close/>
              </a:path>
              <a:path w="43179" h="2353309">
                <a:moveTo>
                  <a:pt x="43179" y="1181100"/>
                </a:moveTo>
                <a:lnTo>
                  <a:pt x="0" y="1181100"/>
                </a:lnTo>
                <a:lnTo>
                  <a:pt x="0" y="1193799"/>
                </a:lnTo>
                <a:lnTo>
                  <a:pt x="43179" y="1193799"/>
                </a:lnTo>
                <a:lnTo>
                  <a:pt x="43179" y="1181100"/>
                </a:lnTo>
                <a:close/>
              </a:path>
              <a:path w="43179" h="2353309">
                <a:moveTo>
                  <a:pt x="43179" y="1193800"/>
                </a:moveTo>
                <a:lnTo>
                  <a:pt x="0" y="1193800"/>
                </a:lnTo>
                <a:lnTo>
                  <a:pt x="0" y="1196339"/>
                </a:lnTo>
                <a:lnTo>
                  <a:pt x="43179" y="1196339"/>
                </a:lnTo>
                <a:lnTo>
                  <a:pt x="43179" y="1193800"/>
                </a:lnTo>
                <a:close/>
              </a:path>
              <a:path w="43179" h="2353309">
                <a:moveTo>
                  <a:pt x="43179" y="1196339"/>
                </a:moveTo>
                <a:lnTo>
                  <a:pt x="0" y="1196339"/>
                </a:lnTo>
                <a:lnTo>
                  <a:pt x="0" y="1200149"/>
                </a:lnTo>
                <a:lnTo>
                  <a:pt x="43179" y="1200149"/>
                </a:lnTo>
                <a:lnTo>
                  <a:pt x="43179" y="1196339"/>
                </a:lnTo>
                <a:close/>
              </a:path>
              <a:path w="43179" h="2353309">
                <a:moveTo>
                  <a:pt x="43179" y="1200150"/>
                </a:moveTo>
                <a:lnTo>
                  <a:pt x="0" y="1200150"/>
                </a:lnTo>
                <a:lnTo>
                  <a:pt x="0" y="1225549"/>
                </a:lnTo>
                <a:lnTo>
                  <a:pt x="43179" y="1225549"/>
                </a:lnTo>
                <a:lnTo>
                  <a:pt x="43179" y="1200150"/>
                </a:lnTo>
                <a:close/>
              </a:path>
              <a:path w="43179" h="2353309">
                <a:moveTo>
                  <a:pt x="43179" y="1225550"/>
                </a:moveTo>
                <a:lnTo>
                  <a:pt x="0" y="1225550"/>
                </a:lnTo>
                <a:lnTo>
                  <a:pt x="0" y="1234439"/>
                </a:lnTo>
                <a:lnTo>
                  <a:pt x="43179" y="1234439"/>
                </a:lnTo>
                <a:lnTo>
                  <a:pt x="43179" y="1225550"/>
                </a:lnTo>
                <a:close/>
              </a:path>
              <a:path w="43179" h="2353309">
                <a:moveTo>
                  <a:pt x="43179" y="1234440"/>
                </a:moveTo>
                <a:lnTo>
                  <a:pt x="0" y="1234440"/>
                </a:lnTo>
                <a:lnTo>
                  <a:pt x="0" y="1247139"/>
                </a:lnTo>
                <a:lnTo>
                  <a:pt x="43179" y="1247139"/>
                </a:lnTo>
                <a:lnTo>
                  <a:pt x="43179" y="1234440"/>
                </a:lnTo>
                <a:close/>
              </a:path>
              <a:path w="43179" h="2353309">
                <a:moveTo>
                  <a:pt x="43179" y="1247140"/>
                </a:moveTo>
                <a:lnTo>
                  <a:pt x="0" y="1247140"/>
                </a:lnTo>
                <a:lnTo>
                  <a:pt x="0" y="1316989"/>
                </a:lnTo>
                <a:lnTo>
                  <a:pt x="43179" y="1316989"/>
                </a:lnTo>
                <a:lnTo>
                  <a:pt x="43179" y="1247140"/>
                </a:lnTo>
                <a:close/>
              </a:path>
              <a:path w="43179" h="2353309">
                <a:moveTo>
                  <a:pt x="43179" y="1316990"/>
                </a:moveTo>
                <a:lnTo>
                  <a:pt x="0" y="1316990"/>
                </a:lnTo>
                <a:lnTo>
                  <a:pt x="0" y="1352549"/>
                </a:lnTo>
                <a:lnTo>
                  <a:pt x="43179" y="1352549"/>
                </a:lnTo>
                <a:lnTo>
                  <a:pt x="43179" y="1316990"/>
                </a:lnTo>
                <a:close/>
              </a:path>
              <a:path w="43179" h="2353309">
                <a:moveTo>
                  <a:pt x="43179" y="1352550"/>
                </a:moveTo>
                <a:lnTo>
                  <a:pt x="0" y="1352550"/>
                </a:lnTo>
                <a:lnTo>
                  <a:pt x="0" y="1358899"/>
                </a:lnTo>
                <a:lnTo>
                  <a:pt x="43179" y="1358899"/>
                </a:lnTo>
                <a:lnTo>
                  <a:pt x="43179" y="1352550"/>
                </a:lnTo>
                <a:close/>
              </a:path>
              <a:path w="43179" h="2353309">
                <a:moveTo>
                  <a:pt x="43179" y="1358900"/>
                </a:moveTo>
                <a:lnTo>
                  <a:pt x="0" y="1358900"/>
                </a:lnTo>
                <a:lnTo>
                  <a:pt x="0" y="1365249"/>
                </a:lnTo>
                <a:lnTo>
                  <a:pt x="43179" y="1365249"/>
                </a:lnTo>
                <a:lnTo>
                  <a:pt x="43179" y="1358900"/>
                </a:lnTo>
                <a:close/>
              </a:path>
              <a:path w="43179" h="2353309">
                <a:moveTo>
                  <a:pt x="43179" y="1365250"/>
                </a:moveTo>
                <a:lnTo>
                  <a:pt x="0" y="1365250"/>
                </a:lnTo>
                <a:lnTo>
                  <a:pt x="0" y="1384299"/>
                </a:lnTo>
                <a:lnTo>
                  <a:pt x="43179" y="1384299"/>
                </a:lnTo>
                <a:lnTo>
                  <a:pt x="43179" y="1365250"/>
                </a:lnTo>
                <a:close/>
              </a:path>
              <a:path w="43179" h="2353309">
                <a:moveTo>
                  <a:pt x="43179" y="1384300"/>
                </a:moveTo>
                <a:lnTo>
                  <a:pt x="0" y="1384300"/>
                </a:lnTo>
                <a:lnTo>
                  <a:pt x="0" y="1403349"/>
                </a:lnTo>
                <a:lnTo>
                  <a:pt x="43179" y="1403349"/>
                </a:lnTo>
                <a:lnTo>
                  <a:pt x="43179" y="1384300"/>
                </a:lnTo>
                <a:close/>
              </a:path>
              <a:path w="43179" h="2353309">
                <a:moveTo>
                  <a:pt x="43179" y="1403350"/>
                </a:moveTo>
                <a:lnTo>
                  <a:pt x="0" y="1403350"/>
                </a:lnTo>
                <a:lnTo>
                  <a:pt x="0" y="1416049"/>
                </a:lnTo>
                <a:lnTo>
                  <a:pt x="43179" y="1416049"/>
                </a:lnTo>
                <a:lnTo>
                  <a:pt x="43179" y="1403350"/>
                </a:lnTo>
                <a:close/>
              </a:path>
              <a:path w="43179" h="2353309">
                <a:moveTo>
                  <a:pt x="43179" y="1416050"/>
                </a:moveTo>
                <a:lnTo>
                  <a:pt x="0" y="1416050"/>
                </a:lnTo>
                <a:lnTo>
                  <a:pt x="0" y="1422399"/>
                </a:lnTo>
                <a:lnTo>
                  <a:pt x="43179" y="1422399"/>
                </a:lnTo>
                <a:lnTo>
                  <a:pt x="43179" y="1416050"/>
                </a:lnTo>
                <a:close/>
              </a:path>
              <a:path w="43179" h="2353309">
                <a:moveTo>
                  <a:pt x="43179" y="1422400"/>
                </a:moveTo>
                <a:lnTo>
                  <a:pt x="0" y="1422400"/>
                </a:lnTo>
                <a:lnTo>
                  <a:pt x="0" y="1435099"/>
                </a:lnTo>
                <a:lnTo>
                  <a:pt x="43179" y="1435099"/>
                </a:lnTo>
                <a:lnTo>
                  <a:pt x="43179" y="1422400"/>
                </a:lnTo>
                <a:close/>
              </a:path>
              <a:path w="43179" h="2353309">
                <a:moveTo>
                  <a:pt x="43179" y="1435100"/>
                </a:moveTo>
                <a:lnTo>
                  <a:pt x="0" y="1435100"/>
                </a:lnTo>
                <a:lnTo>
                  <a:pt x="0" y="1447799"/>
                </a:lnTo>
                <a:lnTo>
                  <a:pt x="43179" y="1447799"/>
                </a:lnTo>
                <a:lnTo>
                  <a:pt x="43179" y="1435100"/>
                </a:lnTo>
                <a:close/>
              </a:path>
              <a:path w="43179" h="2353309">
                <a:moveTo>
                  <a:pt x="43179" y="1447800"/>
                </a:moveTo>
                <a:lnTo>
                  <a:pt x="0" y="1447800"/>
                </a:lnTo>
                <a:lnTo>
                  <a:pt x="0" y="1473199"/>
                </a:lnTo>
                <a:lnTo>
                  <a:pt x="43179" y="1473199"/>
                </a:lnTo>
                <a:lnTo>
                  <a:pt x="43179" y="1447800"/>
                </a:lnTo>
                <a:close/>
              </a:path>
              <a:path w="43179" h="2353309">
                <a:moveTo>
                  <a:pt x="43179" y="1473200"/>
                </a:moveTo>
                <a:lnTo>
                  <a:pt x="0" y="1473200"/>
                </a:lnTo>
                <a:lnTo>
                  <a:pt x="0" y="1498599"/>
                </a:lnTo>
                <a:lnTo>
                  <a:pt x="43179" y="1498599"/>
                </a:lnTo>
                <a:lnTo>
                  <a:pt x="43179" y="1473200"/>
                </a:lnTo>
                <a:close/>
              </a:path>
              <a:path w="43179" h="2353309">
                <a:moveTo>
                  <a:pt x="43179" y="1498600"/>
                </a:moveTo>
                <a:lnTo>
                  <a:pt x="0" y="1498600"/>
                </a:lnTo>
                <a:lnTo>
                  <a:pt x="0" y="1504949"/>
                </a:lnTo>
                <a:lnTo>
                  <a:pt x="43179" y="1504949"/>
                </a:lnTo>
                <a:lnTo>
                  <a:pt x="43179" y="1498600"/>
                </a:lnTo>
                <a:close/>
              </a:path>
              <a:path w="43179" h="2353309">
                <a:moveTo>
                  <a:pt x="43179" y="1504950"/>
                </a:moveTo>
                <a:lnTo>
                  <a:pt x="0" y="1504950"/>
                </a:lnTo>
                <a:lnTo>
                  <a:pt x="0" y="1511299"/>
                </a:lnTo>
                <a:lnTo>
                  <a:pt x="43179" y="1511299"/>
                </a:lnTo>
                <a:lnTo>
                  <a:pt x="43179" y="1504950"/>
                </a:lnTo>
                <a:close/>
              </a:path>
              <a:path w="43179" h="2353309">
                <a:moveTo>
                  <a:pt x="43179" y="1511300"/>
                </a:moveTo>
                <a:lnTo>
                  <a:pt x="0" y="1511300"/>
                </a:lnTo>
                <a:lnTo>
                  <a:pt x="0" y="1517649"/>
                </a:lnTo>
                <a:lnTo>
                  <a:pt x="43179" y="1517649"/>
                </a:lnTo>
                <a:lnTo>
                  <a:pt x="43179" y="1511300"/>
                </a:lnTo>
                <a:close/>
              </a:path>
              <a:path w="43179" h="2353309">
                <a:moveTo>
                  <a:pt x="43179" y="1517650"/>
                </a:moveTo>
                <a:lnTo>
                  <a:pt x="0" y="1517650"/>
                </a:lnTo>
                <a:lnTo>
                  <a:pt x="0" y="1523999"/>
                </a:lnTo>
                <a:lnTo>
                  <a:pt x="43179" y="1523999"/>
                </a:lnTo>
                <a:lnTo>
                  <a:pt x="43179" y="1517650"/>
                </a:lnTo>
                <a:close/>
              </a:path>
              <a:path w="43179" h="2353309">
                <a:moveTo>
                  <a:pt x="43179" y="1524000"/>
                </a:moveTo>
                <a:lnTo>
                  <a:pt x="0" y="1524000"/>
                </a:lnTo>
                <a:lnTo>
                  <a:pt x="0" y="1539239"/>
                </a:lnTo>
                <a:lnTo>
                  <a:pt x="43179" y="1539239"/>
                </a:lnTo>
                <a:lnTo>
                  <a:pt x="43179" y="1524000"/>
                </a:lnTo>
                <a:close/>
              </a:path>
              <a:path w="43179" h="2353309">
                <a:moveTo>
                  <a:pt x="43179" y="1742439"/>
                </a:moveTo>
                <a:lnTo>
                  <a:pt x="0" y="1742439"/>
                </a:lnTo>
                <a:lnTo>
                  <a:pt x="0" y="2353310"/>
                </a:lnTo>
                <a:lnTo>
                  <a:pt x="43179" y="2353310"/>
                </a:lnTo>
                <a:lnTo>
                  <a:pt x="43179" y="1742439"/>
                </a:lnTo>
                <a:close/>
              </a:path>
              <a:path w="43179" h="2353309">
                <a:moveTo>
                  <a:pt x="43179" y="1736089"/>
                </a:moveTo>
                <a:lnTo>
                  <a:pt x="0" y="1736089"/>
                </a:lnTo>
                <a:lnTo>
                  <a:pt x="0" y="1741169"/>
                </a:lnTo>
                <a:lnTo>
                  <a:pt x="43179" y="1741169"/>
                </a:lnTo>
                <a:lnTo>
                  <a:pt x="43179" y="1736089"/>
                </a:lnTo>
                <a:close/>
              </a:path>
              <a:path w="43179" h="2353309">
                <a:moveTo>
                  <a:pt x="43179" y="1729739"/>
                </a:moveTo>
                <a:lnTo>
                  <a:pt x="0" y="1729739"/>
                </a:lnTo>
                <a:lnTo>
                  <a:pt x="0" y="1734819"/>
                </a:lnTo>
                <a:lnTo>
                  <a:pt x="43179" y="1734819"/>
                </a:lnTo>
                <a:lnTo>
                  <a:pt x="43179" y="1729739"/>
                </a:lnTo>
                <a:close/>
              </a:path>
              <a:path w="43179" h="2353309">
                <a:moveTo>
                  <a:pt x="43179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3179" y="1728469"/>
                </a:lnTo>
                <a:lnTo>
                  <a:pt x="43179" y="1723389"/>
                </a:lnTo>
                <a:close/>
              </a:path>
              <a:path w="43179" h="2353309">
                <a:moveTo>
                  <a:pt x="43179" y="1717039"/>
                </a:moveTo>
                <a:lnTo>
                  <a:pt x="0" y="1717039"/>
                </a:lnTo>
                <a:lnTo>
                  <a:pt x="0" y="1722119"/>
                </a:lnTo>
                <a:lnTo>
                  <a:pt x="43179" y="1722119"/>
                </a:lnTo>
                <a:lnTo>
                  <a:pt x="43179" y="1717039"/>
                </a:lnTo>
                <a:close/>
              </a:path>
              <a:path w="43179" h="2353309">
                <a:moveTo>
                  <a:pt x="43179" y="1710689"/>
                </a:moveTo>
                <a:lnTo>
                  <a:pt x="0" y="1710689"/>
                </a:lnTo>
                <a:lnTo>
                  <a:pt x="0" y="1715770"/>
                </a:lnTo>
                <a:lnTo>
                  <a:pt x="43179" y="1715770"/>
                </a:lnTo>
                <a:lnTo>
                  <a:pt x="43179" y="1710689"/>
                </a:lnTo>
                <a:close/>
              </a:path>
              <a:path w="43179" h="2353309">
                <a:moveTo>
                  <a:pt x="43179" y="1704340"/>
                </a:moveTo>
                <a:lnTo>
                  <a:pt x="0" y="1704340"/>
                </a:lnTo>
                <a:lnTo>
                  <a:pt x="0" y="1709419"/>
                </a:lnTo>
                <a:lnTo>
                  <a:pt x="43179" y="1709419"/>
                </a:lnTo>
                <a:lnTo>
                  <a:pt x="43179" y="1704340"/>
                </a:lnTo>
                <a:close/>
              </a:path>
              <a:path w="43179" h="2353309">
                <a:moveTo>
                  <a:pt x="43179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3179" y="1703069"/>
                </a:lnTo>
                <a:lnTo>
                  <a:pt x="43179" y="1697989"/>
                </a:lnTo>
                <a:close/>
              </a:path>
              <a:path w="43179" h="2353309">
                <a:moveTo>
                  <a:pt x="43179" y="1691639"/>
                </a:moveTo>
                <a:lnTo>
                  <a:pt x="0" y="1691639"/>
                </a:lnTo>
                <a:lnTo>
                  <a:pt x="0" y="1696719"/>
                </a:lnTo>
                <a:lnTo>
                  <a:pt x="43179" y="1696719"/>
                </a:lnTo>
                <a:lnTo>
                  <a:pt x="43179" y="1691639"/>
                </a:lnTo>
                <a:close/>
              </a:path>
              <a:path w="43179" h="2353309">
                <a:moveTo>
                  <a:pt x="43179" y="1685289"/>
                </a:moveTo>
                <a:lnTo>
                  <a:pt x="0" y="1685289"/>
                </a:lnTo>
                <a:lnTo>
                  <a:pt x="0" y="1690369"/>
                </a:lnTo>
                <a:lnTo>
                  <a:pt x="43179" y="1690369"/>
                </a:lnTo>
                <a:lnTo>
                  <a:pt x="43179" y="1685289"/>
                </a:lnTo>
                <a:close/>
              </a:path>
              <a:path w="43179" h="2353309">
                <a:moveTo>
                  <a:pt x="43179" y="1678939"/>
                </a:moveTo>
                <a:lnTo>
                  <a:pt x="0" y="1678939"/>
                </a:lnTo>
                <a:lnTo>
                  <a:pt x="0" y="1684020"/>
                </a:lnTo>
                <a:lnTo>
                  <a:pt x="43179" y="1684020"/>
                </a:lnTo>
                <a:lnTo>
                  <a:pt x="43179" y="1678939"/>
                </a:lnTo>
                <a:close/>
              </a:path>
              <a:path w="43179" h="2353309">
                <a:moveTo>
                  <a:pt x="43179" y="1672589"/>
                </a:moveTo>
                <a:lnTo>
                  <a:pt x="0" y="1672589"/>
                </a:lnTo>
                <a:lnTo>
                  <a:pt x="0" y="1677669"/>
                </a:lnTo>
                <a:lnTo>
                  <a:pt x="43179" y="1677669"/>
                </a:lnTo>
                <a:lnTo>
                  <a:pt x="43179" y="1672589"/>
                </a:lnTo>
                <a:close/>
              </a:path>
              <a:path w="43179" h="2353309">
                <a:moveTo>
                  <a:pt x="43179" y="1666239"/>
                </a:moveTo>
                <a:lnTo>
                  <a:pt x="0" y="1666239"/>
                </a:lnTo>
                <a:lnTo>
                  <a:pt x="0" y="1671319"/>
                </a:lnTo>
                <a:lnTo>
                  <a:pt x="43179" y="1671319"/>
                </a:lnTo>
                <a:lnTo>
                  <a:pt x="43179" y="1666239"/>
                </a:lnTo>
                <a:close/>
              </a:path>
              <a:path w="43179" h="2353309">
                <a:moveTo>
                  <a:pt x="43179" y="1659890"/>
                </a:moveTo>
                <a:lnTo>
                  <a:pt x="0" y="1659890"/>
                </a:lnTo>
                <a:lnTo>
                  <a:pt x="0" y="1664969"/>
                </a:lnTo>
                <a:lnTo>
                  <a:pt x="43179" y="1664969"/>
                </a:lnTo>
                <a:lnTo>
                  <a:pt x="43179" y="1659890"/>
                </a:lnTo>
                <a:close/>
              </a:path>
              <a:path w="43179" h="2353309">
                <a:moveTo>
                  <a:pt x="43179" y="1653539"/>
                </a:moveTo>
                <a:lnTo>
                  <a:pt x="0" y="1653539"/>
                </a:lnTo>
                <a:lnTo>
                  <a:pt x="0" y="1658620"/>
                </a:lnTo>
                <a:lnTo>
                  <a:pt x="43179" y="1658620"/>
                </a:lnTo>
                <a:lnTo>
                  <a:pt x="43179" y="1653539"/>
                </a:lnTo>
                <a:close/>
              </a:path>
              <a:path w="43179" h="2353309">
                <a:moveTo>
                  <a:pt x="43179" y="1647189"/>
                </a:moveTo>
                <a:lnTo>
                  <a:pt x="0" y="1647189"/>
                </a:lnTo>
                <a:lnTo>
                  <a:pt x="0" y="1652269"/>
                </a:lnTo>
                <a:lnTo>
                  <a:pt x="43179" y="1652269"/>
                </a:lnTo>
                <a:lnTo>
                  <a:pt x="43179" y="1647189"/>
                </a:lnTo>
                <a:close/>
              </a:path>
              <a:path w="43179" h="2353309">
                <a:moveTo>
                  <a:pt x="43179" y="1640840"/>
                </a:moveTo>
                <a:lnTo>
                  <a:pt x="0" y="1640840"/>
                </a:lnTo>
                <a:lnTo>
                  <a:pt x="0" y="1645919"/>
                </a:lnTo>
                <a:lnTo>
                  <a:pt x="43179" y="1645919"/>
                </a:lnTo>
                <a:lnTo>
                  <a:pt x="43179" y="1640840"/>
                </a:lnTo>
                <a:close/>
              </a:path>
              <a:path w="43179" h="2353309">
                <a:moveTo>
                  <a:pt x="43179" y="1634489"/>
                </a:moveTo>
                <a:lnTo>
                  <a:pt x="0" y="1634489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34489"/>
                </a:lnTo>
                <a:close/>
              </a:path>
              <a:path w="43179" h="2353309">
                <a:moveTo>
                  <a:pt x="43179" y="1628139"/>
                </a:moveTo>
                <a:lnTo>
                  <a:pt x="0" y="1628139"/>
                </a:lnTo>
                <a:lnTo>
                  <a:pt x="0" y="1633219"/>
                </a:lnTo>
                <a:lnTo>
                  <a:pt x="43179" y="1633219"/>
                </a:lnTo>
                <a:lnTo>
                  <a:pt x="43179" y="1628139"/>
                </a:lnTo>
                <a:close/>
              </a:path>
              <a:path w="43179" h="2353309">
                <a:moveTo>
                  <a:pt x="43179" y="1621789"/>
                </a:moveTo>
                <a:lnTo>
                  <a:pt x="0" y="1621789"/>
                </a:lnTo>
                <a:lnTo>
                  <a:pt x="0" y="1626869"/>
                </a:lnTo>
                <a:lnTo>
                  <a:pt x="43179" y="1626869"/>
                </a:lnTo>
                <a:lnTo>
                  <a:pt x="43179" y="1621789"/>
                </a:lnTo>
                <a:close/>
              </a:path>
              <a:path w="43179" h="2353309">
                <a:moveTo>
                  <a:pt x="43179" y="1615439"/>
                </a:moveTo>
                <a:lnTo>
                  <a:pt x="0" y="1615439"/>
                </a:lnTo>
                <a:lnTo>
                  <a:pt x="0" y="1620519"/>
                </a:lnTo>
                <a:lnTo>
                  <a:pt x="43179" y="1620519"/>
                </a:lnTo>
                <a:lnTo>
                  <a:pt x="43179" y="1615439"/>
                </a:lnTo>
                <a:close/>
              </a:path>
              <a:path w="43179" h="2353309">
                <a:moveTo>
                  <a:pt x="43179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3179" y="1614169"/>
                </a:lnTo>
                <a:lnTo>
                  <a:pt x="43179" y="1609089"/>
                </a:lnTo>
                <a:close/>
              </a:path>
              <a:path w="43179" h="2353309">
                <a:moveTo>
                  <a:pt x="43179" y="1602739"/>
                </a:moveTo>
                <a:lnTo>
                  <a:pt x="0" y="1602739"/>
                </a:lnTo>
                <a:lnTo>
                  <a:pt x="0" y="1607819"/>
                </a:lnTo>
                <a:lnTo>
                  <a:pt x="43179" y="1607819"/>
                </a:lnTo>
                <a:lnTo>
                  <a:pt x="43179" y="1602739"/>
                </a:lnTo>
                <a:close/>
              </a:path>
              <a:path w="43179" h="2353309">
                <a:moveTo>
                  <a:pt x="43179" y="1596389"/>
                </a:moveTo>
                <a:lnTo>
                  <a:pt x="0" y="1596389"/>
                </a:lnTo>
                <a:lnTo>
                  <a:pt x="0" y="1601469"/>
                </a:lnTo>
                <a:lnTo>
                  <a:pt x="43179" y="1601469"/>
                </a:lnTo>
                <a:lnTo>
                  <a:pt x="43179" y="1596389"/>
                </a:lnTo>
                <a:close/>
              </a:path>
              <a:path w="43179" h="2353309">
                <a:moveTo>
                  <a:pt x="43179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3179" y="1595119"/>
                </a:lnTo>
                <a:lnTo>
                  <a:pt x="43179" y="1590039"/>
                </a:lnTo>
                <a:close/>
              </a:path>
              <a:path w="43179" h="2353309">
                <a:moveTo>
                  <a:pt x="43179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3179" y="1588769"/>
                </a:lnTo>
                <a:lnTo>
                  <a:pt x="43179" y="1583689"/>
                </a:lnTo>
                <a:close/>
              </a:path>
              <a:path w="43179" h="2353309">
                <a:moveTo>
                  <a:pt x="43179" y="1577339"/>
                </a:moveTo>
                <a:lnTo>
                  <a:pt x="0" y="1577339"/>
                </a:lnTo>
                <a:lnTo>
                  <a:pt x="0" y="1582419"/>
                </a:lnTo>
                <a:lnTo>
                  <a:pt x="43179" y="1582419"/>
                </a:lnTo>
                <a:lnTo>
                  <a:pt x="43179" y="1577339"/>
                </a:lnTo>
                <a:close/>
              </a:path>
              <a:path w="43179" h="2353309">
                <a:moveTo>
                  <a:pt x="43179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43179" y="1576069"/>
                </a:lnTo>
                <a:lnTo>
                  <a:pt x="43179" y="1570989"/>
                </a:lnTo>
                <a:close/>
              </a:path>
              <a:path w="43179" h="2353309">
                <a:moveTo>
                  <a:pt x="43179" y="1564639"/>
                </a:moveTo>
                <a:lnTo>
                  <a:pt x="0" y="1564639"/>
                </a:lnTo>
                <a:lnTo>
                  <a:pt x="0" y="1569719"/>
                </a:lnTo>
                <a:lnTo>
                  <a:pt x="43179" y="1569719"/>
                </a:lnTo>
                <a:lnTo>
                  <a:pt x="43179" y="1564639"/>
                </a:lnTo>
                <a:close/>
              </a:path>
              <a:path w="43179" h="2353309">
                <a:moveTo>
                  <a:pt x="43179" y="1558289"/>
                </a:moveTo>
                <a:lnTo>
                  <a:pt x="0" y="1558289"/>
                </a:lnTo>
                <a:lnTo>
                  <a:pt x="0" y="1563369"/>
                </a:lnTo>
                <a:lnTo>
                  <a:pt x="43179" y="1563369"/>
                </a:lnTo>
                <a:lnTo>
                  <a:pt x="43179" y="1558289"/>
                </a:lnTo>
                <a:close/>
              </a:path>
              <a:path w="43179" h="2353309">
                <a:moveTo>
                  <a:pt x="43179" y="1551939"/>
                </a:moveTo>
                <a:lnTo>
                  <a:pt x="0" y="1551939"/>
                </a:lnTo>
                <a:lnTo>
                  <a:pt x="0" y="1557020"/>
                </a:lnTo>
                <a:lnTo>
                  <a:pt x="43179" y="1557020"/>
                </a:lnTo>
                <a:lnTo>
                  <a:pt x="43179" y="1551939"/>
                </a:lnTo>
                <a:close/>
              </a:path>
              <a:path w="43179" h="2353309">
                <a:moveTo>
                  <a:pt x="43179" y="1545589"/>
                </a:moveTo>
                <a:lnTo>
                  <a:pt x="0" y="1545589"/>
                </a:lnTo>
                <a:lnTo>
                  <a:pt x="0" y="1550669"/>
                </a:lnTo>
                <a:lnTo>
                  <a:pt x="43179" y="1550669"/>
                </a:lnTo>
                <a:lnTo>
                  <a:pt x="43179" y="1545589"/>
                </a:lnTo>
                <a:close/>
              </a:path>
              <a:path w="43179" h="2353309">
                <a:moveTo>
                  <a:pt x="43179" y="1540510"/>
                </a:moveTo>
                <a:lnTo>
                  <a:pt x="0" y="1540510"/>
                </a:lnTo>
                <a:lnTo>
                  <a:pt x="0" y="1544319"/>
                </a:lnTo>
                <a:lnTo>
                  <a:pt x="43179" y="1544319"/>
                </a:lnTo>
                <a:lnTo>
                  <a:pt x="43179" y="154051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6207759" y="4478020"/>
            <a:ext cx="41910" cy="2378710"/>
          </a:xfrm>
          <a:custGeom>
            <a:avLst/>
            <a:gdLst/>
            <a:ahLst/>
            <a:cxnLst/>
            <a:rect l="l" t="t" r="r" b="b"/>
            <a:pathLst>
              <a:path w="41910" h="237870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1910" h="2378709">
                <a:moveTo>
                  <a:pt x="2539" y="1270"/>
                </a:moveTo>
                <a:lnTo>
                  <a:pt x="0" y="127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79"/>
                </a:lnTo>
                <a:lnTo>
                  <a:pt x="6349" y="5079"/>
                </a:lnTo>
                <a:lnTo>
                  <a:pt x="6349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39" y="2539"/>
                </a:lnTo>
                <a:lnTo>
                  <a:pt x="2539" y="1270"/>
                </a:lnTo>
                <a:close/>
              </a:path>
              <a:path w="41910" h="2378709">
                <a:moveTo>
                  <a:pt x="1270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1589" y="13969"/>
                </a:lnTo>
                <a:lnTo>
                  <a:pt x="21589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79" y="11429"/>
                </a:lnTo>
                <a:lnTo>
                  <a:pt x="17779" y="10160"/>
                </a:lnTo>
                <a:lnTo>
                  <a:pt x="15239" y="10160"/>
                </a:lnTo>
                <a:lnTo>
                  <a:pt x="15239" y="8889"/>
                </a:lnTo>
                <a:lnTo>
                  <a:pt x="12700" y="8889"/>
                </a:lnTo>
                <a:lnTo>
                  <a:pt x="12700" y="7619"/>
                </a:lnTo>
                <a:close/>
              </a:path>
              <a:path w="41910" h="2378709">
                <a:moveTo>
                  <a:pt x="2412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1750" y="20319"/>
                </a:lnTo>
                <a:lnTo>
                  <a:pt x="31750" y="19049"/>
                </a:lnTo>
                <a:lnTo>
                  <a:pt x="30480" y="19049"/>
                </a:lnTo>
                <a:lnTo>
                  <a:pt x="30480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25399" y="16509"/>
                </a:lnTo>
                <a:lnTo>
                  <a:pt x="25399" y="15239"/>
                </a:lnTo>
                <a:lnTo>
                  <a:pt x="24129" y="15239"/>
                </a:lnTo>
                <a:lnTo>
                  <a:pt x="24129" y="13969"/>
                </a:lnTo>
                <a:close/>
              </a:path>
              <a:path w="41910" h="2378709">
                <a:moveTo>
                  <a:pt x="34289" y="20319"/>
                </a:moveTo>
                <a:lnTo>
                  <a:pt x="0" y="20319"/>
                </a:lnTo>
                <a:lnTo>
                  <a:pt x="0" y="33019"/>
                </a:lnTo>
                <a:lnTo>
                  <a:pt x="41910" y="33019"/>
                </a:lnTo>
                <a:lnTo>
                  <a:pt x="41910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8100" y="24130"/>
                </a:lnTo>
                <a:lnTo>
                  <a:pt x="38100" y="22859"/>
                </a:lnTo>
                <a:lnTo>
                  <a:pt x="36830" y="22859"/>
                </a:lnTo>
                <a:lnTo>
                  <a:pt x="36830" y="21589"/>
                </a:lnTo>
                <a:lnTo>
                  <a:pt x="34289" y="21589"/>
                </a:lnTo>
                <a:lnTo>
                  <a:pt x="34289" y="20319"/>
                </a:lnTo>
                <a:close/>
              </a:path>
              <a:path w="41910" h="2378709">
                <a:moveTo>
                  <a:pt x="419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41910" y="39369"/>
                </a:lnTo>
                <a:lnTo>
                  <a:pt x="41910" y="33019"/>
                </a:lnTo>
                <a:close/>
              </a:path>
              <a:path w="41910" h="2378709">
                <a:moveTo>
                  <a:pt x="419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41910" y="45719"/>
                </a:lnTo>
                <a:lnTo>
                  <a:pt x="41910" y="39369"/>
                </a:lnTo>
                <a:close/>
              </a:path>
              <a:path w="41910" h="2378709">
                <a:moveTo>
                  <a:pt x="4191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41910" y="52069"/>
                </a:lnTo>
                <a:lnTo>
                  <a:pt x="41910" y="45720"/>
                </a:lnTo>
                <a:close/>
              </a:path>
              <a:path w="41910" h="2378709">
                <a:moveTo>
                  <a:pt x="419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41910" y="58419"/>
                </a:lnTo>
                <a:lnTo>
                  <a:pt x="41910" y="52069"/>
                </a:lnTo>
                <a:close/>
              </a:path>
              <a:path w="41910" h="2378709">
                <a:moveTo>
                  <a:pt x="419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41910" y="64769"/>
                </a:lnTo>
                <a:lnTo>
                  <a:pt x="41910" y="58419"/>
                </a:lnTo>
                <a:close/>
              </a:path>
              <a:path w="41910" h="2378709">
                <a:moveTo>
                  <a:pt x="419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41910" y="71119"/>
                </a:lnTo>
                <a:lnTo>
                  <a:pt x="41910" y="64769"/>
                </a:lnTo>
                <a:close/>
              </a:path>
              <a:path w="41910" h="2378709">
                <a:moveTo>
                  <a:pt x="419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41910" y="77469"/>
                </a:lnTo>
                <a:lnTo>
                  <a:pt x="41910" y="71119"/>
                </a:lnTo>
                <a:close/>
              </a:path>
              <a:path w="41910" h="2378709">
                <a:moveTo>
                  <a:pt x="419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41910" y="83819"/>
                </a:lnTo>
                <a:lnTo>
                  <a:pt x="41910" y="77469"/>
                </a:lnTo>
                <a:close/>
              </a:path>
              <a:path w="41910" h="2378709">
                <a:moveTo>
                  <a:pt x="41910" y="83819"/>
                </a:moveTo>
                <a:lnTo>
                  <a:pt x="0" y="83819"/>
                </a:lnTo>
                <a:lnTo>
                  <a:pt x="0" y="109219"/>
                </a:lnTo>
                <a:lnTo>
                  <a:pt x="41910" y="109219"/>
                </a:lnTo>
                <a:lnTo>
                  <a:pt x="41910" y="83819"/>
                </a:lnTo>
                <a:close/>
              </a:path>
              <a:path w="41910" h="2378709">
                <a:moveTo>
                  <a:pt x="41910" y="109219"/>
                </a:moveTo>
                <a:lnTo>
                  <a:pt x="0" y="109219"/>
                </a:lnTo>
                <a:lnTo>
                  <a:pt x="0" y="140969"/>
                </a:lnTo>
                <a:lnTo>
                  <a:pt x="41910" y="140969"/>
                </a:lnTo>
                <a:lnTo>
                  <a:pt x="41910" y="109219"/>
                </a:lnTo>
                <a:close/>
              </a:path>
              <a:path w="41910" h="2378709">
                <a:moveTo>
                  <a:pt x="419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41910" y="147319"/>
                </a:lnTo>
                <a:lnTo>
                  <a:pt x="41910" y="140969"/>
                </a:lnTo>
                <a:close/>
              </a:path>
              <a:path w="41910" h="2378709">
                <a:moveTo>
                  <a:pt x="41910" y="147320"/>
                </a:moveTo>
                <a:lnTo>
                  <a:pt x="0" y="147320"/>
                </a:lnTo>
                <a:lnTo>
                  <a:pt x="0" y="179069"/>
                </a:lnTo>
                <a:lnTo>
                  <a:pt x="41910" y="179069"/>
                </a:lnTo>
                <a:lnTo>
                  <a:pt x="41910" y="147320"/>
                </a:lnTo>
                <a:close/>
              </a:path>
              <a:path w="41910" h="2378709">
                <a:moveTo>
                  <a:pt x="41910" y="181610"/>
                </a:moveTo>
                <a:lnTo>
                  <a:pt x="0" y="181610"/>
                </a:lnTo>
                <a:lnTo>
                  <a:pt x="0" y="217169"/>
                </a:lnTo>
                <a:lnTo>
                  <a:pt x="41910" y="217169"/>
                </a:lnTo>
                <a:lnTo>
                  <a:pt x="41910" y="181610"/>
                </a:lnTo>
                <a:close/>
              </a:path>
              <a:path w="41910" h="2378709">
                <a:moveTo>
                  <a:pt x="41910" y="179070"/>
                </a:moveTo>
                <a:lnTo>
                  <a:pt x="0" y="179070"/>
                </a:lnTo>
                <a:lnTo>
                  <a:pt x="0" y="181609"/>
                </a:lnTo>
                <a:lnTo>
                  <a:pt x="41910" y="181609"/>
                </a:lnTo>
                <a:lnTo>
                  <a:pt x="41910" y="179070"/>
                </a:lnTo>
                <a:close/>
              </a:path>
              <a:path w="41910" h="2378709">
                <a:moveTo>
                  <a:pt x="419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41910" y="223519"/>
                </a:lnTo>
                <a:lnTo>
                  <a:pt x="41910" y="217169"/>
                </a:lnTo>
                <a:close/>
              </a:path>
              <a:path w="41910" h="2378709">
                <a:moveTo>
                  <a:pt x="41910" y="223519"/>
                </a:moveTo>
                <a:lnTo>
                  <a:pt x="0" y="223519"/>
                </a:lnTo>
                <a:lnTo>
                  <a:pt x="0" y="255269"/>
                </a:lnTo>
                <a:lnTo>
                  <a:pt x="41910" y="255269"/>
                </a:lnTo>
                <a:lnTo>
                  <a:pt x="41910" y="223519"/>
                </a:lnTo>
                <a:close/>
              </a:path>
              <a:path w="41910" h="2378709">
                <a:moveTo>
                  <a:pt x="419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41910" y="261619"/>
                </a:lnTo>
                <a:lnTo>
                  <a:pt x="41910" y="255269"/>
                </a:lnTo>
                <a:close/>
              </a:path>
              <a:path w="41910" h="2378709">
                <a:moveTo>
                  <a:pt x="41910" y="261619"/>
                </a:moveTo>
                <a:lnTo>
                  <a:pt x="0" y="261619"/>
                </a:lnTo>
                <a:lnTo>
                  <a:pt x="0" y="293369"/>
                </a:lnTo>
                <a:lnTo>
                  <a:pt x="41910" y="293369"/>
                </a:lnTo>
                <a:lnTo>
                  <a:pt x="41910" y="261619"/>
                </a:lnTo>
                <a:close/>
              </a:path>
              <a:path w="41910" h="2378709">
                <a:moveTo>
                  <a:pt x="41910" y="293370"/>
                </a:moveTo>
                <a:lnTo>
                  <a:pt x="0" y="293370"/>
                </a:lnTo>
                <a:lnTo>
                  <a:pt x="0" y="299719"/>
                </a:lnTo>
                <a:lnTo>
                  <a:pt x="41910" y="299719"/>
                </a:lnTo>
                <a:lnTo>
                  <a:pt x="41910" y="293370"/>
                </a:lnTo>
                <a:close/>
              </a:path>
              <a:path w="41910" h="2378709">
                <a:moveTo>
                  <a:pt x="419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41910" y="306069"/>
                </a:lnTo>
                <a:lnTo>
                  <a:pt x="41910" y="299719"/>
                </a:lnTo>
                <a:close/>
              </a:path>
              <a:path w="41910" h="2378709">
                <a:moveTo>
                  <a:pt x="41910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41910" y="318769"/>
                </a:lnTo>
                <a:lnTo>
                  <a:pt x="41910" y="306069"/>
                </a:lnTo>
                <a:close/>
              </a:path>
              <a:path w="41910" h="2378709">
                <a:moveTo>
                  <a:pt x="419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41910" y="325119"/>
                </a:lnTo>
                <a:lnTo>
                  <a:pt x="41910" y="318769"/>
                </a:lnTo>
                <a:close/>
              </a:path>
              <a:path w="41910" h="2378709">
                <a:moveTo>
                  <a:pt x="419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41910" y="331469"/>
                </a:lnTo>
                <a:lnTo>
                  <a:pt x="41910" y="325119"/>
                </a:lnTo>
                <a:close/>
              </a:path>
              <a:path w="41910" h="2378709">
                <a:moveTo>
                  <a:pt x="419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41910" y="337819"/>
                </a:lnTo>
                <a:lnTo>
                  <a:pt x="41910" y="331469"/>
                </a:lnTo>
                <a:close/>
              </a:path>
              <a:path w="41910" h="2378709">
                <a:moveTo>
                  <a:pt x="41910" y="337819"/>
                </a:moveTo>
                <a:lnTo>
                  <a:pt x="0" y="337819"/>
                </a:lnTo>
                <a:lnTo>
                  <a:pt x="0" y="350519"/>
                </a:lnTo>
                <a:lnTo>
                  <a:pt x="41910" y="350519"/>
                </a:lnTo>
                <a:lnTo>
                  <a:pt x="41910" y="337819"/>
                </a:lnTo>
                <a:close/>
              </a:path>
              <a:path w="41910" h="2378709">
                <a:moveTo>
                  <a:pt x="41910" y="350519"/>
                </a:moveTo>
                <a:lnTo>
                  <a:pt x="0" y="350519"/>
                </a:lnTo>
                <a:lnTo>
                  <a:pt x="0" y="363219"/>
                </a:lnTo>
                <a:lnTo>
                  <a:pt x="41910" y="363219"/>
                </a:lnTo>
                <a:lnTo>
                  <a:pt x="41910" y="350519"/>
                </a:lnTo>
                <a:close/>
              </a:path>
              <a:path w="41910" h="2378709">
                <a:moveTo>
                  <a:pt x="41910" y="363219"/>
                </a:moveTo>
                <a:lnTo>
                  <a:pt x="0" y="363219"/>
                </a:lnTo>
                <a:lnTo>
                  <a:pt x="0" y="375919"/>
                </a:lnTo>
                <a:lnTo>
                  <a:pt x="41910" y="375919"/>
                </a:lnTo>
                <a:lnTo>
                  <a:pt x="41910" y="363219"/>
                </a:lnTo>
                <a:close/>
              </a:path>
              <a:path w="41910" h="2378709">
                <a:moveTo>
                  <a:pt x="41910" y="375920"/>
                </a:moveTo>
                <a:lnTo>
                  <a:pt x="0" y="375920"/>
                </a:lnTo>
                <a:lnTo>
                  <a:pt x="0" y="388619"/>
                </a:lnTo>
                <a:lnTo>
                  <a:pt x="41910" y="388619"/>
                </a:lnTo>
                <a:lnTo>
                  <a:pt x="41910" y="375920"/>
                </a:lnTo>
                <a:close/>
              </a:path>
              <a:path w="41910" h="2378709">
                <a:moveTo>
                  <a:pt x="41910" y="388620"/>
                </a:moveTo>
                <a:lnTo>
                  <a:pt x="0" y="388620"/>
                </a:lnTo>
                <a:lnTo>
                  <a:pt x="0" y="414019"/>
                </a:lnTo>
                <a:lnTo>
                  <a:pt x="41910" y="414019"/>
                </a:lnTo>
                <a:lnTo>
                  <a:pt x="41910" y="388620"/>
                </a:lnTo>
                <a:close/>
              </a:path>
              <a:path w="41910" h="2378709">
                <a:moveTo>
                  <a:pt x="41910" y="414020"/>
                </a:moveTo>
                <a:lnTo>
                  <a:pt x="0" y="414020"/>
                </a:lnTo>
                <a:lnTo>
                  <a:pt x="0" y="426719"/>
                </a:lnTo>
                <a:lnTo>
                  <a:pt x="41910" y="426719"/>
                </a:lnTo>
                <a:lnTo>
                  <a:pt x="41910" y="414020"/>
                </a:lnTo>
                <a:close/>
              </a:path>
              <a:path w="41910" h="2378709">
                <a:moveTo>
                  <a:pt x="41910" y="426719"/>
                </a:moveTo>
                <a:lnTo>
                  <a:pt x="0" y="426719"/>
                </a:lnTo>
                <a:lnTo>
                  <a:pt x="0" y="452119"/>
                </a:lnTo>
                <a:lnTo>
                  <a:pt x="41910" y="452119"/>
                </a:lnTo>
                <a:lnTo>
                  <a:pt x="41910" y="426719"/>
                </a:lnTo>
                <a:close/>
              </a:path>
              <a:path w="41910" h="2378709">
                <a:moveTo>
                  <a:pt x="419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41910" y="458469"/>
                </a:lnTo>
                <a:lnTo>
                  <a:pt x="41910" y="452119"/>
                </a:lnTo>
                <a:close/>
              </a:path>
              <a:path w="41910" h="2378709">
                <a:moveTo>
                  <a:pt x="419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41910" y="464819"/>
                </a:lnTo>
                <a:lnTo>
                  <a:pt x="41910" y="458469"/>
                </a:lnTo>
                <a:close/>
              </a:path>
              <a:path w="41910" h="2378709">
                <a:moveTo>
                  <a:pt x="41910" y="464819"/>
                </a:moveTo>
                <a:lnTo>
                  <a:pt x="0" y="464819"/>
                </a:lnTo>
                <a:lnTo>
                  <a:pt x="0" y="477519"/>
                </a:lnTo>
                <a:lnTo>
                  <a:pt x="41910" y="477519"/>
                </a:lnTo>
                <a:lnTo>
                  <a:pt x="41910" y="464819"/>
                </a:lnTo>
                <a:close/>
              </a:path>
              <a:path w="41910" h="2378709">
                <a:moveTo>
                  <a:pt x="419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41910" y="483869"/>
                </a:lnTo>
                <a:lnTo>
                  <a:pt x="41910" y="477519"/>
                </a:lnTo>
                <a:close/>
              </a:path>
              <a:path w="41910" h="2378709">
                <a:moveTo>
                  <a:pt x="41910" y="483870"/>
                </a:moveTo>
                <a:lnTo>
                  <a:pt x="0" y="483870"/>
                </a:lnTo>
                <a:lnTo>
                  <a:pt x="0" y="502919"/>
                </a:lnTo>
                <a:lnTo>
                  <a:pt x="41910" y="502919"/>
                </a:lnTo>
                <a:lnTo>
                  <a:pt x="41910" y="483870"/>
                </a:lnTo>
                <a:close/>
              </a:path>
              <a:path w="41910" h="2378709">
                <a:moveTo>
                  <a:pt x="41910" y="502920"/>
                </a:moveTo>
                <a:lnTo>
                  <a:pt x="0" y="502920"/>
                </a:lnTo>
                <a:lnTo>
                  <a:pt x="0" y="509269"/>
                </a:lnTo>
                <a:lnTo>
                  <a:pt x="41910" y="509269"/>
                </a:lnTo>
                <a:lnTo>
                  <a:pt x="41910" y="502920"/>
                </a:lnTo>
                <a:close/>
              </a:path>
              <a:path w="41910" h="2378709">
                <a:moveTo>
                  <a:pt x="4191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41910" y="515619"/>
                </a:lnTo>
                <a:lnTo>
                  <a:pt x="41910" y="509269"/>
                </a:lnTo>
                <a:close/>
              </a:path>
              <a:path w="41910" h="2378709">
                <a:moveTo>
                  <a:pt x="41910" y="515620"/>
                </a:moveTo>
                <a:lnTo>
                  <a:pt x="0" y="515620"/>
                </a:lnTo>
                <a:lnTo>
                  <a:pt x="0" y="534669"/>
                </a:lnTo>
                <a:lnTo>
                  <a:pt x="41910" y="534669"/>
                </a:lnTo>
                <a:lnTo>
                  <a:pt x="41910" y="515620"/>
                </a:lnTo>
                <a:close/>
              </a:path>
              <a:path w="41910" h="2378709">
                <a:moveTo>
                  <a:pt x="41910" y="534670"/>
                </a:moveTo>
                <a:lnTo>
                  <a:pt x="0" y="534670"/>
                </a:lnTo>
                <a:lnTo>
                  <a:pt x="0" y="541019"/>
                </a:lnTo>
                <a:lnTo>
                  <a:pt x="41910" y="541019"/>
                </a:lnTo>
                <a:lnTo>
                  <a:pt x="41910" y="534670"/>
                </a:lnTo>
                <a:close/>
              </a:path>
              <a:path w="41910" h="2378709">
                <a:moveTo>
                  <a:pt x="41910" y="541019"/>
                </a:moveTo>
                <a:lnTo>
                  <a:pt x="0" y="541019"/>
                </a:lnTo>
                <a:lnTo>
                  <a:pt x="0" y="553719"/>
                </a:lnTo>
                <a:lnTo>
                  <a:pt x="41910" y="553719"/>
                </a:lnTo>
                <a:lnTo>
                  <a:pt x="41910" y="541019"/>
                </a:lnTo>
                <a:close/>
              </a:path>
              <a:path w="41910" h="2378709">
                <a:moveTo>
                  <a:pt x="41910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41910" y="560069"/>
                </a:lnTo>
                <a:lnTo>
                  <a:pt x="41910" y="553719"/>
                </a:lnTo>
                <a:close/>
              </a:path>
              <a:path w="41910" h="2378709">
                <a:moveTo>
                  <a:pt x="41910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41910" y="566419"/>
                </a:lnTo>
                <a:lnTo>
                  <a:pt x="41910" y="560069"/>
                </a:lnTo>
                <a:close/>
              </a:path>
              <a:path w="41910" h="2378709">
                <a:moveTo>
                  <a:pt x="41910" y="566419"/>
                </a:moveTo>
                <a:lnTo>
                  <a:pt x="0" y="566419"/>
                </a:lnTo>
                <a:lnTo>
                  <a:pt x="0" y="579119"/>
                </a:lnTo>
                <a:lnTo>
                  <a:pt x="41910" y="579119"/>
                </a:lnTo>
                <a:lnTo>
                  <a:pt x="41910" y="566419"/>
                </a:lnTo>
                <a:close/>
              </a:path>
              <a:path w="41910" h="2378709">
                <a:moveTo>
                  <a:pt x="4191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41910" y="585469"/>
                </a:lnTo>
                <a:lnTo>
                  <a:pt x="41910" y="579119"/>
                </a:lnTo>
                <a:close/>
              </a:path>
              <a:path w="41910" h="2378709">
                <a:moveTo>
                  <a:pt x="41910" y="585469"/>
                </a:moveTo>
                <a:lnTo>
                  <a:pt x="0" y="585469"/>
                </a:lnTo>
                <a:lnTo>
                  <a:pt x="0" y="591819"/>
                </a:lnTo>
                <a:lnTo>
                  <a:pt x="41910" y="591819"/>
                </a:lnTo>
                <a:lnTo>
                  <a:pt x="41910" y="585469"/>
                </a:lnTo>
                <a:close/>
              </a:path>
              <a:path w="41910" h="2378709">
                <a:moveTo>
                  <a:pt x="41910" y="591819"/>
                </a:moveTo>
                <a:lnTo>
                  <a:pt x="0" y="591819"/>
                </a:lnTo>
                <a:lnTo>
                  <a:pt x="0" y="598169"/>
                </a:lnTo>
                <a:lnTo>
                  <a:pt x="41910" y="598169"/>
                </a:lnTo>
                <a:lnTo>
                  <a:pt x="41910" y="591819"/>
                </a:lnTo>
                <a:close/>
              </a:path>
              <a:path w="41910" h="2378709">
                <a:moveTo>
                  <a:pt x="41910" y="598169"/>
                </a:moveTo>
                <a:lnTo>
                  <a:pt x="0" y="598169"/>
                </a:lnTo>
                <a:lnTo>
                  <a:pt x="0" y="604519"/>
                </a:lnTo>
                <a:lnTo>
                  <a:pt x="41910" y="604519"/>
                </a:lnTo>
                <a:lnTo>
                  <a:pt x="41910" y="598169"/>
                </a:lnTo>
                <a:close/>
              </a:path>
              <a:path w="41910" h="2378709">
                <a:moveTo>
                  <a:pt x="41910" y="604519"/>
                </a:moveTo>
                <a:lnTo>
                  <a:pt x="0" y="604519"/>
                </a:lnTo>
                <a:lnTo>
                  <a:pt x="0" y="617219"/>
                </a:lnTo>
                <a:lnTo>
                  <a:pt x="41910" y="617219"/>
                </a:lnTo>
                <a:lnTo>
                  <a:pt x="41910" y="604519"/>
                </a:lnTo>
                <a:close/>
              </a:path>
              <a:path w="41910" h="2378709">
                <a:moveTo>
                  <a:pt x="41910" y="617220"/>
                </a:moveTo>
                <a:lnTo>
                  <a:pt x="0" y="617220"/>
                </a:lnTo>
                <a:lnTo>
                  <a:pt x="0" y="648969"/>
                </a:lnTo>
                <a:lnTo>
                  <a:pt x="41910" y="648969"/>
                </a:lnTo>
                <a:lnTo>
                  <a:pt x="41910" y="617220"/>
                </a:lnTo>
                <a:close/>
              </a:path>
              <a:path w="41910" h="2378709">
                <a:moveTo>
                  <a:pt x="41910" y="648970"/>
                </a:moveTo>
                <a:lnTo>
                  <a:pt x="0" y="648970"/>
                </a:lnTo>
                <a:lnTo>
                  <a:pt x="0" y="668019"/>
                </a:lnTo>
                <a:lnTo>
                  <a:pt x="41910" y="668019"/>
                </a:lnTo>
                <a:lnTo>
                  <a:pt x="41910" y="648970"/>
                </a:lnTo>
                <a:close/>
              </a:path>
              <a:path w="41910" h="2378709">
                <a:moveTo>
                  <a:pt x="41910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41910" y="674369"/>
                </a:lnTo>
                <a:lnTo>
                  <a:pt x="41910" y="668020"/>
                </a:lnTo>
                <a:close/>
              </a:path>
              <a:path w="41910" h="2378709">
                <a:moveTo>
                  <a:pt x="41910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41910" y="693419"/>
                </a:lnTo>
                <a:lnTo>
                  <a:pt x="41910" y="674369"/>
                </a:lnTo>
                <a:close/>
              </a:path>
              <a:path w="41910" h="2378709">
                <a:moveTo>
                  <a:pt x="41910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41910" y="699769"/>
                </a:lnTo>
                <a:lnTo>
                  <a:pt x="41910" y="693419"/>
                </a:lnTo>
                <a:close/>
              </a:path>
              <a:path w="41910" h="2378709">
                <a:moveTo>
                  <a:pt x="41910" y="699769"/>
                </a:moveTo>
                <a:lnTo>
                  <a:pt x="0" y="699769"/>
                </a:lnTo>
                <a:lnTo>
                  <a:pt x="0" y="718819"/>
                </a:lnTo>
                <a:lnTo>
                  <a:pt x="41910" y="718819"/>
                </a:lnTo>
                <a:lnTo>
                  <a:pt x="41910" y="699769"/>
                </a:lnTo>
                <a:close/>
              </a:path>
              <a:path w="41910" h="2378709">
                <a:moveTo>
                  <a:pt x="4191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41910" y="725169"/>
                </a:lnTo>
                <a:lnTo>
                  <a:pt x="41910" y="718819"/>
                </a:lnTo>
                <a:close/>
              </a:path>
              <a:path w="41910" h="2378709">
                <a:moveTo>
                  <a:pt x="41910" y="725170"/>
                </a:moveTo>
                <a:lnTo>
                  <a:pt x="0" y="725170"/>
                </a:lnTo>
                <a:lnTo>
                  <a:pt x="0" y="737869"/>
                </a:lnTo>
                <a:lnTo>
                  <a:pt x="41910" y="737869"/>
                </a:lnTo>
                <a:lnTo>
                  <a:pt x="41910" y="725170"/>
                </a:lnTo>
                <a:close/>
              </a:path>
              <a:path w="41910" h="2378709">
                <a:moveTo>
                  <a:pt x="41910" y="737869"/>
                </a:moveTo>
                <a:lnTo>
                  <a:pt x="0" y="737869"/>
                </a:lnTo>
                <a:lnTo>
                  <a:pt x="0" y="750569"/>
                </a:lnTo>
                <a:lnTo>
                  <a:pt x="41910" y="750569"/>
                </a:lnTo>
                <a:lnTo>
                  <a:pt x="41910" y="737869"/>
                </a:lnTo>
                <a:close/>
              </a:path>
              <a:path w="41910" h="2378709">
                <a:moveTo>
                  <a:pt x="41910" y="750569"/>
                </a:moveTo>
                <a:lnTo>
                  <a:pt x="0" y="750569"/>
                </a:lnTo>
                <a:lnTo>
                  <a:pt x="0" y="789939"/>
                </a:lnTo>
                <a:lnTo>
                  <a:pt x="41910" y="789939"/>
                </a:lnTo>
                <a:lnTo>
                  <a:pt x="41910" y="750569"/>
                </a:lnTo>
                <a:close/>
              </a:path>
              <a:path w="41910" h="2378709">
                <a:moveTo>
                  <a:pt x="41910" y="789939"/>
                </a:moveTo>
                <a:lnTo>
                  <a:pt x="0" y="789939"/>
                </a:lnTo>
                <a:lnTo>
                  <a:pt x="0" y="819149"/>
                </a:lnTo>
                <a:lnTo>
                  <a:pt x="41910" y="819149"/>
                </a:lnTo>
                <a:lnTo>
                  <a:pt x="41910" y="789939"/>
                </a:lnTo>
                <a:close/>
              </a:path>
              <a:path w="41910" h="2378709">
                <a:moveTo>
                  <a:pt x="41910" y="819150"/>
                </a:moveTo>
                <a:lnTo>
                  <a:pt x="0" y="819150"/>
                </a:lnTo>
                <a:lnTo>
                  <a:pt x="0" y="821689"/>
                </a:lnTo>
                <a:lnTo>
                  <a:pt x="41910" y="821689"/>
                </a:lnTo>
                <a:lnTo>
                  <a:pt x="41910" y="819150"/>
                </a:lnTo>
                <a:close/>
              </a:path>
              <a:path w="41910" h="2378709">
                <a:moveTo>
                  <a:pt x="41910" y="821689"/>
                </a:moveTo>
                <a:lnTo>
                  <a:pt x="0" y="821689"/>
                </a:lnTo>
                <a:lnTo>
                  <a:pt x="0" y="869949"/>
                </a:lnTo>
                <a:lnTo>
                  <a:pt x="41910" y="869949"/>
                </a:lnTo>
                <a:lnTo>
                  <a:pt x="41910" y="821689"/>
                </a:lnTo>
                <a:close/>
              </a:path>
              <a:path w="41910" h="2378709">
                <a:moveTo>
                  <a:pt x="41910" y="869950"/>
                </a:moveTo>
                <a:lnTo>
                  <a:pt x="0" y="869950"/>
                </a:lnTo>
                <a:lnTo>
                  <a:pt x="0" y="885189"/>
                </a:lnTo>
                <a:lnTo>
                  <a:pt x="41910" y="885189"/>
                </a:lnTo>
                <a:lnTo>
                  <a:pt x="41910" y="869950"/>
                </a:lnTo>
                <a:close/>
              </a:path>
              <a:path w="41910" h="2378709">
                <a:moveTo>
                  <a:pt x="41910" y="885190"/>
                </a:moveTo>
                <a:lnTo>
                  <a:pt x="0" y="885190"/>
                </a:lnTo>
                <a:lnTo>
                  <a:pt x="0" y="888999"/>
                </a:lnTo>
                <a:lnTo>
                  <a:pt x="41910" y="888999"/>
                </a:lnTo>
                <a:lnTo>
                  <a:pt x="41910" y="885190"/>
                </a:lnTo>
                <a:close/>
              </a:path>
              <a:path w="41910" h="2378709">
                <a:moveTo>
                  <a:pt x="41910" y="889000"/>
                </a:moveTo>
                <a:lnTo>
                  <a:pt x="0" y="889000"/>
                </a:lnTo>
                <a:lnTo>
                  <a:pt x="0" y="914399"/>
                </a:lnTo>
                <a:lnTo>
                  <a:pt x="41910" y="914399"/>
                </a:lnTo>
                <a:lnTo>
                  <a:pt x="41910" y="889000"/>
                </a:lnTo>
                <a:close/>
              </a:path>
              <a:path w="41910" h="2378709">
                <a:moveTo>
                  <a:pt x="41910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41910" y="920749"/>
                </a:lnTo>
                <a:lnTo>
                  <a:pt x="41910" y="914400"/>
                </a:lnTo>
                <a:close/>
              </a:path>
              <a:path w="41910" h="2378709">
                <a:moveTo>
                  <a:pt x="41910" y="920750"/>
                </a:moveTo>
                <a:lnTo>
                  <a:pt x="0" y="920750"/>
                </a:lnTo>
                <a:lnTo>
                  <a:pt x="0" y="927099"/>
                </a:lnTo>
                <a:lnTo>
                  <a:pt x="41910" y="927099"/>
                </a:lnTo>
                <a:lnTo>
                  <a:pt x="41910" y="920750"/>
                </a:lnTo>
                <a:close/>
              </a:path>
              <a:path w="41910" h="2378709">
                <a:moveTo>
                  <a:pt x="41910" y="927100"/>
                </a:moveTo>
                <a:lnTo>
                  <a:pt x="0" y="927100"/>
                </a:lnTo>
                <a:lnTo>
                  <a:pt x="0" y="939799"/>
                </a:lnTo>
                <a:lnTo>
                  <a:pt x="41910" y="939799"/>
                </a:lnTo>
                <a:lnTo>
                  <a:pt x="41910" y="927100"/>
                </a:lnTo>
                <a:close/>
              </a:path>
              <a:path w="41910" h="2378709">
                <a:moveTo>
                  <a:pt x="41910" y="939800"/>
                </a:moveTo>
                <a:lnTo>
                  <a:pt x="0" y="939800"/>
                </a:lnTo>
                <a:lnTo>
                  <a:pt x="0" y="946149"/>
                </a:lnTo>
                <a:lnTo>
                  <a:pt x="41910" y="946149"/>
                </a:lnTo>
                <a:lnTo>
                  <a:pt x="41910" y="939800"/>
                </a:lnTo>
                <a:close/>
              </a:path>
              <a:path w="41910" h="2378709">
                <a:moveTo>
                  <a:pt x="41910" y="946150"/>
                </a:moveTo>
                <a:lnTo>
                  <a:pt x="0" y="946150"/>
                </a:lnTo>
                <a:lnTo>
                  <a:pt x="0" y="971549"/>
                </a:lnTo>
                <a:lnTo>
                  <a:pt x="41910" y="971549"/>
                </a:lnTo>
                <a:lnTo>
                  <a:pt x="41910" y="946150"/>
                </a:lnTo>
                <a:close/>
              </a:path>
              <a:path w="41910" h="2378709">
                <a:moveTo>
                  <a:pt x="41910" y="971550"/>
                </a:moveTo>
                <a:lnTo>
                  <a:pt x="0" y="971550"/>
                </a:lnTo>
                <a:lnTo>
                  <a:pt x="0" y="977899"/>
                </a:lnTo>
                <a:lnTo>
                  <a:pt x="41910" y="977899"/>
                </a:lnTo>
                <a:lnTo>
                  <a:pt x="41910" y="971550"/>
                </a:lnTo>
                <a:close/>
              </a:path>
              <a:path w="41910" h="2378709">
                <a:moveTo>
                  <a:pt x="41910" y="977900"/>
                </a:moveTo>
                <a:lnTo>
                  <a:pt x="0" y="977900"/>
                </a:lnTo>
                <a:lnTo>
                  <a:pt x="0" y="990599"/>
                </a:lnTo>
                <a:lnTo>
                  <a:pt x="41910" y="990599"/>
                </a:lnTo>
                <a:lnTo>
                  <a:pt x="41910" y="977900"/>
                </a:lnTo>
                <a:close/>
              </a:path>
              <a:path w="41910" h="2378709">
                <a:moveTo>
                  <a:pt x="41910" y="990600"/>
                </a:moveTo>
                <a:lnTo>
                  <a:pt x="0" y="990600"/>
                </a:lnTo>
                <a:lnTo>
                  <a:pt x="0" y="996949"/>
                </a:lnTo>
                <a:lnTo>
                  <a:pt x="41910" y="996949"/>
                </a:lnTo>
                <a:lnTo>
                  <a:pt x="41910" y="990600"/>
                </a:lnTo>
                <a:close/>
              </a:path>
              <a:path w="41910" h="2378709">
                <a:moveTo>
                  <a:pt x="41910" y="996950"/>
                </a:moveTo>
                <a:lnTo>
                  <a:pt x="0" y="996950"/>
                </a:lnTo>
                <a:lnTo>
                  <a:pt x="0" y="1015999"/>
                </a:lnTo>
                <a:lnTo>
                  <a:pt x="41910" y="1015999"/>
                </a:lnTo>
                <a:lnTo>
                  <a:pt x="41910" y="996950"/>
                </a:lnTo>
                <a:close/>
              </a:path>
              <a:path w="41910" h="2378709">
                <a:moveTo>
                  <a:pt x="41910" y="1016000"/>
                </a:moveTo>
                <a:lnTo>
                  <a:pt x="0" y="1016000"/>
                </a:lnTo>
                <a:lnTo>
                  <a:pt x="0" y="1043939"/>
                </a:lnTo>
                <a:lnTo>
                  <a:pt x="41910" y="1043939"/>
                </a:lnTo>
                <a:lnTo>
                  <a:pt x="41910" y="1016000"/>
                </a:lnTo>
                <a:close/>
              </a:path>
              <a:path w="41910" h="2378709">
                <a:moveTo>
                  <a:pt x="41910" y="1043940"/>
                </a:moveTo>
                <a:lnTo>
                  <a:pt x="0" y="1043940"/>
                </a:lnTo>
                <a:lnTo>
                  <a:pt x="0" y="1082039"/>
                </a:lnTo>
                <a:lnTo>
                  <a:pt x="41910" y="1082039"/>
                </a:lnTo>
                <a:lnTo>
                  <a:pt x="41910" y="1043940"/>
                </a:lnTo>
                <a:close/>
              </a:path>
              <a:path w="41910" h="2378709">
                <a:moveTo>
                  <a:pt x="41910" y="1082040"/>
                </a:moveTo>
                <a:lnTo>
                  <a:pt x="0" y="1082040"/>
                </a:lnTo>
                <a:lnTo>
                  <a:pt x="0" y="1085849"/>
                </a:lnTo>
                <a:lnTo>
                  <a:pt x="41910" y="1085849"/>
                </a:lnTo>
                <a:lnTo>
                  <a:pt x="41910" y="1082040"/>
                </a:lnTo>
                <a:close/>
              </a:path>
              <a:path w="41910" h="2378709">
                <a:moveTo>
                  <a:pt x="41910" y="1085850"/>
                </a:moveTo>
                <a:lnTo>
                  <a:pt x="0" y="1085850"/>
                </a:lnTo>
                <a:lnTo>
                  <a:pt x="0" y="1117599"/>
                </a:lnTo>
                <a:lnTo>
                  <a:pt x="41910" y="1117599"/>
                </a:lnTo>
                <a:lnTo>
                  <a:pt x="41910" y="1085850"/>
                </a:lnTo>
                <a:close/>
              </a:path>
              <a:path w="41910" h="2378709">
                <a:moveTo>
                  <a:pt x="41910" y="1117600"/>
                </a:moveTo>
                <a:lnTo>
                  <a:pt x="0" y="1117600"/>
                </a:lnTo>
                <a:lnTo>
                  <a:pt x="0" y="1136649"/>
                </a:lnTo>
                <a:lnTo>
                  <a:pt x="41910" y="1136649"/>
                </a:lnTo>
                <a:lnTo>
                  <a:pt x="41910" y="1117600"/>
                </a:lnTo>
                <a:close/>
              </a:path>
              <a:path w="41910" h="2378709">
                <a:moveTo>
                  <a:pt x="41910" y="1136650"/>
                </a:moveTo>
                <a:lnTo>
                  <a:pt x="0" y="1136650"/>
                </a:lnTo>
                <a:lnTo>
                  <a:pt x="0" y="1162049"/>
                </a:lnTo>
                <a:lnTo>
                  <a:pt x="41910" y="1162049"/>
                </a:lnTo>
                <a:lnTo>
                  <a:pt x="41910" y="1136650"/>
                </a:lnTo>
                <a:close/>
              </a:path>
              <a:path w="41910" h="2378709">
                <a:moveTo>
                  <a:pt x="41910" y="1162050"/>
                </a:moveTo>
                <a:lnTo>
                  <a:pt x="0" y="1162050"/>
                </a:lnTo>
                <a:lnTo>
                  <a:pt x="0" y="1200149"/>
                </a:lnTo>
                <a:lnTo>
                  <a:pt x="41910" y="1200149"/>
                </a:lnTo>
                <a:lnTo>
                  <a:pt x="41910" y="1162050"/>
                </a:lnTo>
                <a:close/>
              </a:path>
              <a:path w="41910" h="2378709">
                <a:moveTo>
                  <a:pt x="41910" y="1200150"/>
                </a:moveTo>
                <a:lnTo>
                  <a:pt x="0" y="1200150"/>
                </a:lnTo>
                <a:lnTo>
                  <a:pt x="0" y="1206499"/>
                </a:lnTo>
                <a:lnTo>
                  <a:pt x="41910" y="1206499"/>
                </a:lnTo>
                <a:lnTo>
                  <a:pt x="41910" y="1200150"/>
                </a:lnTo>
                <a:close/>
              </a:path>
              <a:path w="41910" h="2378709">
                <a:moveTo>
                  <a:pt x="41910" y="1206500"/>
                </a:moveTo>
                <a:lnTo>
                  <a:pt x="0" y="1206500"/>
                </a:lnTo>
                <a:lnTo>
                  <a:pt x="0" y="1219199"/>
                </a:lnTo>
                <a:lnTo>
                  <a:pt x="41910" y="1219199"/>
                </a:lnTo>
                <a:lnTo>
                  <a:pt x="41910" y="1206500"/>
                </a:lnTo>
                <a:close/>
              </a:path>
              <a:path w="41910" h="2378709">
                <a:moveTo>
                  <a:pt x="41910" y="1219200"/>
                </a:moveTo>
                <a:lnTo>
                  <a:pt x="0" y="1219200"/>
                </a:lnTo>
                <a:lnTo>
                  <a:pt x="0" y="1221739"/>
                </a:lnTo>
                <a:lnTo>
                  <a:pt x="41910" y="1221739"/>
                </a:lnTo>
                <a:lnTo>
                  <a:pt x="41910" y="1219200"/>
                </a:lnTo>
                <a:close/>
              </a:path>
              <a:path w="41910" h="2378709">
                <a:moveTo>
                  <a:pt x="41910" y="1221739"/>
                </a:moveTo>
                <a:lnTo>
                  <a:pt x="0" y="1221739"/>
                </a:lnTo>
                <a:lnTo>
                  <a:pt x="0" y="1225549"/>
                </a:lnTo>
                <a:lnTo>
                  <a:pt x="41910" y="1225549"/>
                </a:lnTo>
                <a:lnTo>
                  <a:pt x="41910" y="1221739"/>
                </a:lnTo>
                <a:close/>
              </a:path>
              <a:path w="41910" h="2378709">
                <a:moveTo>
                  <a:pt x="41910" y="1225550"/>
                </a:moveTo>
                <a:lnTo>
                  <a:pt x="0" y="1225550"/>
                </a:lnTo>
                <a:lnTo>
                  <a:pt x="0" y="1250949"/>
                </a:lnTo>
                <a:lnTo>
                  <a:pt x="41910" y="1250949"/>
                </a:lnTo>
                <a:lnTo>
                  <a:pt x="41910" y="1225550"/>
                </a:lnTo>
                <a:close/>
              </a:path>
              <a:path w="41910" h="2378709">
                <a:moveTo>
                  <a:pt x="41910" y="1250950"/>
                </a:moveTo>
                <a:lnTo>
                  <a:pt x="0" y="1250950"/>
                </a:lnTo>
                <a:lnTo>
                  <a:pt x="0" y="1259839"/>
                </a:lnTo>
                <a:lnTo>
                  <a:pt x="41910" y="1259839"/>
                </a:lnTo>
                <a:lnTo>
                  <a:pt x="41910" y="1250950"/>
                </a:lnTo>
                <a:close/>
              </a:path>
              <a:path w="41910" h="2378709">
                <a:moveTo>
                  <a:pt x="41910" y="1259840"/>
                </a:moveTo>
                <a:lnTo>
                  <a:pt x="0" y="1259840"/>
                </a:lnTo>
                <a:lnTo>
                  <a:pt x="0" y="1272539"/>
                </a:lnTo>
                <a:lnTo>
                  <a:pt x="41910" y="1272539"/>
                </a:lnTo>
                <a:lnTo>
                  <a:pt x="41910" y="1259840"/>
                </a:lnTo>
                <a:close/>
              </a:path>
              <a:path w="41910" h="2378709">
                <a:moveTo>
                  <a:pt x="41910" y="1272540"/>
                </a:moveTo>
                <a:lnTo>
                  <a:pt x="0" y="1272540"/>
                </a:lnTo>
                <a:lnTo>
                  <a:pt x="0" y="1342389"/>
                </a:lnTo>
                <a:lnTo>
                  <a:pt x="41910" y="1342389"/>
                </a:lnTo>
                <a:lnTo>
                  <a:pt x="41910" y="1272540"/>
                </a:lnTo>
                <a:close/>
              </a:path>
              <a:path w="41910" h="2378709">
                <a:moveTo>
                  <a:pt x="41910" y="1342390"/>
                </a:moveTo>
                <a:lnTo>
                  <a:pt x="0" y="1342390"/>
                </a:lnTo>
                <a:lnTo>
                  <a:pt x="0" y="1377949"/>
                </a:lnTo>
                <a:lnTo>
                  <a:pt x="41910" y="1377949"/>
                </a:lnTo>
                <a:lnTo>
                  <a:pt x="41910" y="1342390"/>
                </a:lnTo>
                <a:close/>
              </a:path>
              <a:path w="41910" h="2378709">
                <a:moveTo>
                  <a:pt x="41910" y="1377950"/>
                </a:moveTo>
                <a:lnTo>
                  <a:pt x="0" y="1377950"/>
                </a:lnTo>
                <a:lnTo>
                  <a:pt x="0" y="1384299"/>
                </a:lnTo>
                <a:lnTo>
                  <a:pt x="41910" y="1384299"/>
                </a:lnTo>
                <a:lnTo>
                  <a:pt x="41910" y="1377950"/>
                </a:lnTo>
                <a:close/>
              </a:path>
              <a:path w="41910" h="2378709">
                <a:moveTo>
                  <a:pt x="4191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41910" y="1390649"/>
                </a:lnTo>
                <a:lnTo>
                  <a:pt x="41910" y="1384300"/>
                </a:lnTo>
                <a:close/>
              </a:path>
              <a:path w="41910" h="2378709">
                <a:moveTo>
                  <a:pt x="41910" y="1390650"/>
                </a:moveTo>
                <a:lnTo>
                  <a:pt x="0" y="1390650"/>
                </a:lnTo>
                <a:lnTo>
                  <a:pt x="0" y="1409699"/>
                </a:lnTo>
                <a:lnTo>
                  <a:pt x="41910" y="1409699"/>
                </a:lnTo>
                <a:lnTo>
                  <a:pt x="41910" y="1390650"/>
                </a:lnTo>
                <a:close/>
              </a:path>
              <a:path w="41910" h="2378709">
                <a:moveTo>
                  <a:pt x="41910" y="1409700"/>
                </a:moveTo>
                <a:lnTo>
                  <a:pt x="0" y="1409700"/>
                </a:lnTo>
                <a:lnTo>
                  <a:pt x="0" y="1428749"/>
                </a:lnTo>
                <a:lnTo>
                  <a:pt x="41910" y="1428749"/>
                </a:lnTo>
                <a:lnTo>
                  <a:pt x="41910" y="1409700"/>
                </a:lnTo>
                <a:close/>
              </a:path>
              <a:path w="41910" h="2378709">
                <a:moveTo>
                  <a:pt x="41910" y="1428750"/>
                </a:moveTo>
                <a:lnTo>
                  <a:pt x="0" y="1428750"/>
                </a:lnTo>
                <a:lnTo>
                  <a:pt x="0" y="1441449"/>
                </a:lnTo>
                <a:lnTo>
                  <a:pt x="41910" y="1441449"/>
                </a:lnTo>
                <a:lnTo>
                  <a:pt x="41910" y="1428750"/>
                </a:lnTo>
                <a:close/>
              </a:path>
              <a:path w="41910" h="2378709">
                <a:moveTo>
                  <a:pt x="41910" y="1441450"/>
                </a:moveTo>
                <a:lnTo>
                  <a:pt x="0" y="1441450"/>
                </a:lnTo>
                <a:lnTo>
                  <a:pt x="0" y="1447799"/>
                </a:lnTo>
                <a:lnTo>
                  <a:pt x="41910" y="1447799"/>
                </a:lnTo>
                <a:lnTo>
                  <a:pt x="41910" y="1441450"/>
                </a:lnTo>
                <a:close/>
              </a:path>
              <a:path w="41910" h="2378709">
                <a:moveTo>
                  <a:pt x="41910" y="1447800"/>
                </a:moveTo>
                <a:lnTo>
                  <a:pt x="0" y="1447800"/>
                </a:lnTo>
                <a:lnTo>
                  <a:pt x="0" y="1460499"/>
                </a:lnTo>
                <a:lnTo>
                  <a:pt x="41910" y="1460499"/>
                </a:lnTo>
                <a:lnTo>
                  <a:pt x="41910" y="1447800"/>
                </a:lnTo>
                <a:close/>
              </a:path>
              <a:path w="41910" h="2378709">
                <a:moveTo>
                  <a:pt x="41910" y="1460500"/>
                </a:moveTo>
                <a:lnTo>
                  <a:pt x="0" y="1460500"/>
                </a:lnTo>
                <a:lnTo>
                  <a:pt x="0" y="1473199"/>
                </a:lnTo>
                <a:lnTo>
                  <a:pt x="41910" y="1473199"/>
                </a:lnTo>
                <a:lnTo>
                  <a:pt x="41910" y="1460500"/>
                </a:lnTo>
                <a:close/>
              </a:path>
              <a:path w="41910" h="2378709">
                <a:moveTo>
                  <a:pt x="41910" y="1473200"/>
                </a:moveTo>
                <a:lnTo>
                  <a:pt x="0" y="1473200"/>
                </a:lnTo>
                <a:lnTo>
                  <a:pt x="0" y="1498599"/>
                </a:lnTo>
                <a:lnTo>
                  <a:pt x="41910" y="1498599"/>
                </a:lnTo>
                <a:lnTo>
                  <a:pt x="41910" y="1473200"/>
                </a:lnTo>
                <a:close/>
              </a:path>
              <a:path w="41910" h="2378709">
                <a:moveTo>
                  <a:pt x="41910" y="1498600"/>
                </a:moveTo>
                <a:lnTo>
                  <a:pt x="0" y="1498600"/>
                </a:lnTo>
                <a:lnTo>
                  <a:pt x="0" y="1523999"/>
                </a:lnTo>
                <a:lnTo>
                  <a:pt x="41910" y="1523999"/>
                </a:lnTo>
                <a:lnTo>
                  <a:pt x="41910" y="1498600"/>
                </a:lnTo>
                <a:close/>
              </a:path>
              <a:path w="41910" h="2378709">
                <a:moveTo>
                  <a:pt x="41910" y="1524000"/>
                </a:moveTo>
                <a:lnTo>
                  <a:pt x="0" y="1524000"/>
                </a:lnTo>
                <a:lnTo>
                  <a:pt x="0" y="1530349"/>
                </a:lnTo>
                <a:lnTo>
                  <a:pt x="41910" y="1530349"/>
                </a:lnTo>
                <a:lnTo>
                  <a:pt x="41910" y="1524000"/>
                </a:lnTo>
                <a:close/>
              </a:path>
              <a:path w="41910" h="2378709">
                <a:moveTo>
                  <a:pt x="41910" y="1530350"/>
                </a:moveTo>
                <a:lnTo>
                  <a:pt x="0" y="1530350"/>
                </a:lnTo>
                <a:lnTo>
                  <a:pt x="0" y="1536699"/>
                </a:lnTo>
                <a:lnTo>
                  <a:pt x="41910" y="1536699"/>
                </a:lnTo>
                <a:lnTo>
                  <a:pt x="41910" y="1530350"/>
                </a:lnTo>
                <a:close/>
              </a:path>
              <a:path w="41910" h="2378709">
                <a:moveTo>
                  <a:pt x="41910" y="1536700"/>
                </a:moveTo>
                <a:lnTo>
                  <a:pt x="0" y="1536700"/>
                </a:lnTo>
                <a:lnTo>
                  <a:pt x="0" y="1543049"/>
                </a:lnTo>
                <a:lnTo>
                  <a:pt x="41910" y="1543049"/>
                </a:lnTo>
                <a:lnTo>
                  <a:pt x="41910" y="1536700"/>
                </a:lnTo>
                <a:close/>
              </a:path>
              <a:path w="41910" h="2378709">
                <a:moveTo>
                  <a:pt x="41910" y="1543050"/>
                </a:moveTo>
                <a:lnTo>
                  <a:pt x="0" y="1543050"/>
                </a:lnTo>
                <a:lnTo>
                  <a:pt x="0" y="1549399"/>
                </a:lnTo>
                <a:lnTo>
                  <a:pt x="41910" y="1549399"/>
                </a:lnTo>
                <a:lnTo>
                  <a:pt x="41910" y="1543050"/>
                </a:lnTo>
                <a:close/>
              </a:path>
              <a:path w="41910" h="2378709">
                <a:moveTo>
                  <a:pt x="41910" y="1549400"/>
                </a:moveTo>
                <a:lnTo>
                  <a:pt x="0" y="1549400"/>
                </a:lnTo>
                <a:lnTo>
                  <a:pt x="0" y="1564639"/>
                </a:lnTo>
                <a:lnTo>
                  <a:pt x="41910" y="1564639"/>
                </a:lnTo>
                <a:lnTo>
                  <a:pt x="41910" y="1549400"/>
                </a:lnTo>
                <a:close/>
              </a:path>
              <a:path w="41910" h="2378709">
                <a:moveTo>
                  <a:pt x="41910" y="1767839"/>
                </a:moveTo>
                <a:lnTo>
                  <a:pt x="0" y="1767839"/>
                </a:lnTo>
                <a:lnTo>
                  <a:pt x="0" y="2378710"/>
                </a:lnTo>
                <a:lnTo>
                  <a:pt x="41910" y="2378710"/>
                </a:lnTo>
                <a:lnTo>
                  <a:pt x="41910" y="1767839"/>
                </a:lnTo>
                <a:close/>
              </a:path>
              <a:path w="41910" h="2378709">
                <a:moveTo>
                  <a:pt x="41910" y="1761489"/>
                </a:moveTo>
                <a:lnTo>
                  <a:pt x="0" y="1761489"/>
                </a:lnTo>
                <a:lnTo>
                  <a:pt x="0" y="1766569"/>
                </a:lnTo>
                <a:lnTo>
                  <a:pt x="41910" y="1766569"/>
                </a:lnTo>
                <a:lnTo>
                  <a:pt x="41910" y="1761489"/>
                </a:lnTo>
                <a:close/>
              </a:path>
              <a:path w="41910" h="2378709">
                <a:moveTo>
                  <a:pt x="41910" y="1755139"/>
                </a:moveTo>
                <a:lnTo>
                  <a:pt x="0" y="1755139"/>
                </a:lnTo>
                <a:lnTo>
                  <a:pt x="0" y="1760219"/>
                </a:lnTo>
                <a:lnTo>
                  <a:pt x="41910" y="1760219"/>
                </a:lnTo>
                <a:lnTo>
                  <a:pt x="41910" y="1755139"/>
                </a:lnTo>
                <a:close/>
              </a:path>
              <a:path w="41910" h="2378709">
                <a:moveTo>
                  <a:pt x="41910" y="1748789"/>
                </a:moveTo>
                <a:lnTo>
                  <a:pt x="0" y="1748789"/>
                </a:lnTo>
                <a:lnTo>
                  <a:pt x="0" y="1753869"/>
                </a:lnTo>
                <a:lnTo>
                  <a:pt x="41910" y="1753869"/>
                </a:lnTo>
                <a:lnTo>
                  <a:pt x="41910" y="1748789"/>
                </a:lnTo>
                <a:close/>
              </a:path>
              <a:path w="41910" h="2378709">
                <a:moveTo>
                  <a:pt x="41910" y="1742439"/>
                </a:moveTo>
                <a:lnTo>
                  <a:pt x="0" y="1742439"/>
                </a:lnTo>
                <a:lnTo>
                  <a:pt x="0" y="1747519"/>
                </a:lnTo>
                <a:lnTo>
                  <a:pt x="41910" y="1747519"/>
                </a:lnTo>
                <a:lnTo>
                  <a:pt x="41910" y="1742439"/>
                </a:lnTo>
                <a:close/>
              </a:path>
              <a:path w="41910" h="2378709">
                <a:moveTo>
                  <a:pt x="41910" y="1736089"/>
                </a:moveTo>
                <a:lnTo>
                  <a:pt x="0" y="1736089"/>
                </a:lnTo>
                <a:lnTo>
                  <a:pt x="0" y="1741170"/>
                </a:lnTo>
                <a:lnTo>
                  <a:pt x="41910" y="1741170"/>
                </a:lnTo>
                <a:lnTo>
                  <a:pt x="41910" y="1736089"/>
                </a:lnTo>
                <a:close/>
              </a:path>
              <a:path w="41910" h="2378709">
                <a:moveTo>
                  <a:pt x="41910" y="1729740"/>
                </a:moveTo>
                <a:lnTo>
                  <a:pt x="0" y="1729740"/>
                </a:lnTo>
                <a:lnTo>
                  <a:pt x="0" y="1734819"/>
                </a:lnTo>
                <a:lnTo>
                  <a:pt x="41910" y="1734819"/>
                </a:lnTo>
                <a:lnTo>
                  <a:pt x="41910" y="1729740"/>
                </a:lnTo>
                <a:close/>
              </a:path>
              <a:path w="41910" h="2378709">
                <a:moveTo>
                  <a:pt x="41910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1910" y="1728469"/>
                </a:lnTo>
                <a:lnTo>
                  <a:pt x="41910" y="1723389"/>
                </a:lnTo>
                <a:close/>
              </a:path>
              <a:path w="41910" h="2378709">
                <a:moveTo>
                  <a:pt x="41910" y="1717039"/>
                </a:moveTo>
                <a:lnTo>
                  <a:pt x="0" y="1717039"/>
                </a:lnTo>
                <a:lnTo>
                  <a:pt x="0" y="1722119"/>
                </a:lnTo>
                <a:lnTo>
                  <a:pt x="41910" y="1722119"/>
                </a:lnTo>
                <a:lnTo>
                  <a:pt x="41910" y="1717039"/>
                </a:lnTo>
                <a:close/>
              </a:path>
              <a:path w="41910" h="2378709">
                <a:moveTo>
                  <a:pt x="41910" y="1710689"/>
                </a:moveTo>
                <a:lnTo>
                  <a:pt x="0" y="1710689"/>
                </a:lnTo>
                <a:lnTo>
                  <a:pt x="0" y="1715769"/>
                </a:lnTo>
                <a:lnTo>
                  <a:pt x="41910" y="1715769"/>
                </a:lnTo>
                <a:lnTo>
                  <a:pt x="41910" y="1710689"/>
                </a:lnTo>
                <a:close/>
              </a:path>
              <a:path w="41910" h="2378709">
                <a:moveTo>
                  <a:pt x="41910" y="1704339"/>
                </a:moveTo>
                <a:lnTo>
                  <a:pt x="0" y="1704339"/>
                </a:lnTo>
                <a:lnTo>
                  <a:pt x="0" y="1709420"/>
                </a:lnTo>
                <a:lnTo>
                  <a:pt x="41910" y="1709420"/>
                </a:lnTo>
                <a:lnTo>
                  <a:pt x="41910" y="1704339"/>
                </a:lnTo>
                <a:close/>
              </a:path>
              <a:path w="41910" h="2378709">
                <a:moveTo>
                  <a:pt x="41910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1910" y="1703069"/>
                </a:lnTo>
                <a:lnTo>
                  <a:pt x="41910" y="1697989"/>
                </a:lnTo>
                <a:close/>
              </a:path>
              <a:path w="41910" h="2378709">
                <a:moveTo>
                  <a:pt x="41910" y="1691639"/>
                </a:moveTo>
                <a:lnTo>
                  <a:pt x="0" y="1691639"/>
                </a:lnTo>
                <a:lnTo>
                  <a:pt x="0" y="1696719"/>
                </a:lnTo>
                <a:lnTo>
                  <a:pt x="41910" y="1696719"/>
                </a:lnTo>
                <a:lnTo>
                  <a:pt x="41910" y="1691639"/>
                </a:lnTo>
                <a:close/>
              </a:path>
              <a:path w="41910" h="2378709">
                <a:moveTo>
                  <a:pt x="41910" y="1685290"/>
                </a:moveTo>
                <a:lnTo>
                  <a:pt x="0" y="1685290"/>
                </a:lnTo>
                <a:lnTo>
                  <a:pt x="0" y="1690369"/>
                </a:lnTo>
                <a:lnTo>
                  <a:pt x="41910" y="1690369"/>
                </a:lnTo>
                <a:lnTo>
                  <a:pt x="41910" y="1685290"/>
                </a:lnTo>
                <a:close/>
              </a:path>
              <a:path w="41910" h="2378709">
                <a:moveTo>
                  <a:pt x="41910" y="1678939"/>
                </a:moveTo>
                <a:lnTo>
                  <a:pt x="0" y="1678939"/>
                </a:lnTo>
                <a:lnTo>
                  <a:pt x="0" y="1684020"/>
                </a:lnTo>
                <a:lnTo>
                  <a:pt x="41910" y="1684020"/>
                </a:lnTo>
                <a:lnTo>
                  <a:pt x="41910" y="1678939"/>
                </a:lnTo>
                <a:close/>
              </a:path>
              <a:path w="41910" h="2378709">
                <a:moveTo>
                  <a:pt x="41910" y="1672589"/>
                </a:moveTo>
                <a:lnTo>
                  <a:pt x="0" y="1672589"/>
                </a:lnTo>
                <a:lnTo>
                  <a:pt x="0" y="1677669"/>
                </a:lnTo>
                <a:lnTo>
                  <a:pt x="41910" y="1677669"/>
                </a:lnTo>
                <a:lnTo>
                  <a:pt x="41910" y="1672589"/>
                </a:lnTo>
                <a:close/>
              </a:path>
              <a:path w="41910" h="2378709">
                <a:moveTo>
                  <a:pt x="41910" y="1666240"/>
                </a:moveTo>
                <a:lnTo>
                  <a:pt x="0" y="1666240"/>
                </a:lnTo>
                <a:lnTo>
                  <a:pt x="0" y="1671319"/>
                </a:lnTo>
                <a:lnTo>
                  <a:pt x="41910" y="1671319"/>
                </a:lnTo>
                <a:lnTo>
                  <a:pt x="41910" y="1666240"/>
                </a:lnTo>
                <a:close/>
              </a:path>
              <a:path w="41910" h="2378709">
                <a:moveTo>
                  <a:pt x="41910" y="1659889"/>
                </a:moveTo>
                <a:lnTo>
                  <a:pt x="0" y="1659889"/>
                </a:lnTo>
                <a:lnTo>
                  <a:pt x="0" y="1664970"/>
                </a:lnTo>
                <a:lnTo>
                  <a:pt x="41910" y="1664970"/>
                </a:lnTo>
                <a:lnTo>
                  <a:pt x="41910" y="1659889"/>
                </a:lnTo>
                <a:close/>
              </a:path>
              <a:path w="41910" h="2378709">
                <a:moveTo>
                  <a:pt x="41910" y="1653539"/>
                </a:moveTo>
                <a:lnTo>
                  <a:pt x="0" y="1653539"/>
                </a:lnTo>
                <a:lnTo>
                  <a:pt x="0" y="1658619"/>
                </a:lnTo>
                <a:lnTo>
                  <a:pt x="41910" y="1658619"/>
                </a:lnTo>
                <a:lnTo>
                  <a:pt x="41910" y="1653539"/>
                </a:lnTo>
                <a:close/>
              </a:path>
              <a:path w="41910" h="2378709">
                <a:moveTo>
                  <a:pt x="41910" y="1647189"/>
                </a:moveTo>
                <a:lnTo>
                  <a:pt x="0" y="1647189"/>
                </a:lnTo>
                <a:lnTo>
                  <a:pt x="0" y="1652269"/>
                </a:lnTo>
                <a:lnTo>
                  <a:pt x="41910" y="1652269"/>
                </a:lnTo>
                <a:lnTo>
                  <a:pt x="41910" y="1647189"/>
                </a:lnTo>
                <a:close/>
              </a:path>
              <a:path w="41910" h="2378709">
                <a:moveTo>
                  <a:pt x="41910" y="1640839"/>
                </a:moveTo>
                <a:lnTo>
                  <a:pt x="0" y="1640839"/>
                </a:lnTo>
                <a:lnTo>
                  <a:pt x="0" y="1645919"/>
                </a:lnTo>
                <a:lnTo>
                  <a:pt x="41910" y="1645919"/>
                </a:lnTo>
                <a:lnTo>
                  <a:pt x="41910" y="1640839"/>
                </a:lnTo>
                <a:close/>
              </a:path>
              <a:path w="41910" h="2378709">
                <a:moveTo>
                  <a:pt x="41910" y="1634489"/>
                </a:moveTo>
                <a:lnTo>
                  <a:pt x="0" y="1634489"/>
                </a:lnTo>
                <a:lnTo>
                  <a:pt x="0" y="1639569"/>
                </a:lnTo>
                <a:lnTo>
                  <a:pt x="41910" y="1639569"/>
                </a:lnTo>
                <a:lnTo>
                  <a:pt x="41910" y="1634489"/>
                </a:lnTo>
                <a:close/>
              </a:path>
              <a:path w="41910" h="2378709">
                <a:moveTo>
                  <a:pt x="41910" y="1628139"/>
                </a:moveTo>
                <a:lnTo>
                  <a:pt x="0" y="1628139"/>
                </a:lnTo>
                <a:lnTo>
                  <a:pt x="0" y="1633219"/>
                </a:lnTo>
                <a:lnTo>
                  <a:pt x="41910" y="1633219"/>
                </a:lnTo>
                <a:lnTo>
                  <a:pt x="41910" y="1628139"/>
                </a:lnTo>
                <a:close/>
              </a:path>
              <a:path w="41910" h="2378709">
                <a:moveTo>
                  <a:pt x="41910" y="1621789"/>
                </a:moveTo>
                <a:lnTo>
                  <a:pt x="0" y="1621789"/>
                </a:lnTo>
                <a:lnTo>
                  <a:pt x="0" y="1626869"/>
                </a:lnTo>
                <a:lnTo>
                  <a:pt x="41910" y="1626869"/>
                </a:lnTo>
                <a:lnTo>
                  <a:pt x="41910" y="1621789"/>
                </a:lnTo>
                <a:close/>
              </a:path>
              <a:path w="41910" h="2378709">
                <a:moveTo>
                  <a:pt x="41910" y="1615439"/>
                </a:moveTo>
                <a:lnTo>
                  <a:pt x="0" y="1615439"/>
                </a:lnTo>
                <a:lnTo>
                  <a:pt x="0" y="1620519"/>
                </a:lnTo>
                <a:lnTo>
                  <a:pt x="41910" y="1620519"/>
                </a:lnTo>
                <a:lnTo>
                  <a:pt x="41910" y="1615439"/>
                </a:lnTo>
                <a:close/>
              </a:path>
              <a:path w="41910" h="2378709">
                <a:moveTo>
                  <a:pt x="41910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1910" y="1614169"/>
                </a:lnTo>
                <a:lnTo>
                  <a:pt x="41910" y="1609089"/>
                </a:lnTo>
                <a:close/>
              </a:path>
              <a:path w="41910" h="2378709">
                <a:moveTo>
                  <a:pt x="41910" y="1602739"/>
                </a:moveTo>
                <a:lnTo>
                  <a:pt x="0" y="1602739"/>
                </a:lnTo>
                <a:lnTo>
                  <a:pt x="0" y="1607819"/>
                </a:lnTo>
                <a:lnTo>
                  <a:pt x="41910" y="1607819"/>
                </a:lnTo>
                <a:lnTo>
                  <a:pt x="41910" y="1602739"/>
                </a:lnTo>
                <a:close/>
              </a:path>
              <a:path w="41910" h="2378709">
                <a:moveTo>
                  <a:pt x="41910" y="1596389"/>
                </a:moveTo>
                <a:lnTo>
                  <a:pt x="0" y="1596389"/>
                </a:lnTo>
                <a:lnTo>
                  <a:pt x="0" y="1601469"/>
                </a:lnTo>
                <a:lnTo>
                  <a:pt x="41910" y="1601469"/>
                </a:lnTo>
                <a:lnTo>
                  <a:pt x="41910" y="1596389"/>
                </a:lnTo>
                <a:close/>
              </a:path>
              <a:path w="41910" h="2378709">
                <a:moveTo>
                  <a:pt x="41910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1910" y="1595119"/>
                </a:lnTo>
                <a:lnTo>
                  <a:pt x="41910" y="1590039"/>
                </a:lnTo>
                <a:close/>
              </a:path>
              <a:path w="41910" h="2378709">
                <a:moveTo>
                  <a:pt x="41910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1910" y="1588769"/>
                </a:lnTo>
                <a:lnTo>
                  <a:pt x="41910" y="1583689"/>
                </a:lnTo>
                <a:close/>
              </a:path>
              <a:path w="41910" h="2378709">
                <a:moveTo>
                  <a:pt x="41910" y="1577339"/>
                </a:moveTo>
                <a:lnTo>
                  <a:pt x="0" y="1577339"/>
                </a:lnTo>
                <a:lnTo>
                  <a:pt x="0" y="1582420"/>
                </a:lnTo>
                <a:lnTo>
                  <a:pt x="41910" y="1582420"/>
                </a:lnTo>
                <a:lnTo>
                  <a:pt x="41910" y="1577339"/>
                </a:lnTo>
                <a:close/>
              </a:path>
              <a:path w="41910" h="2378709">
                <a:moveTo>
                  <a:pt x="41910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41910" y="1576069"/>
                </a:lnTo>
                <a:lnTo>
                  <a:pt x="41910" y="1570989"/>
                </a:lnTo>
                <a:close/>
              </a:path>
              <a:path w="41910" h="2378709">
                <a:moveTo>
                  <a:pt x="41910" y="1565910"/>
                </a:moveTo>
                <a:lnTo>
                  <a:pt x="0" y="1565910"/>
                </a:lnTo>
                <a:lnTo>
                  <a:pt x="0" y="1569719"/>
                </a:lnTo>
                <a:lnTo>
                  <a:pt x="41910" y="1569719"/>
                </a:lnTo>
                <a:lnTo>
                  <a:pt x="41910" y="156591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994400" y="4349750"/>
            <a:ext cx="213360" cy="25069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952490" y="4324350"/>
            <a:ext cx="41910" cy="2532380"/>
          </a:xfrm>
          <a:custGeom>
            <a:avLst/>
            <a:gdLst/>
            <a:ahLst/>
            <a:cxnLst/>
            <a:rect l="l" t="t" r="r" b="b"/>
            <a:pathLst>
              <a:path w="41910" h="253237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1430" y="7619"/>
                </a:lnTo>
                <a:lnTo>
                  <a:pt x="11430" y="6350"/>
                </a:lnTo>
                <a:lnTo>
                  <a:pt x="8890" y="6350"/>
                </a:lnTo>
                <a:lnTo>
                  <a:pt x="8889" y="5080"/>
                </a:lnTo>
                <a:lnTo>
                  <a:pt x="7619" y="5080"/>
                </a:lnTo>
                <a:lnTo>
                  <a:pt x="7619" y="3810"/>
                </a:lnTo>
                <a:lnTo>
                  <a:pt x="5080" y="3810"/>
                </a:lnTo>
                <a:lnTo>
                  <a:pt x="5080" y="2540"/>
                </a:lnTo>
                <a:lnTo>
                  <a:pt x="2540" y="2540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1910" h="2532379">
                <a:moveTo>
                  <a:pt x="152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7780" y="11430"/>
                </a:lnTo>
                <a:lnTo>
                  <a:pt x="17780" y="10160"/>
                </a:lnTo>
                <a:lnTo>
                  <a:pt x="15239" y="10160"/>
                </a:lnTo>
                <a:lnTo>
                  <a:pt x="15239" y="8890"/>
                </a:lnTo>
                <a:close/>
              </a:path>
              <a:path w="41910" h="2532379">
                <a:moveTo>
                  <a:pt x="2667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4289" y="21589"/>
                </a:lnTo>
                <a:lnTo>
                  <a:pt x="34289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39" y="17780"/>
                </a:lnTo>
                <a:lnTo>
                  <a:pt x="27939" y="16510"/>
                </a:lnTo>
                <a:lnTo>
                  <a:pt x="26670" y="16510"/>
                </a:lnTo>
                <a:lnTo>
                  <a:pt x="26670" y="15240"/>
                </a:lnTo>
                <a:close/>
              </a:path>
              <a:path w="41910" h="2532379">
                <a:moveTo>
                  <a:pt x="36830" y="21590"/>
                </a:moveTo>
                <a:lnTo>
                  <a:pt x="0" y="21590"/>
                </a:lnTo>
                <a:lnTo>
                  <a:pt x="0" y="46989"/>
                </a:lnTo>
                <a:lnTo>
                  <a:pt x="41910" y="46989"/>
                </a:lnTo>
                <a:lnTo>
                  <a:pt x="41910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6830" y="22860"/>
                </a:lnTo>
                <a:lnTo>
                  <a:pt x="36830" y="21590"/>
                </a:lnTo>
                <a:close/>
              </a:path>
              <a:path w="41910" h="2532379">
                <a:moveTo>
                  <a:pt x="41910" y="46990"/>
                </a:moveTo>
                <a:lnTo>
                  <a:pt x="0" y="46990"/>
                </a:lnTo>
                <a:lnTo>
                  <a:pt x="0" y="72389"/>
                </a:lnTo>
                <a:lnTo>
                  <a:pt x="41910" y="72389"/>
                </a:lnTo>
                <a:lnTo>
                  <a:pt x="41910" y="46990"/>
                </a:lnTo>
                <a:close/>
              </a:path>
              <a:path w="41910" h="2532379">
                <a:moveTo>
                  <a:pt x="419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41910" y="78739"/>
                </a:lnTo>
                <a:lnTo>
                  <a:pt x="41910" y="72390"/>
                </a:lnTo>
                <a:close/>
              </a:path>
              <a:path w="41910" h="2532379">
                <a:moveTo>
                  <a:pt x="41910" y="78740"/>
                </a:moveTo>
                <a:lnTo>
                  <a:pt x="0" y="78740"/>
                </a:lnTo>
                <a:lnTo>
                  <a:pt x="0" y="110489"/>
                </a:lnTo>
                <a:lnTo>
                  <a:pt x="41910" y="110489"/>
                </a:lnTo>
                <a:lnTo>
                  <a:pt x="41910" y="78740"/>
                </a:lnTo>
                <a:close/>
              </a:path>
              <a:path w="41910" h="2532379">
                <a:moveTo>
                  <a:pt x="41910" y="110490"/>
                </a:moveTo>
                <a:lnTo>
                  <a:pt x="0" y="110490"/>
                </a:lnTo>
                <a:lnTo>
                  <a:pt x="0" y="129539"/>
                </a:lnTo>
                <a:lnTo>
                  <a:pt x="41910" y="129539"/>
                </a:lnTo>
                <a:lnTo>
                  <a:pt x="41910" y="110490"/>
                </a:lnTo>
                <a:close/>
              </a:path>
              <a:path w="41910" h="2532379">
                <a:moveTo>
                  <a:pt x="41910" y="129540"/>
                </a:moveTo>
                <a:lnTo>
                  <a:pt x="0" y="129540"/>
                </a:lnTo>
                <a:lnTo>
                  <a:pt x="0" y="148589"/>
                </a:lnTo>
                <a:lnTo>
                  <a:pt x="41910" y="148589"/>
                </a:lnTo>
                <a:lnTo>
                  <a:pt x="41910" y="129540"/>
                </a:lnTo>
                <a:close/>
              </a:path>
              <a:path w="41910" h="2532379">
                <a:moveTo>
                  <a:pt x="4191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41910" y="154939"/>
                </a:lnTo>
                <a:lnTo>
                  <a:pt x="41910" y="148590"/>
                </a:lnTo>
                <a:close/>
              </a:path>
              <a:path w="41910" h="2532379">
                <a:moveTo>
                  <a:pt x="419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41910" y="161289"/>
                </a:lnTo>
                <a:lnTo>
                  <a:pt x="41910" y="154940"/>
                </a:lnTo>
                <a:close/>
              </a:path>
              <a:path w="41910" h="2532379">
                <a:moveTo>
                  <a:pt x="419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41910" y="167639"/>
                </a:lnTo>
                <a:lnTo>
                  <a:pt x="41910" y="161290"/>
                </a:lnTo>
                <a:close/>
              </a:path>
              <a:path w="41910" h="2532379">
                <a:moveTo>
                  <a:pt x="419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41910" y="173989"/>
                </a:lnTo>
                <a:lnTo>
                  <a:pt x="41910" y="167640"/>
                </a:lnTo>
                <a:close/>
              </a:path>
              <a:path w="41910" h="2532379">
                <a:moveTo>
                  <a:pt x="41910" y="173990"/>
                </a:moveTo>
                <a:lnTo>
                  <a:pt x="0" y="173990"/>
                </a:lnTo>
                <a:lnTo>
                  <a:pt x="0" y="186689"/>
                </a:lnTo>
                <a:lnTo>
                  <a:pt x="41910" y="186689"/>
                </a:lnTo>
                <a:lnTo>
                  <a:pt x="41910" y="173990"/>
                </a:lnTo>
                <a:close/>
              </a:path>
              <a:path w="41910" h="2532379">
                <a:moveTo>
                  <a:pt x="419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41910" y="193039"/>
                </a:lnTo>
                <a:lnTo>
                  <a:pt x="41910" y="186690"/>
                </a:lnTo>
                <a:close/>
              </a:path>
              <a:path w="41910" h="2532379">
                <a:moveTo>
                  <a:pt x="419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41910" y="199389"/>
                </a:lnTo>
                <a:lnTo>
                  <a:pt x="41910" y="193040"/>
                </a:lnTo>
                <a:close/>
              </a:path>
              <a:path w="41910" h="2532379">
                <a:moveTo>
                  <a:pt x="419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41910" y="205739"/>
                </a:lnTo>
                <a:lnTo>
                  <a:pt x="41910" y="199390"/>
                </a:lnTo>
                <a:close/>
              </a:path>
              <a:path w="41910" h="2532379">
                <a:moveTo>
                  <a:pt x="419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41910" y="212089"/>
                </a:lnTo>
                <a:lnTo>
                  <a:pt x="41910" y="205740"/>
                </a:lnTo>
                <a:close/>
              </a:path>
              <a:path w="41910" h="2532379">
                <a:moveTo>
                  <a:pt x="419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41910" y="218439"/>
                </a:lnTo>
                <a:lnTo>
                  <a:pt x="41910" y="212090"/>
                </a:lnTo>
                <a:close/>
              </a:path>
              <a:path w="41910" h="2532379">
                <a:moveTo>
                  <a:pt x="419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41910" y="224789"/>
                </a:lnTo>
                <a:lnTo>
                  <a:pt x="41910" y="218440"/>
                </a:lnTo>
                <a:close/>
              </a:path>
              <a:path w="41910" h="2532379">
                <a:moveTo>
                  <a:pt x="419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1910" y="231139"/>
                </a:lnTo>
                <a:lnTo>
                  <a:pt x="41910" y="224790"/>
                </a:lnTo>
                <a:close/>
              </a:path>
              <a:path w="41910" h="2532379">
                <a:moveTo>
                  <a:pt x="419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1910" y="237489"/>
                </a:lnTo>
                <a:lnTo>
                  <a:pt x="41910" y="231140"/>
                </a:lnTo>
                <a:close/>
              </a:path>
              <a:path w="41910" h="2532379">
                <a:moveTo>
                  <a:pt x="41910" y="237490"/>
                </a:moveTo>
                <a:lnTo>
                  <a:pt x="0" y="237490"/>
                </a:lnTo>
                <a:lnTo>
                  <a:pt x="0" y="262889"/>
                </a:lnTo>
                <a:lnTo>
                  <a:pt x="41910" y="262889"/>
                </a:lnTo>
                <a:lnTo>
                  <a:pt x="41910" y="237490"/>
                </a:lnTo>
                <a:close/>
              </a:path>
              <a:path w="41910" h="2532379">
                <a:moveTo>
                  <a:pt x="41910" y="262890"/>
                </a:moveTo>
                <a:lnTo>
                  <a:pt x="0" y="262890"/>
                </a:lnTo>
                <a:lnTo>
                  <a:pt x="0" y="294639"/>
                </a:lnTo>
                <a:lnTo>
                  <a:pt x="41910" y="294639"/>
                </a:lnTo>
                <a:lnTo>
                  <a:pt x="41910" y="262890"/>
                </a:lnTo>
                <a:close/>
              </a:path>
              <a:path w="41910" h="2532379">
                <a:moveTo>
                  <a:pt x="419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41910" y="300989"/>
                </a:lnTo>
                <a:lnTo>
                  <a:pt x="41910" y="294640"/>
                </a:lnTo>
                <a:close/>
              </a:path>
              <a:path w="41910" h="2532379">
                <a:moveTo>
                  <a:pt x="41910" y="300990"/>
                </a:moveTo>
                <a:lnTo>
                  <a:pt x="0" y="300990"/>
                </a:lnTo>
                <a:lnTo>
                  <a:pt x="0" y="332739"/>
                </a:lnTo>
                <a:lnTo>
                  <a:pt x="41910" y="332739"/>
                </a:lnTo>
                <a:lnTo>
                  <a:pt x="41910" y="300990"/>
                </a:lnTo>
                <a:close/>
              </a:path>
              <a:path w="41910" h="2532379">
                <a:moveTo>
                  <a:pt x="41910" y="335280"/>
                </a:moveTo>
                <a:lnTo>
                  <a:pt x="0" y="335280"/>
                </a:lnTo>
                <a:lnTo>
                  <a:pt x="0" y="370839"/>
                </a:lnTo>
                <a:lnTo>
                  <a:pt x="41910" y="370839"/>
                </a:lnTo>
                <a:lnTo>
                  <a:pt x="41910" y="335280"/>
                </a:lnTo>
                <a:close/>
              </a:path>
              <a:path w="41910" h="2532379">
                <a:moveTo>
                  <a:pt x="41910" y="332740"/>
                </a:moveTo>
                <a:lnTo>
                  <a:pt x="0" y="332740"/>
                </a:lnTo>
                <a:lnTo>
                  <a:pt x="0" y="335279"/>
                </a:lnTo>
                <a:lnTo>
                  <a:pt x="41910" y="335279"/>
                </a:lnTo>
                <a:lnTo>
                  <a:pt x="41910" y="332740"/>
                </a:lnTo>
                <a:close/>
              </a:path>
              <a:path w="41910" h="2532379">
                <a:moveTo>
                  <a:pt x="419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41910" y="377189"/>
                </a:lnTo>
                <a:lnTo>
                  <a:pt x="41910" y="370840"/>
                </a:lnTo>
                <a:close/>
              </a:path>
              <a:path w="41910" h="2532379">
                <a:moveTo>
                  <a:pt x="41910" y="377190"/>
                </a:moveTo>
                <a:lnTo>
                  <a:pt x="0" y="377190"/>
                </a:lnTo>
                <a:lnTo>
                  <a:pt x="0" y="408939"/>
                </a:lnTo>
                <a:lnTo>
                  <a:pt x="41910" y="408939"/>
                </a:lnTo>
                <a:lnTo>
                  <a:pt x="41910" y="377190"/>
                </a:lnTo>
                <a:close/>
              </a:path>
              <a:path w="41910" h="2532379">
                <a:moveTo>
                  <a:pt x="419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41910" y="415289"/>
                </a:lnTo>
                <a:lnTo>
                  <a:pt x="41910" y="408940"/>
                </a:lnTo>
                <a:close/>
              </a:path>
              <a:path w="41910" h="2532379">
                <a:moveTo>
                  <a:pt x="41910" y="415290"/>
                </a:moveTo>
                <a:lnTo>
                  <a:pt x="0" y="415290"/>
                </a:lnTo>
                <a:lnTo>
                  <a:pt x="0" y="447039"/>
                </a:lnTo>
                <a:lnTo>
                  <a:pt x="41910" y="447039"/>
                </a:lnTo>
                <a:lnTo>
                  <a:pt x="41910" y="415290"/>
                </a:lnTo>
                <a:close/>
              </a:path>
              <a:path w="41910" h="2532379">
                <a:moveTo>
                  <a:pt x="4191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41910" y="453389"/>
                </a:lnTo>
                <a:lnTo>
                  <a:pt x="41910" y="447040"/>
                </a:lnTo>
                <a:close/>
              </a:path>
              <a:path w="41910" h="2532379">
                <a:moveTo>
                  <a:pt x="41910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41910" y="459739"/>
                </a:lnTo>
                <a:lnTo>
                  <a:pt x="41910" y="453390"/>
                </a:lnTo>
                <a:close/>
              </a:path>
              <a:path w="41910" h="2532379">
                <a:moveTo>
                  <a:pt x="41910" y="459740"/>
                </a:moveTo>
                <a:lnTo>
                  <a:pt x="0" y="459740"/>
                </a:lnTo>
                <a:lnTo>
                  <a:pt x="0" y="472439"/>
                </a:lnTo>
                <a:lnTo>
                  <a:pt x="41910" y="472439"/>
                </a:lnTo>
                <a:lnTo>
                  <a:pt x="41910" y="459740"/>
                </a:lnTo>
                <a:close/>
              </a:path>
              <a:path w="41910" h="2532379">
                <a:moveTo>
                  <a:pt x="41910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41910" y="478789"/>
                </a:lnTo>
                <a:lnTo>
                  <a:pt x="41910" y="472440"/>
                </a:lnTo>
                <a:close/>
              </a:path>
              <a:path w="41910" h="2532379">
                <a:moveTo>
                  <a:pt x="41910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41910" y="485139"/>
                </a:lnTo>
                <a:lnTo>
                  <a:pt x="41910" y="478790"/>
                </a:lnTo>
                <a:close/>
              </a:path>
              <a:path w="41910" h="2532379">
                <a:moveTo>
                  <a:pt x="41910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41910" y="491489"/>
                </a:lnTo>
                <a:lnTo>
                  <a:pt x="41910" y="485140"/>
                </a:lnTo>
                <a:close/>
              </a:path>
              <a:path w="41910" h="2532379">
                <a:moveTo>
                  <a:pt x="41910" y="491490"/>
                </a:moveTo>
                <a:lnTo>
                  <a:pt x="0" y="491490"/>
                </a:lnTo>
                <a:lnTo>
                  <a:pt x="0" y="504189"/>
                </a:lnTo>
                <a:lnTo>
                  <a:pt x="41910" y="504189"/>
                </a:lnTo>
                <a:lnTo>
                  <a:pt x="41910" y="491490"/>
                </a:lnTo>
                <a:close/>
              </a:path>
              <a:path w="41910" h="2532379">
                <a:moveTo>
                  <a:pt x="41910" y="504190"/>
                </a:moveTo>
                <a:lnTo>
                  <a:pt x="0" y="504190"/>
                </a:lnTo>
                <a:lnTo>
                  <a:pt x="0" y="516889"/>
                </a:lnTo>
                <a:lnTo>
                  <a:pt x="41910" y="516889"/>
                </a:lnTo>
                <a:lnTo>
                  <a:pt x="41910" y="504190"/>
                </a:lnTo>
                <a:close/>
              </a:path>
              <a:path w="41910" h="2532379">
                <a:moveTo>
                  <a:pt x="41910" y="516890"/>
                </a:moveTo>
                <a:lnTo>
                  <a:pt x="0" y="516890"/>
                </a:lnTo>
                <a:lnTo>
                  <a:pt x="0" y="529589"/>
                </a:lnTo>
                <a:lnTo>
                  <a:pt x="41910" y="529589"/>
                </a:lnTo>
                <a:lnTo>
                  <a:pt x="41910" y="516890"/>
                </a:lnTo>
                <a:close/>
              </a:path>
              <a:path w="41910" h="2532379">
                <a:moveTo>
                  <a:pt x="41910" y="529590"/>
                </a:moveTo>
                <a:lnTo>
                  <a:pt x="0" y="529590"/>
                </a:lnTo>
                <a:lnTo>
                  <a:pt x="0" y="542289"/>
                </a:lnTo>
                <a:lnTo>
                  <a:pt x="41910" y="542289"/>
                </a:lnTo>
                <a:lnTo>
                  <a:pt x="41910" y="529590"/>
                </a:lnTo>
                <a:close/>
              </a:path>
              <a:path w="41910" h="2532379">
                <a:moveTo>
                  <a:pt x="41910" y="542290"/>
                </a:moveTo>
                <a:lnTo>
                  <a:pt x="0" y="542290"/>
                </a:lnTo>
                <a:lnTo>
                  <a:pt x="0" y="567689"/>
                </a:lnTo>
                <a:lnTo>
                  <a:pt x="41910" y="567689"/>
                </a:lnTo>
                <a:lnTo>
                  <a:pt x="41910" y="542290"/>
                </a:lnTo>
                <a:close/>
              </a:path>
              <a:path w="41910" h="2532379">
                <a:moveTo>
                  <a:pt x="41910" y="567690"/>
                </a:moveTo>
                <a:lnTo>
                  <a:pt x="0" y="567690"/>
                </a:lnTo>
                <a:lnTo>
                  <a:pt x="0" y="580389"/>
                </a:lnTo>
                <a:lnTo>
                  <a:pt x="41910" y="580389"/>
                </a:lnTo>
                <a:lnTo>
                  <a:pt x="41910" y="567690"/>
                </a:lnTo>
                <a:close/>
              </a:path>
              <a:path w="41910" h="2532379">
                <a:moveTo>
                  <a:pt x="41910" y="580390"/>
                </a:moveTo>
                <a:lnTo>
                  <a:pt x="0" y="580390"/>
                </a:lnTo>
                <a:lnTo>
                  <a:pt x="0" y="605789"/>
                </a:lnTo>
                <a:lnTo>
                  <a:pt x="41910" y="605789"/>
                </a:lnTo>
                <a:lnTo>
                  <a:pt x="41910" y="580390"/>
                </a:lnTo>
                <a:close/>
              </a:path>
              <a:path w="41910" h="2532379">
                <a:moveTo>
                  <a:pt x="41910" y="605790"/>
                </a:moveTo>
                <a:lnTo>
                  <a:pt x="0" y="605790"/>
                </a:lnTo>
                <a:lnTo>
                  <a:pt x="0" y="612139"/>
                </a:lnTo>
                <a:lnTo>
                  <a:pt x="41910" y="612139"/>
                </a:lnTo>
                <a:lnTo>
                  <a:pt x="41910" y="605790"/>
                </a:lnTo>
                <a:close/>
              </a:path>
              <a:path w="41910" h="2532379">
                <a:moveTo>
                  <a:pt x="41910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41910" y="618489"/>
                </a:lnTo>
                <a:lnTo>
                  <a:pt x="41910" y="612140"/>
                </a:lnTo>
                <a:close/>
              </a:path>
              <a:path w="41910" h="2532379">
                <a:moveTo>
                  <a:pt x="41910" y="618490"/>
                </a:moveTo>
                <a:lnTo>
                  <a:pt x="0" y="618490"/>
                </a:lnTo>
                <a:lnTo>
                  <a:pt x="0" y="631189"/>
                </a:lnTo>
                <a:lnTo>
                  <a:pt x="41910" y="631189"/>
                </a:lnTo>
                <a:lnTo>
                  <a:pt x="41910" y="618490"/>
                </a:lnTo>
                <a:close/>
              </a:path>
              <a:path w="41910" h="2532379">
                <a:moveTo>
                  <a:pt x="41910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41910" y="637539"/>
                </a:lnTo>
                <a:lnTo>
                  <a:pt x="41910" y="631190"/>
                </a:lnTo>
                <a:close/>
              </a:path>
              <a:path w="41910" h="2532379">
                <a:moveTo>
                  <a:pt x="41910" y="637540"/>
                </a:moveTo>
                <a:lnTo>
                  <a:pt x="0" y="637540"/>
                </a:lnTo>
                <a:lnTo>
                  <a:pt x="0" y="656589"/>
                </a:lnTo>
                <a:lnTo>
                  <a:pt x="41910" y="656589"/>
                </a:lnTo>
                <a:lnTo>
                  <a:pt x="41910" y="637540"/>
                </a:lnTo>
                <a:close/>
              </a:path>
              <a:path w="41910" h="2532379">
                <a:moveTo>
                  <a:pt x="41910" y="656590"/>
                </a:moveTo>
                <a:lnTo>
                  <a:pt x="0" y="656590"/>
                </a:lnTo>
                <a:lnTo>
                  <a:pt x="0" y="662939"/>
                </a:lnTo>
                <a:lnTo>
                  <a:pt x="41910" y="662939"/>
                </a:lnTo>
                <a:lnTo>
                  <a:pt x="41910" y="656590"/>
                </a:lnTo>
                <a:close/>
              </a:path>
              <a:path w="41910" h="2532379">
                <a:moveTo>
                  <a:pt x="41910" y="662940"/>
                </a:moveTo>
                <a:lnTo>
                  <a:pt x="0" y="662940"/>
                </a:lnTo>
                <a:lnTo>
                  <a:pt x="0" y="669289"/>
                </a:lnTo>
                <a:lnTo>
                  <a:pt x="41910" y="669289"/>
                </a:lnTo>
                <a:lnTo>
                  <a:pt x="41910" y="662940"/>
                </a:lnTo>
                <a:close/>
              </a:path>
              <a:path w="41910" h="2532379">
                <a:moveTo>
                  <a:pt x="41910" y="669290"/>
                </a:moveTo>
                <a:lnTo>
                  <a:pt x="0" y="669290"/>
                </a:lnTo>
                <a:lnTo>
                  <a:pt x="0" y="688339"/>
                </a:lnTo>
                <a:lnTo>
                  <a:pt x="41910" y="688339"/>
                </a:lnTo>
                <a:lnTo>
                  <a:pt x="41910" y="669290"/>
                </a:lnTo>
                <a:close/>
              </a:path>
              <a:path w="41910" h="2532379">
                <a:moveTo>
                  <a:pt x="41910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1910" y="694689"/>
                </a:lnTo>
                <a:lnTo>
                  <a:pt x="41910" y="688340"/>
                </a:lnTo>
                <a:close/>
              </a:path>
              <a:path w="41910" h="2532379">
                <a:moveTo>
                  <a:pt x="41910" y="694690"/>
                </a:moveTo>
                <a:lnTo>
                  <a:pt x="0" y="694690"/>
                </a:lnTo>
                <a:lnTo>
                  <a:pt x="0" y="707389"/>
                </a:lnTo>
                <a:lnTo>
                  <a:pt x="41910" y="707389"/>
                </a:lnTo>
                <a:lnTo>
                  <a:pt x="41910" y="694690"/>
                </a:lnTo>
                <a:close/>
              </a:path>
              <a:path w="41910" h="2532379">
                <a:moveTo>
                  <a:pt x="41910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41910" y="713739"/>
                </a:lnTo>
                <a:lnTo>
                  <a:pt x="41910" y="707390"/>
                </a:lnTo>
                <a:close/>
              </a:path>
              <a:path w="41910" h="2532379">
                <a:moveTo>
                  <a:pt x="41910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41910" y="720089"/>
                </a:lnTo>
                <a:lnTo>
                  <a:pt x="41910" y="713740"/>
                </a:lnTo>
                <a:close/>
              </a:path>
              <a:path w="41910" h="2532379">
                <a:moveTo>
                  <a:pt x="41910" y="720090"/>
                </a:moveTo>
                <a:lnTo>
                  <a:pt x="0" y="720090"/>
                </a:lnTo>
                <a:lnTo>
                  <a:pt x="0" y="732789"/>
                </a:lnTo>
                <a:lnTo>
                  <a:pt x="41910" y="732789"/>
                </a:lnTo>
                <a:lnTo>
                  <a:pt x="41910" y="720090"/>
                </a:lnTo>
                <a:close/>
              </a:path>
              <a:path w="41910" h="2532379">
                <a:moveTo>
                  <a:pt x="41910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1910" y="739139"/>
                </a:lnTo>
                <a:lnTo>
                  <a:pt x="41910" y="732790"/>
                </a:lnTo>
                <a:close/>
              </a:path>
              <a:path w="41910" h="2532379">
                <a:moveTo>
                  <a:pt x="41910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1910" y="745489"/>
                </a:lnTo>
                <a:lnTo>
                  <a:pt x="41910" y="739140"/>
                </a:lnTo>
                <a:close/>
              </a:path>
              <a:path w="41910" h="2532379">
                <a:moveTo>
                  <a:pt x="41910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41910" y="751839"/>
                </a:lnTo>
                <a:lnTo>
                  <a:pt x="41910" y="745490"/>
                </a:lnTo>
                <a:close/>
              </a:path>
              <a:path w="41910" h="2532379">
                <a:moveTo>
                  <a:pt x="41910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41910" y="758189"/>
                </a:lnTo>
                <a:lnTo>
                  <a:pt x="41910" y="751840"/>
                </a:lnTo>
                <a:close/>
              </a:path>
              <a:path w="41910" h="2532379">
                <a:moveTo>
                  <a:pt x="41910" y="758190"/>
                </a:moveTo>
                <a:lnTo>
                  <a:pt x="0" y="758190"/>
                </a:lnTo>
                <a:lnTo>
                  <a:pt x="0" y="770889"/>
                </a:lnTo>
                <a:lnTo>
                  <a:pt x="41910" y="770889"/>
                </a:lnTo>
                <a:lnTo>
                  <a:pt x="41910" y="758190"/>
                </a:lnTo>
                <a:close/>
              </a:path>
              <a:path w="41910" h="2532379">
                <a:moveTo>
                  <a:pt x="41910" y="770890"/>
                </a:moveTo>
                <a:lnTo>
                  <a:pt x="0" y="770890"/>
                </a:lnTo>
                <a:lnTo>
                  <a:pt x="0" y="802639"/>
                </a:lnTo>
                <a:lnTo>
                  <a:pt x="41910" y="802639"/>
                </a:lnTo>
                <a:lnTo>
                  <a:pt x="41910" y="770890"/>
                </a:lnTo>
                <a:close/>
              </a:path>
              <a:path w="41910" h="2532379">
                <a:moveTo>
                  <a:pt x="41910" y="802640"/>
                </a:moveTo>
                <a:lnTo>
                  <a:pt x="0" y="802640"/>
                </a:lnTo>
                <a:lnTo>
                  <a:pt x="0" y="821689"/>
                </a:lnTo>
                <a:lnTo>
                  <a:pt x="41910" y="821689"/>
                </a:lnTo>
                <a:lnTo>
                  <a:pt x="41910" y="802640"/>
                </a:lnTo>
                <a:close/>
              </a:path>
              <a:path w="41910" h="2532379">
                <a:moveTo>
                  <a:pt x="41910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41910" y="828039"/>
                </a:lnTo>
                <a:lnTo>
                  <a:pt x="41910" y="821690"/>
                </a:lnTo>
                <a:close/>
              </a:path>
              <a:path w="41910" h="2532379">
                <a:moveTo>
                  <a:pt x="41910" y="828040"/>
                </a:moveTo>
                <a:lnTo>
                  <a:pt x="0" y="828040"/>
                </a:lnTo>
                <a:lnTo>
                  <a:pt x="0" y="847089"/>
                </a:lnTo>
                <a:lnTo>
                  <a:pt x="41910" y="847089"/>
                </a:lnTo>
                <a:lnTo>
                  <a:pt x="41910" y="828040"/>
                </a:lnTo>
                <a:close/>
              </a:path>
              <a:path w="41910" h="2532379">
                <a:moveTo>
                  <a:pt x="41910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41910" y="853439"/>
                </a:lnTo>
                <a:lnTo>
                  <a:pt x="41910" y="847090"/>
                </a:lnTo>
                <a:close/>
              </a:path>
              <a:path w="41910" h="2532379">
                <a:moveTo>
                  <a:pt x="41910" y="853440"/>
                </a:moveTo>
                <a:lnTo>
                  <a:pt x="0" y="853440"/>
                </a:lnTo>
                <a:lnTo>
                  <a:pt x="0" y="872489"/>
                </a:lnTo>
                <a:lnTo>
                  <a:pt x="41910" y="872489"/>
                </a:lnTo>
                <a:lnTo>
                  <a:pt x="41910" y="853440"/>
                </a:lnTo>
                <a:close/>
              </a:path>
              <a:path w="41910" h="2532379">
                <a:moveTo>
                  <a:pt x="41910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41910" y="878839"/>
                </a:lnTo>
                <a:lnTo>
                  <a:pt x="41910" y="872490"/>
                </a:lnTo>
                <a:close/>
              </a:path>
              <a:path w="41910" h="2532379">
                <a:moveTo>
                  <a:pt x="41910" y="878840"/>
                </a:moveTo>
                <a:lnTo>
                  <a:pt x="0" y="878840"/>
                </a:lnTo>
                <a:lnTo>
                  <a:pt x="0" y="891539"/>
                </a:lnTo>
                <a:lnTo>
                  <a:pt x="41910" y="891539"/>
                </a:lnTo>
                <a:lnTo>
                  <a:pt x="41910" y="878840"/>
                </a:lnTo>
                <a:close/>
              </a:path>
              <a:path w="41910" h="2532379">
                <a:moveTo>
                  <a:pt x="41910" y="891540"/>
                </a:moveTo>
                <a:lnTo>
                  <a:pt x="0" y="891540"/>
                </a:lnTo>
                <a:lnTo>
                  <a:pt x="0" y="904239"/>
                </a:lnTo>
                <a:lnTo>
                  <a:pt x="41910" y="904239"/>
                </a:lnTo>
                <a:lnTo>
                  <a:pt x="41910" y="891540"/>
                </a:lnTo>
                <a:close/>
              </a:path>
              <a:path w="41910" h="2532379">
                <a:moveTo>
                  <a:pt x="41910" y="904240"/>
                </a:moveTo>
                <a:lnTo>
                  <a:pt x="0" y="904240"/>
                </a:lnTo>
                <a:lnTo>
                  <a:pt x="0" y="943610"/>
                </a:lnTo>
                <a:lnTo>
                  <a:pt x="41910" y="943610"/>
                </a:lnTo>
                <a:lnTo>
                  <a:pt x="41910" y="904240"/>
                </a:lnTo>
                <a:close/>
              </a:path>
              <a:path w="41910" h="2532379">
                <a:moveTo>
                  <a:pt x="41910" y="943610"/>
                </a:moveTo>
                <a:lnTo>
                  <a:pt x="0" y="943610"/>
                </a:lnTo>
                <a:lnTo>
                  <a:pt x="0" y="972819"/>
                </a:lnTo>
                <a:lnTo>
                  <a:pt x="41910" y="972819"/>
                </a:lnTo>
                <a:lnTo>
                  <a:pt x="41910" y="943610"/>
                </a:lnTo>
                <a:close/>
              </a:path>
              <a:path w="41910" h="2532379">
                <a:moveTo>
                  <a:pt x="41910" y="972820"/>
                </a:moveTo>
                <a:lnTo>
                  <a:pt x="0" y="972820"/>
                </a:lnTo>
                <a:lnTo>
                  <a:pt x="0" y="975359"/>
                </a:lnTo>
                <a:lnTo>
                  <a:pt x="41910" y="975359"/>
                </a:lnTo>
                <a:lnTo>
                  <a:pt x="41910" y="972820"/>
                </a:lnTo>
                <a:close/>
              </a:path>
              <a:path w="41910" h="2532379">
                <a:moveTo>
                  <a:pt x="41910" y="975360"/>
                </a:moveTo>
                <a:lnTo>
                  <a:pt x="0" y="975360"/>
                </a:lnTo>
                <a:lnTo>
                  <a:pt x="0" y="1023619"/>
                </a:lnTo>
                <a:lnTo>
                  <a:pt x="41910" y="1023619"/>
                </a:lnTo>
                <a:lnTo>
                  <a:pt x="41910" y="975360"/>
                </a:lnTo>
                <a:close/>
              </a:path>
              <a:path w="41910" h="2532379">
                <a:moveTo>
                  <a:pt x="41910" y="1023620"/>
                </a:moveTo>
                <a:lnTo>
                  <a:pt x="0" y="1023620"/>
                </a:lnTo>
                <a:lnTo>
                  <a:pt x="0" y="1038860"/>
                </a:lnTo>
                <a:lnTo>
                  <a:pt x="41910" y="1038860"/>
                </a:lnTo>
                <a:lnTo>
                  <a:pt x="41910" y="1023620"/>
                </a:lnTo>
                <a:close/>
              </a:path>
              <a:path w="41910" h="2532379">
                <a:moveTo>
                  <a:pt x="41910" y="1038860"/>
                </a:moveTo>
                <a:lnTo>
                  <a:pt x="0" y="1038860"/>
                </a:lnTo>
                <a:lnTo>
                  <a:pt x="0" y="1042669"/>
                </a:lnTo>
                <a:lnTo>
                  <a:pt x="41910" y="1042669"/>
                </a:lnTo>
                <a:lnTo>
                  <a:pt x="41910" y="1038860"/>
                </a:lnTo>
                <a:close/>
              </a:path>
              <a:path w="41910" h="2532379">
                <a:moveTo>
                  <a:pt x="41910" y="1042670"/>
                </a:moveTo>
                <a:lnTo>
                  <a:pt x="0" y="1042670"/>
                </a:lnTo>
                <a:lnTo>
                  <a:pt x="0" y="1068070"/>
                </a:lnTo>
                <a:lnTo>
                  <a:pt x="41910" y="1068070"/>
                </a:lnTo>
                <a:lnTo>
                  <a:pt x="41910" y="1042670"/>
                </a:lnTo>
                <a:close/>
              </a:path>
              <a:path w="41910" h="2532379">
                <a:moveTo>
                  <a:pt x="41910" y="1068070"/>
                </a:moveTo>
                <a:lnTo>
                  <a:pt x="0" y="1068070"/>
                </a:lnTo>
                <a:lnTo>
                  <a:pt x="0" y="1074419"/>
                </a:lnTo>
                <a:lnTo>
                  <a:pt x="41910" y="1074419"/>
                </a:lnTo>
                <a:lnTo>
                  <a:pt x="41910" y="1068070"/>
                </a:lnTo>
                <a:close/>
              </a:path>
              <a:path w="41910" h="2532379">
                <a:moveTo>
                  <a:pt x="41910" y="1074420"/>
                </a:moveTo>
                <a:lnTo>
                  <a:pt x="0" y="1074420"/>
                </a:lnTo>
                <a:lnTo>
                  <a:pt x="0" y="1080770"/>
                </a:lnTo>
                <a:lnTo>
                  <a:pt x="41910" y="1080770"/>
                </a:lnTo>
                <a:lnTo>
                  <a:pt x="41910" y="1074420"/>
                </a:lnTo>
                <a:close/>
              </a:path>
              <a:path w="41910" h="2532379">
                <a:moveTo>
                  <a:pt x="41910" y="1080770"/>
                </a:moveTo>
                <a:lnTo>
                  <a:pt x="0" y="1080770"/>
                </a:lnTo>
                <a:lnTo>
                  <a:pt x="0" y="1093470"/>
                </a:lnTo>
                <a:lnTo>
                  <a:pt x="41910" y="1093470"/>
                </a:lnTo>
                <a:lnTo>
                  <a:pt x="41910" y="1080770"/>
                </a:lnTo>
                <a:close/>
              </a:path>
              <a:path w="41910" h="2532379">
                <a:moveTo>
                  <a:pt x="41910" y="1093470"/>
                </a:moveTo>
                <a:lnTo>
                  <a:pt x="0" y="1093470"/>
                </a:lnTo>
                <a:lnTo>
                  <a:pt x="0" y="1099820"/>
                </a:lnTo>
                <a:lnTo>
                  <a:pt x="41910" y="1099820"/>
                </a:lnTo>
                <a:lnTo>
                  <a:pt x="41910" y="1093470"/>
                </a:lnTo>
                <a:close/>
              </a:path>
              <a:path w="41910" h="2532379">
                <a:moveTo>
                  <a:pt x="41910" y="1099820"/>
                </a:moveTo>
                <a:lnTo>
                  <a:pt x="0" y="1099820"/>
                </a:lnTo>
                <a:lnTo>
                  <a:pt x="0" y="1125220"/>
                </a:lnTo>
                <a:lnTo>
                  <a:pt x="41910" y="1125220"/>
                </a:lnTo>
                <a:lnTo>
                  <a:pt x="41910" y="1099820"/>
                </a:lnTo>
                <a:close/>
              </a:path>
              <a:path w="41910" h="2532379">
                <a:moveTo>
                  <a:pt x="41910" y="1125220"/>
                </a:moveTo>
                <a:lnTo>
                  <a:pt x="0" y="1125220"/>
                </a:lnTo>
                <a:lnTo>
                  <a:pt x="0" y="1131570"/>
                </a:lnTo>
                <a:lnTo>
                  <a:pt x="41910" y="1131570"/>
                </a:lnTo>
                <a:lnTo>
                  <a:pt x="41910" y="1125220"/>
                </a:lnTo>
                <a:close/>
              </a:path>
              <a:path w="41910" h="2532379">
                <a:moveTo>
                  <a:pt x="41910" y="1131570"/>
                </a:moveTo>
                <a:lnTo>
                  <a:pt x="0" y="1131570"/>
                </a:lnTo>
                <a:lnTo>
                  <a:pt x="0" y="1144270"/>
                </a:lnTo>
                <a:lnTo>
                  <a:pt x="41910" y="1144270"/>
                </a:lnTo>
                <a:lnTo>
                  <a:pt x="41910" y="1131570"/>
                </a:lnTo>
                <a:close/>
              </a:path>
              <a:path w="41910" h="2532379">
                <a:moveTo>
                  <a:pt x="41910" y="1144270"/>
                </a:moveTo>
                <a:lnTo>
                  <a:pt x="0" y="1144270"/>
                </a:lnTo>
                <a:lnTo>
                  <a:pt x="0" y="1150620"/>
                </a:lnTo>
                <a:lnTo>
                  <a:pt x="41910" y="1150620"/>
                </a:lnTo>
                <a:lnTo>
                  <a:pt x="41910" y="1144270"/>
                </a:lnTo>
                <a:close/>
              </a:path>
              <a:path w="41910" h="2532379">
                <a:moveTo>
                  <a:pt x="41910" y="1150620"/>
                </a:moveTo>
                <a:lnTo>
                  <a:pt x="0" y="1150620"/>
                </a:lnTo>
                <a:lnTo>
                  <a:pt x="0" y="1169670"/>
                </a:lnTo>
                <a:lnTo>
                  <a:pt x="41910" y="1169670"/>
                </a:lnTo>
                <a:lnTo>
                  <a:pt x="41910" y="1150620"/>
                </a:lnTo>
                <a:close/>
              </a:path>
              <a:path w="41910" h="2532379">
                <a:moveTo>
                  <a:pt x="41910" y="1169670"/>
                </a:moveTo>
                <a:lnTo>
                  <a:pt x="0" y="1169670"/>
                </a:lnTo>
                <a:lnTo>
                  <a:pt x="0" y="1197610"/>
                </a:lnTo>
                <a:lnTo>
                  <a:pt x="41910" y="1197610"/>
                </a:lnTo>
                <a:lnTo>
                  <a:pt x="41910" y="1169670"/>
                </a:lnTo>
                <a:close/>
              </a:path>
              <a:path w="41910" h="2532379">
                <a:moveTo>
                  <a:pt x="41910" y="1197610"/>
                </a:moveTo>
                <a:lnTo>
                  <a:pt x="0" y="1197610"/>
                </a:lnTo>
                <a:lnTo>
                  <a:pt x="0" y="1235710"/>
                </a:lnTo>
                <a:lnTo>
                  <a:pt x="41910" y="1235710"/>
                </a:lnTo>
                <a:lnTo>
                  <a:pt x="41910" y="1197610"/>
                </a:lnTo>
                <a:close/>
              </a:path>
              <a:path w="41910" h="2532379">
                <a:moveTo>
                  <a:pt x="41910" y="1235710"/>
                </a:moveTo>
                <a:lnTo>
                  <a:pt x="0" y="1235710"/>
                </a:lnTo>
                <a:lnTo>
                  <a:pt x="0" y="1239520"/>
                </a:lnTo>
                <a:lnTo>
                  <a:pt x="41910" y="1239520"/>
                </a:lnTo>
                <a:lnTo>
                  <a:pt x="41910" y="1235710"/>
                </a:lnTo>
                <a:close/>
              </a:path>
              <a:path w="41910" h="2532379">
                <a:moveTo>
                  <a:pt x="41910" y="1239520"/>
                </a:moveTo>
                <a:lnTo>
                  <a:pt x="0" y="1239520"/>
                </a:lnTo>
                <a:lnTo>
                  <a:pt x="0" y="1271270"/>
                </a:lnTo>
                <a:lnTo>
                  <a:pt x="41910" y="1271270"/>
                </a:lnTo>
                <a:lnTo>
                  <a:pt x="41910" y="1239520"/>
                </a:lnTo>
                <a:close/>
              </a:path>
              <a:path w="41910" h="2532379">
                <a:moveTo>
                  <a:pt x="41910" y="1271270"/>
                </a:moveTo>
                <a:lnTo>
                  <a:pt x="0" y="1271270"/>
                </a:lnTo>
                <a:lnTo>
                  <a:pt x="0" y="1290320"/>
                </a:lnTo>
                <a:lnTo>
                  <a:pt x="41910" y="1290320"/>
                </a:lnTo>
                <a:lnTo>
                  <a:pt x="41910" y="1271270"/>
                </a:lnTo>
                <a:close/>
              </a:path>
              <a:path w="41910" h="2532379">
                <a:moveTo>
                  <a:pt x="41910" y="1290320"/>
                </a:moveTo>
                <a:lnTo>
                  <a:pt x="0" y="1290320"/>
                </a:lnTo>
                <a:lnTo>
                  <a:pt x="0" y="1315720"/>
                </a:lnTo>
                <a:lnTo>
                  <a:pt x="41910" y="1315720"/>
                </a:lnTo>
                <a:lnTo>
                  <a:pt x="41910" y="1290320"/>
                </a:lnTo>
                <a:close/>
              </a:path>
              <a:path w="41910" h="2532379">
                <a:moveTo>
                  <a:pt x="41910" y="1315720"/>
                </a:moveTo>
                <a:lnTo>
                  <a:pt x="0" y="1315720"/>
                </a:lnTo>
                <a:lnTo>
                  <a:pt x="0" y="1353820"/>
                </a:lnTo>
                <a:lnTo>
                  <a:pt x="41910" y="1353820"/>
                </a:lnTo>
                <a:lnTo>
                  <a:pt x="41910" y="1315720"/>
                </a:lnTo>
                <a:close/>
              </a:path>
              <a:path w="41910" h="2532379">
                <a:moveTo>
                  <a:pt x="41910" y="1353820"/>
                </a:moveTo>
                <a:lnTo>
                  <a:pt x="0" y="1353820"/>
                </a:lnTo>
                <a:lnTo>
                  <a:pt x="0" y="1360170"/>
                </a:lnTo>
                <a:lnTo>
                  <a:pt x="41910" y="1360170"/>
                </a:lnTo>
                <a:lnTo>
                  <a:pt x="41910" y="1353820"/>
                </a:lnTo>
                <a:close/>
              </a:path>
              <a:path w="41910" h="2532379">
                <a:moveTo>
                  <a:pt x="41910" y="1360170"/>
                </a:moveTo>
                <a:lnTo>
                  <a:pt x="0" y="1360170"/>
                </a:lnTo>
                <a:lnTo>
                  <a:pt x="0" y="1372870"/>
                </a:lnTo>
                <a:lnTo>
                  <a:pt x="41910" y="1372870"/>
                </a:lnTo>
                <a:lnTo>
                  <a:pt x="41910" y="1360170"/>
                </a:lnTo>
                <a:close/>
              </a:path>
              <a:path w="41910" h="2532379">
                <a:moveTo>
                  <a:pt x="41910" y="1372870"/>
                </a:moveTo>
                <a:lnTo>
                  <a:pt x="0" y="1372870"/>
                </a:lnTo>
                <a:lnTo>
                  <a:pt x="0" y="1375410"/>
                </a:lnTo>
                <a:lnTo>
                  <a:pt x="41910" y="1375410"/>
                </a:lnTo>
                <a:lnTo>
                  <a:pt x="41910" y="1372870"/>
                </a:lnTo>
                <a:close/>
              </a:path>
              <a:path w="41910" h="2532379">
                <a:moveTo>
                  <a:pt x="41910" y="1375410"/>
                </a:moveTo>
                <a:lnTo>
                  <a:pt x="0" y="1375410"/>
                </a:lnTo>
                <a:lnTo>
                  <a:pt x="0" y="1379220"/>
                </a:lnTo>
                <a:lnTo>
                  <a:pt x="41910" y="1379220"/>
                </a:lnTo>
                <a:lnTo>
                  <a:pt x="41910" y="1375410"/>
                </a:lnTo>
                <a:close/>
              </a:path>
              <a:path w="41910" h="2532379">
                <a:moveTo>
                  <a:pt x="41910" y="1379220"/>
                </a:moveTo>
                <a:lnTo>
                  <a:pt x="0" y="1379220"/>
                </a:lnTo>
                <a:lnTo>
                  <a:pt x="0" y="1404620"/>
                </a:lnTo>
                <a:lnTo>
                  <a:pt x="41910" y="1404620"/>
                </a:lnTo>
                <a:lnTo>
                  <a:pt x="41910" y="1379220"/>
                </a:lnTo>
                <a:close/>
              </a:path>
              <a:path w="41910" h="2532379">
                <a:moveTo>
                  <a:pt x="41910" y="1404620"/>
                </a:moveTo>
                <a:lnTo>
                  <a:pt x="0" y="1404620"/>
                </a:lnTo>
                <a:lnTo>
                  <a:pt x="0" y="1413510"/>
                </a:lnTo>
                <a:lnTo>
                  <a:pt x="41910" y="1413510"/>
                </a:lnTo>
                <a:lnTo>
                  <a:pt x="41910" y="1404620"/>
                </a:lnTo>
                <a:close/>
              </a:path>
              <a:path w="41910" h="2532379">
                <a:moveTo>
                  <a:pt x="41910" y="1413510"/>
                </a:moveTo>
                <a:lnTo>
                  <a:pt x="0" y="1413510"/>
                </a:lnTo>
                <a:lnTo>
                  <a:pt x="0" y="1426210"/>
                </a:lnTo>
                <a:lnTo>
                  <a:pt x="41910" y="1426210"/>
                </a:lnTo>
                <a:lnTo>
                  <a:pt x="41910" y="1413510"/>
                </a:lnTo>
                <a:close/>
              </a:path>
              <a:path w="41910" h="2532379">
                <a:moveTo>
                  <a:pt x="41910" y="1426210"/>
                </a:moveTo>
                <a:lnTo>
                  <a:pt x="0" y="1426210"/>
                </a:lnTo>
                <a:lnTo>
                  <a:pt x="0" y="1496060"/>
                </a:lnTo>
                <a:lnTo>
                  <a:pt x="41910" y="1496060"/>
                </a:lnTo>
                <a:lnTo>
                  <a:pt x="41910" y="1426210"/>
                </a:lnTo>
                <a:close/>
              </a:path>
              <a:path w="41910" h="2532379">
                <a:moveTo>
                  <a:pt x="41910" y="1496060"/>
                </a:moveTo>
                <a:lnTo>
                  <a:pt x="0" y="1496060"/>
                </a:lnTo>
                <a:lnTo>
                  <a:pt x="0" y="1531620"/>
                </a:lnTo>
                <a:lnTo>
                  <a:pt x="41910" y="1531620"/>
                </a:lnTo>
                <a:lnTo>
                  <a:pt x="41910" y="1496060"/>
                </a:lnTo>
                <a:close/>
              </a:path>
              <a:path w="41910" h="2532379">
                <a:moveTo>
                  <a:pt x="41910" y="1531620"/>
                </a:moveTo>
                <a:lnTo>
                  <a:pt x="0" y="1531620"/>
                </a:lnTo>
                <a:lnTo>
                  <a:pt x="0" y="1537970"/>
                </a:lnTo>
                <a:lnTo>
                  <a:pt x="41910" y="1537970"/>
                </a:lnTo>
                <a:lnTo>
                  <a:pt x="41910" y="1531620"/>
                </a:lnTo>
                <a:close/>
              </a:path>
              <a:path w="41910" h="2532379">
                <a:moveTo>
                  <a:pt x="41910" y="1537970"/>
                </a:moveTo>
                <a:lnTo>
                  <a:pt x="0" y="1537970"/>
                </a:lnTo>
                <a:lnTo>
                  <a:pt x="0" y="1544320"/>
                </a:lnTo>
                <a:lnTo>
                  <a:pt x="41910" y="1544320"/>
                </a:lnTo>
                <a:lnTo>
                  <a:pt x="41910" y="1537970"/>
                </a:lnTo>
                <a:close/>
              </a:path>
              <a:path w="41910" h="2532379">
                <a:moveTo>
                  <a:pt x="41910" y="1544320"/>
                </a:moveTo>
                <a:lnTo>
                  <a:pt x="0" y="1544320"/>
                </a:lnTo>
                <a:lnTo>
                  <a:pt x="0" y="1563370"/>
                </a:lnTo>
                <a:lnTo>
                  <a:pt x="41910" y="1563370"/>
                </a:lnTo>
                <a:lnTo>
                  <a:pt x="41910" y="1544320"/>
                </a:lnTo>
                <a:close/>
              </a:path>
              <a:path w="41910" h="2532379">
                <a:moveTo>
                  <a:pt x="41910" y="1563370"/>
                </a:moveTo>
                <a:lnTo>
                  <a:pt x="0" y="1563370"/>
                </a:lnTo>
                <a:lnTo>
                  <a:pt x="0" y="1582420"/>
                </a:lnTo>
                <a:lnTo>
                  <a:pt x="41910" y="1582420"/>
                </a:lnTo>
                <a:lnTo>
                  <a:pt x="41910" y="1563370"/>
                </a:lnTo>
                <a:close/>
              </a:path>
              <a:path w="41910" h="2532379">
                <a:moveTo>
                  <a:pt x="41910" y="1582420"/>
                </a:moveTo>
                <a:lnTo>
                  <a:pt x="0" y="1582420"/>
                </a:lnTo>
                <a:lnTo>
                  <a:pt x="0" y="1595120"/>
                </a:lnTo>
                <a:lnTo>
                  <a:pt x="41910" y="1595120"/>
                </a:lnTo>
                <a:lnTo>
                  <a:pt x="41910" y="1582420"/>
                </a:lnTo>
                <a:close/>
              </a:path>
              <a:path w="41910" h="2532379">
                <a:moveTo>
                  <a:pt x="41910" y="1595120"/>
                </a:moveTo>
                <a:lnTo>
                  <a:pt x="0" y="1595120"/>
                </a:lnTo>
                <a:lnTo>
                  <a:pt x="0" y="1601470"/>
                </a:lnTo>
                <a:lnTo>
                  <a:pt x="41910" y="1601470"/>
                </a:lnTo>
                <a:lnTo>
                  <a:pt x="41910" y="1595120"/>
                </a:lnTo>
                <a:close/>
              </a:path>
              <a:path w="41910" h="2532379">
                <a:moveTo>
                  <a:pt x="41910" y="1601470"/>
                </a:moveTo>
                <a:lnTo>
                  <a:pt x="0" y="1601470"/>
                </a:lnTo>
                <a:lnTo>
                  <a:pt x="0" y="1614170"/>
                </a:lnTo>
                <a:lnTo>
                  <a:pt x="41910" y="1614170"/>
                </a:lnTo>
                <a:lnTo>
                  <a:pt x="41910" y="1601470"/>
                </a:lnTo>
                <a:close/>
              </a:path>
              <a:path w="41910" h="2532379">
                <a:moveTo>
                  <a:pt x="41910" y="1614170"/>
                </a:moveTo>
                <a:lnTo>
                  <a:pt x="0" y="1614170"/>
                </a:lnTo>
                <a:lnTo>
                  <a:pt x="0" y="1626870"/>
                </a:lnTo>
                <a:lnTo>
                  <a:pt x="41910" y="1626870"/>
                </a:lnTo>
                <a:lnTo>
                  <a:pt x="41910" y="1614170"/>
                </a:lnTo>
                <a:close/>
              </a:path>
              <a:path w="41910" h="2532379">
                <a:moveTo>
                  <a:pt x="41910" y="1626870"/>
                </a:moveTo>
                <a:lnTo>
                  <a:pt x="0" y="1626870"/>
                </a:lnTo>
                <a:lnTo>
                  <a:pt x="0" y="1652270"/>
                </a:lnTo>
                <a:lnTo>
                  <a:pt x="41910" y="1652270"/>
                </a:lnTo>
                <a:lnTo>
                  <a:pt x="41910" y="1626870"/>
                </a:lnTo>
                <a:close/>
              </a:path>
              <a:path w="41910" h="2532379">
                <a:moveTo>
                  <a:pt x="41910" y="1652270"/>
                </a:moveTo>
                <a:lnTo>
                  <a:pt x="0" y="1652270"/>
                </a:lnTo>
                <a:lnTo>
                  <a:pt x="0" y="1677670"/>
                </a:lnTo>
                <a:lnTo>
                  <a:pt x="41910" y="1677670"/>
                </a:lnTo>
                <a:lnTo>
                  <a:pt x="41910" y="1652270"/>
                </a:lnTo>
                <a:close/>
              </a:path>
              <a:path w="41910" h="2532379">
                <a:moveTo>
                  <a:pt x="41910" y="1677670"/>
                </a:moveTo>
                <a:lnTo>
                  <a:pt x="0" y="1677670"/>
                </a:lnTo>
                <a:lnTo>
                  <a:pt x="0" y="1684020"/>
                </a:lnTo>
                <a:lnTo>
                  <a:pt x="41910" y="1684020"/>
                </a:lnTo>
                <a:lnTo>
                  <a:pt x="41910" y="1677670"/>
                </a:lnTo>
                <a:close/>
              </a:path>
              <a:path w="41910" h="2532379">
                <a:moveTo>
                  <a:pt x="41910" y="1684020"/>
                </a:moveTo>
                <a:lnTo>
                  <a:pt x="0" y="1684020"/>
                </a:lnTo>
                <a:lnTo>
                  <a:pt x="0" y="1690370"/>
                </a:lnTo>
                <a:lnTo>
                  <a:pt x="41910" y="1690370"/>
                </a:lnTo>
                <a:lnTo>
                  <a:pt x="41910" y="1684020"/>
                </a:lnTo>
                <a:close/>
              </a:path>
              <a:path w="41910" h="2532379">
                <a:moveTo>
                  <a:pt x="41910" y="1690370"/>
                </a:moveTo>
                <a:lnTo>
                  <a:pt x="0" y="1690370"/>
                </a:lnTo>
                <a:lnTo>
                  <a:pt x="0" y="1696720"/>
                </a:lnTo>
                <a:lnTo>
                  <a:pt x="41910" y="1696720"/>
                </a:lnTo>
                <a:lnTo>
                  <a:pt x="41910" y="1690370"/>
                </a:lnTo>
                <a:close/>
              </a:path>
              <a:path w="41910" h="2532379">
                <a:moveTo>
                  <a:pt x="41910" y="1696720"/>
                </a:moveTo>
                <a:lnTo>
                  <a:pt x="0" y="1696720"/>
                </a:lnTo>
                <a:lnTo>
                  <a:pt x="0" y="1703070"/>
                </a:lnTo>
                <a:lnTo>
                  <a:pt x="41910" y="1703070"/>
                </a:lnTo>
                <a:lnTo>
                  <a:pt x="41910" y="1696720"/>
                </a:lnTo>
                <a:close/>
              </a:path>
              <a:path w="41910" h="2532379">
                <a:moveTo>
                  <a:pt x="41910" y="1703070"/>
                </a:moveTo>
                <a:lnTo>
                  <a:pt x="0" y="1703070"/>
                </a:lnTo>
                <a:lnTo>
                  <a:pt x="0" y="1718310"/>
                </a:lnTo>
                <a:lnTo>
                  <a:pt x="41910" y="1718310"/>
                </a:lnTo>
                <a:lnTo>
                  <a:pt x="41910" y="1703070"/>
                </a:lnTo>
                <a:close/>
              </a:path>
              <a:path w="41910" h="2532379">
                <a:moveTo>
                  <a:pt x="41910" y="1921510"/>
                </a:moveTo>
                <a:lnTo>
                  <a:pt x="0" y="1921510"/>
                </a:lnTo>
                <a:lnTo>
                  <a:pt x="0" y="2532380"/>
                </a:lnTo>
                <a:lnTo>
                  <a:pt x="41910" y="2532380"/>
                </a:lnTo>
                <a:lnTo>
                  <a:pt x="41910" y="1921510"/>
                </a:lnTo>
                <a:close/>
              </a:path>
              <a:path w="41910" h="2532379">
                <a:moveTo>
                  <a:pt x="41910" y="1915160"/>
                </a:moveTo>
                <a:lnTo>
                  <a:pt x="0" y="1915160"/>
                </a:lnTo>
                <a:lnTo>
                  <a:pt x="0" y="1920239"/>
                </a:lnTo>
                <a:lnTo>
                  <a:pt x="41910" y="1920239"/>
                </a:lnTo>
                <a:lnTo>
                  <a:pt x="41910" y="1915160"/>
                </a:lnTo>
                <a:close/>
              </a:path>
              <a:path w="41910" h="2532379">
                <a:moveTo>
                  <a:pt x="41910" y="1908810"/>
                </a:moveTo>
                <a:lnTo>
                  <a:pt x="0" y="1908810"/>
                </a:lnTo>
                <a:lnTo>
                  <a:pt x="0" y="1913889"/>
                </a:lnTo>
                <a:lnTo>
                  <a:pt x="41910" y="1913889"/>
                </a:lnTo>
                <a:lnTo>
                  <a:pt x="41910" y="1908810"/>
                </a:lnTo>
                <a:close/>
              </a:path>
              <a:path w="41910" h="2532379">
                <a:moveTo>
                  <a:pt x="41910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1910" y="1907539"/>
                </a:lnTo>
                <a:lnTo>
                  <a:pt x="41910" y="1902460"/>
                </a:lnTo>
                <a:close/>
              </a:path>
              <a:path w="41910" h="2532379">
                <a:moveTo>
                  <a:pt x="41910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1910" y="1901189"/>
                </a:lnTo>
                <a:lnTo>
                  <a:pt x="41910" y="1896110"/>
                </a:lnTo>
                <a:close/>
              </a:path>
              <a:path w="41910" h="2532379">
                <a:moveTo>
                  <a:pt x="41910" y="1889760"/>
                </a:moveTo>
                <a:lnTo>
                  <a:pt x="0" y="1889760"/>
                </a:lnTo>
                <a:lnTo>
                  <a:pt x="0" y="1894840"/>
                </a:lnTo>
                <a:lnTo>
                  <a:pt x="41910" y="1894840"/>
                </a:lnTo>
                <a:lnTo>
                  <a:pt x="41910" y="1889760"/>
                </a:lnTo>
                <a:close/>
              </a:path>
              <a:path w="41910" h="2532379">
                <a:moveTo>
                  <a:pt x="41910" y="1883410"/>
                </a:moveTo>
                <a:lnTo>
                  <a:pt x="0" y="1883410"/>
                </a:lnTo>
                <a:lnTo>
                  <a:pt x="0" y="1888489"/>
                </a:lnTo>
                <a:lnTo>
                  <a:pt x="41910" y="1888489"/>
                </a:lnTo>
                <a:lnTo>
                  <a:pt x="41910" y="1883410"/>
                </a:lnTo>
                <a:close/>
              </a:path>
              <a:path w="41910" h="2532379">
                <a:moveTo>
                  <a:pt x="41910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1910" y="1882139"/>
                </a:lnTo>
                <a:lnTo>
                  <a:pt x="41910" y="1877060"/>
                </a:lnTo>
                <a:close/>
              </a:path>
              <a:path w="41910" h="2532379">
                <a:moveTo>
                  <a:pt x="41910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1910" y="1875789"/>
                </a:lnTo>
                <a:lnTo>
                  <a:pt x="41910" y="1870710"/>
                </a:lnTo>
                <a:close/>
              </a:path>
              <a:path w="41910" h="2532379">
                <a:moveTo>
                  <a:pt x="41910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1910" y="1869439"/>
                </a:lnTo>
                <a:lnTo>
                  <a:pt x="41910" y="1864360"/>
                </a:lnTo>
                <a:close/>
              </a:path>
              <a:path w="41910" h="2532379">
                <a:moveTo>
                  <a:pt x="41910" y="1858010"/>
                </a:moveTo>
                <a:lnTo>
                  <a:pt x="0" y="1858010"/>
                </a:lnTo>
                <a:lnTo>
                  <a:pt x="0" y="1863090"/>
                </a:lnTo>
                <a:lnTo>
                  <a:pt x="41910" y="1863090"/>
                </a:lnTo>
                <a:lnTo>
                  <a:pt x="41910" y="1858010"/>
                </a:lnTo>
                <a:close/>
              </a:path>
              <a:path w="41910" h="2532379">
                <a:moveTo>
                  <a:pt x="41910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1910" y="1856739"/>
                </a:lnTo>
                <a:lnTo>
                  <a:pt x="41910" y="1851660"/>
                </a:lnTo>
                <a:close/>
              </a:path>
              <a:path w="41910" h="2532379">
                <a:moveTo>
                  <a:pt x="41910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1910" y="1850389"/>
                </a:lnTo>
                <a:lnTo>
                  <a:pt x="41910" y="1845310"/>
                </a:lnTo>
                <a:close/>
              </a:path>
              <a:path w="41910" h="2532379">
                <a:moveTo>
                  <a:pt x="41910" y="1838960"/>
                </a:moveTo>
                <a:lnTo>
                  <a:pt x="0" y="1838960"/>
                </a:lnTo>
                <a:lnTo>
                  <a:pt x="0" y="1844039"/>
                </a:lnTo>
                <a:lnTo>
                  <a:pt x="41910" y="1844039"/>
                </a:lnTo>
                <a:lnTo>
                  <a:pt x="41910" y="1838960"/>
                </a:lnTo>
                <a:close/>
              </a:path>
              <a:path w="41910" h="2532379">
                <a:moveTo>
                  <a:pt x="41910" y="1832610"/>
                </a:moveTo>
                <a:lnTo>
                  <a:pt x="0" y="1832610"/>
                </a:lnTo>
                <a:lnTo>
                  <a:pt x="0" y="1837690"/>
                </a:lnTo>
                <a:lnTo>
                  <a:pt x="41910" y="1837690"/>
                </a:lnTo>
                <a:lnTo>
                  <a:pt x="41910" y="1832610"/>
                </a:lnTo>
                <a:close/>
              </a:path>
              <a:path w="41910" h="2532379">
                <a:moveTo>
                  <a:pt x="41910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1910" y="1831339"/>
                </a:lnTo>
                <a:lnTo>
                  <a:pt x="41910" y="1826260"/>
                </a:lnTo>
                <a:close/>
              </a:path>
              <a:path w="41910" h="2532379">
                <a:moveTo>
                  <a:pt x="41910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1910" y="1824989"/>
                </a:lnTo>
                <a:lnTo>
                  <a:pt x="41910" y="1819910"/>
                </a:lnTo>
                <a:close/>
              </a:path>
              <a:path w="41910" h="2532379">
                <a:moveTo>
                  <a:pt x="41910" y="1813560"/>
                </a:moveTo>
                <a:lnTo>
                  <a:pt x="0" y="1813560"/>
                </a:lnTo>
                <a:lnTo>
                  <a:pt x="0" y="1818640"/>
                </a:lnTo>
                <a:lnTo>
                  <a:pt x="41910" y="1818640"/>
                </a:lnTo>
                <a:lnTo>
                  <a:pt x="41910" y="1813560"/>
                </a:lnTo>
                <a:close/>
              </a:path>
              <a:path w="41910" h="2532379">
                <a:moveTo>
                  <a:pt x="41910" y="1807210"/>
                </a:moveTo>
                <a:lnTo>
                  <a:pt x="0" y="1807210"/>
                </a:lnTo>
                <a:lnTo>
                  <a:pt x="0" y="1812289"/>
                </a:lnTo>
                <a:lnTo>
                  <a:pt x="41910" y="1812289"/>
                </a:lnTo>
                <a:lnTo>
                  <a:pt x="41910" y="1807210"/>
                </a:lnTo>
                <a:close/>
              </a:path>
              <a:path w="41910" h="2532379">
                <a:moveTo>
                  <a:pt x="41910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1910" y="1805939"/>
                </a:lnTo>
                <a:lnTo>
                  <a:pt x="41910" y="1800860"/>
                </a:lnTo>
                <a:close/>
              </a:path>
              <a:path w="41910" h="2532379">
                <a:moveTo>
                  <a:pt x="41910" y="1794510"/>
                </a:moveTo>
                <a:lnTo>
                  <a:pt x="0" y="1794510"/>
                </a:lnTo>
                <a:lnTo>
                  <a:pt x="0" y="1799589"/>
                </a:lnTo>
                <a:lnTo>
                  <a:pt x="41910" y="1799589"/>
                </a:lnTo>
                <a:lnTo>
                  <a:pt x="41910" y="1794510"/>
                </a:lnTo>
                <a:close/>
              </a:path>
              <a:path w="41910" h="2532379">
                <a:moveTo>
                  <a:pt x="41910" y="1788160"/>
                </a:moveTo>
                <a:lnTo>
                  <a:pt x="0" y="1788160"/>
                </a:lnTo>
                <a:lnTo>
                  <a:pt x="0" y="1793239"/>
                </a:lnTo>
                <a:lnTo>
                  <a:pt x="41910" y="1793239"/>
                </a:lnTo>
                <a:lnTo>
                  <a:pt x="41910" y="1788160"/>
                </a:lnTo>
                <a:close/>
              </a:path>
              <a:path w="41910" h="2532379">
                <a:moveTo>
                  <a:pt x="41910" y="1781810"/>
                </a:moveTo>
                <a:lnTo>
                  <a:pt x="0" y="1781810"/>
                </a:lnTo>
                <a:lnTo>
                  <a:pt x="0" y="1786889"/>
                </a:lnTo>
                <a:lnTo>
                  <a:pt x="41910" y="1786889"/>
                </a:lnTo>
                <a:lnTo>
                  <a:pt x="41910" y="1781810"/>
                </a:lnTo>
                <a:close/>
              </a:path>
              <a:path w="41910" h="2532379">
                <a:moveTo>
                  <a:pt x="41910" y="1775460"/>
                </a:moveTo>
                <a:lnTo>
                  <a:pt x="0" y="1775460"/>
                </a:lnTo>
                <a:lnTo>
                  <a:pt x="0" y="1780539"/>
                </a:lnTo>
                <a:lnTo>
                  <a:pt x="41910" y="1780539"/>
                </a:lnTo>
                <a:lnTo>
                  <a:pt x="41910" y="1775460"/>
                </a:lnTo>
                <a:close/>
              </a:path>
              <a:path w="41910" h="2532379">
                <a:moveTo>
                  <a:pt x="41910" y="1769110"/>
                </a:moveTo>
                <a:lnTo>
                  <a:pt x="0" y="1769110"/>
                </a:lnTo>
                <a:lnTo>
                  <a:pt x="0" y="1774189"/>
                </a:lnTo>
                <a:lnTo>
                  <a:pt x="41910" y="1774189"/>
                </a:lnTo>
                <a:lnTo>
                  <a:pt x="41910" y="1769110"/>
                </a:lnTo>
                <a:close/>
              </a:path>
              <a:path w="41910" h="2532379">
                <a:moveTo>
                  <a:pt x="41910" y="1762760"/>
                </a:moveTo>
                <a:lnTo>
                  <a:pt x="0" y="1762760"/>
                </a:lnTo>
                <a:lnTo>
                  <a:pt x="0" y="1767839"/>
                </a:lnTo>
                <a:lnTo>
                  <a:pt x="41910" y="1767839"/>
                </a:lnTo>
                <a:lnTo>
                  <a:pt x="41910" y="1762760"/>
                </a:lnTo>
                <a:close/>
              </a:path>
              <a:path w="41910" h="2532379">
                <a:moveTo>
                  <a:pt x="41910" y="1756410"/>
                </a:moveTo>
                <a:lnTo>
                  <a:pt x="0" y="1756410"/>
                </a:lnTo>
                <a:lnTo>
                  <a:pt x="0" y="1761489"/>
                </a:lnTo>
                <a:lnTo>
                  <a:pt x="41910" y="1761489"/>
                </a:lnTo>
                <a:lnTo>
                  <a:pt x="41910" y="1756410"/>
                </a:lnTo>
                <a:close/>
              </a:path>
              <a:path w="41910" h="2532379">
                <a:moveTo>
                  <a:pt x="41910" y="1750060"/>
                </a:moveTo>
                <a:lnTo>
                  <a:pt x="0" y="1750060"/>
                </a:lnTo>
                <a:lnTo>
                  <a:pt x="0" y="1755139"/>
                </a:lnTo>
                <a:lnTo>
                  <a:pt x="41910" y="1755139"/>
                </a:lnTo>
                <a:lnTo>
                  <a:pt x="41910" y="1750060"/>
                </a:lnTo>
                <a:close/>
              </a:path>
              <a:path w="41910" h="2532379">
                <a:moveTo>
                  <a:pt x="41910" y="1743710"/>
                </a:moveTo>
                <a:lnTo>
                  <a:pt x="0" y="1743710"/>
                </a:lnTo>
                <a:lnTo>
                  <a:pt x="0" y="1748789"/>
                </a:lnTo>
                <a:lnTo>
                  <a:pt x="41910" y="1748789"/>
                </a:lnTo>
                <a:lnTo>
                  <a:pt x="41910" y="1743710"/>
                </a:lnTo>
                <a:close/>
              </a:path>
              <a:path w="41910" h="2532379">
                <a:moveTo>
                  <a:pt x="41910" y="1737360"/>
                </a:moveTo>
                <a:lnTo>
                  <a:pt x="0" y="1737360"/>
                </a:lnTo>
                <a:lnTo>
                  <a:pt x="0" y="1742439"/>
                </a:lnTo>
                <a:lnTo>
                  <a:pt x="41910" y="1742439"/>
                </a:lnTo>
                <a:lnTo>
                  <a:pt x="41910" y="1737360"/>
                </a:lnTo>
                <a:close/>
              </a:path>
              <a:path w="41910" h="2532379">
                <a:moveTo>
                  <a:pt x="41910" y="1731010"/>
                </a:moveTo>
                <a:lnTo>
                  <a:pt x="0" y="1731010"/>
                </a:lnTo>
                <a:lnTo>
                  <a:pt x="0" y="1736090"/>
                </a:lnTo>
                <a:lnTo>
                  <a:pt x="41910" y="1736090"/>
                </a:lnTo>
                <a:lnTo>
                  <a:pt x="41910" y="1731010"/>
                </a:lnTo>
                <a:close/>
              </a:path>
              <a:path w="41910" h="2532379">
                <a:moveTo>
                  <a:pt x="41910" y="1724660"/>
                </a:moveTo>
                <a:lnTo>
                  <a:pt x="0" y="1724660"/>
                </a:lnTo>
                <a:lnTo>
                  <a:pt x="0" y="1729739"/>
                </a:lnTo>
                <a:lnTo>
                  <a:pt x="41910" y="1729739"/>
                </a:lnTo>
                <a:lnTo>
                  <a:pt x="41910" y="1724660"/>
                </a:lnTo>
                <a:close/>
              </a:path>
              <a:path w="41910" h="2532379">
                <a:moveTo>
                  <a:pt x="41910" y="1719580"/>
                </a:moveTo>
                <a:lnTo>
                  <a:pt x="0" y="1719580"/>
                </a:lnTo>
                <a:lnTo>
                  <a:pt x="0" y="1723389"/>
                </a:lnTo>
                <a:lnTo>
                  <a:pt x="41910" y="1723389"/>
                </a:lnTo>
                <a:lnTo>
                  <a:pt x="41910" y="171958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5909309" y="4298950"/>
            <a:ext cx="43180" cy="2557780"/>
          </a:xfrm>
          <a:custGeom>
            <a:avLst/>
            <a:gdLst/>
            <a:ahLst/>
            <a:cxnLst/>
            <a:rect l="l" t="t" r="r" b="b"/>
            <a:pathLst>
              <a:path w="43179" h="255777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80"/>
                </a:lnTo>
                <a:lnTo>
                  <a:pt x="7619" y="5080"/>
                </a:lnTo>
                <a:lnTo>
                  <a:pt x="7619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3179" h="2557779">
                <a:moveTo>
                  <a:pt x="165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9" y="15239"/>
                </a:lnTo>
                <a:lnTo>
                  <a:pt x="25399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19" y="12700"/>
                </a:lnTo>
                <a:lnTo>
                  <a:pt x="20319" y="11430"/>
                </a:lnTo>
                <a:lnTo>
                  <a:pt x="19049" y="11430"/>
                </a:lnTo>
                <a:lnTo>
                  <a:pt x="19049" y="10160"/>
                </a:lnTo>
                <a:lnTo>
                  <a:pt x="16510" y="10160"/>
                </a:lnTo>
                <a:lnTo>
                  <a:pt x="16510" y="8890"/>
                </a:lnTo>
                <a:close/>
              </a:path>
              <a:path w="43179" h="2557779">
                <a:moveTo>
                  <a:pt x="2666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5560" y="21589"/>
                </a:lnTo>
                <a:lnTo>
                  <a:pt x="35560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10" y="17780"/>
                </a:lnTo>
                <a:lnTo>
                  <a:pt x="29210" y="16510"/>
                </a:lnTo>
                <a:lnTo>
                  <a:pt x="26669" y="16510"/>
                </a:lnTo>
                <a:lnTo>
                  <a:pt x="26669" y="15240"/>
                </a:lnTo>
                <a:close/>
              </a:path>
              <a:path w="43179" h="2557779">
                <a:moveTo>
                  <a:pt x="38100" y="21590"/>
                </a:moveTo>
                <a:lnTo>
                  <a:pt x="0" y="21590"/>
                </a:lnTo>
                <a:lnTo>
                  <a:pt x="0" y="34289"/>
                </a:lnTo>
                <a:lnTo>
                  <a:pt x="43179" y="34289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24130"/>
                </a:lnTo>
                <a:lnTo>
                  <a:pt x="39369" y="24130"/>
                </a:lnTo>
                <a:lnTo>
                  <a:pt x="39369" y="22860"/>
                </a:lnTo>
                <a:lnTo>
                  <a:pt x="38100" y="22860"/>
                </a:lnTo>
                <a:lnTo>
                  <a:pt x="38100" y="21590"/>
                </a:lnTo>
                <a:close/>
              </a:path>
              <a:path w="43179" h="2557779">
                <a:moveTo>
                  <a:pt x="4317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43179" y="40639"/>
                </a:lnTo>
                <a:lnTo>
                  <a:pt x="43179" y="34290"/>
                </a:lnTo>
                <a:close/>
              </a:path>
              <a:path w="43179" h="2557779">
                <a:moveTo>
                  <a:pt x="4317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43179" y="46989"/>
                </a:lnTo>
                <a:lnTo>
                  <a:pt x="43179" y="40640"/>
                </a:lnTo>
                <a:close/>
              </a:path>
              <a:path w="43179" h="2557779">
                <a:moveTo>
                  <a:pt x="43179" y="46990"/>
                </a:moveTo>
                <a:lnTo>
                  <a:pt x="0" y="46990"/>
                </a:lnTo>
                <a:lnTo>
                  <a:pt x="0" y="72389"/>
                </a:lnTo>
                <a:lnTo>
                  <a:pt x="43179" y="72389"/>
                </a:lnTo>
                <a:lnTo>
                  <a:pt x="43179" y="46990"/>
                </a:lnTo>
                <a:close/>
              </a:path>
              <a:path w="43179" h="2557779">
                <a:moveTo>
                  <a:pt x="43179" y="72390"/>
                </a:moveTo>
                <a:lnTo>
                  <a:pt x="0" y="72390"/>
                </a:lnTo>
                <a:lnTo>
                  <a:pt x="0" y="97789"/>
                </a:lnTo>
                <a:lnTo>
                  <a:pt x="43179" y="97789"/>
                </a:lnTo>
                <a:lnTo>
                  <a:pt x="43179" y="72390"/>
                </a:lnTo>
                <a:close/>
              </a:path>
              <a:path w="43179" h="2557779">
                <a:moveTo>
                  <a:pt x="4317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43179" y="104139"/>
                </a:lnTo>
                <a:lnTo>
                  <a:pt x="43179" y="97790"/>
                </a:lnTo>
                <a:close/>
              </a:path>
              <a:path w="43179" h="2557779">
                <a:moveTo>
                  <a:pt x="43179" y="104140"/>
                </a:moveTo>
                <a:lnTo>
                  <a:pt x="0" y="104140"/>
                </a:lnTo>
                <a:lnTo>
                  <a:pt x="0" y="135889"/>
                </a:lnTo>
                <a:lnTo>
                  <a:pt x="43179" y="135889"/>
                </a:lnTo>
                <a:lnTo>
                  <a:pt x="43179" y="104140"/>
                </a:lnTo>
                <a:close/>
              </a:path>
              <a:path w="43179" h="2557779">
                <a:moveTo>
                  <a:pt x="43179" y="135890"/>
                </a:moveTo>
                <a:lnTo>
                  <a:pt x="0" y="135890"/>
                </a:lnTo>
                <a:lnTo>
                  <a:pt x="0" y="154939"/>
                </a:lnTo>
                <a:lnTo>
                  <a:pt x="43179" y="154939"/>
                </a:lnTo>
                <a:lnTo>
                  <a:pt x="43179" y="135890"/>
                </a:lnTo>
                <a:close/>
              </a:path>
              <a:path w="43179" h="2557779">
                <a:moveTo>
                  <a:pt x="43179" y="154940"/>
                </a:moveTo>
                <a:lnTo>
                  <a:pt x="0" y="154940"/>
                </a:lnTo>
                <a:lnTo>
                  <a:pt x="0" y="173989"/>
                </a:lnTo>
                <a:lnTo>
                  <a:pt x="43179" y="173989"/>
                </a:lnTo>
                <a:lnTo>
                  <a:pt x="43179" y="154940"/>
                </a:lnTo>
                <a:close/>
              </a:path>
              <a:path w="43179" h="2557779">
                <a:moveTo>
                  <a:pt x="4317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43179" y="180339"/>
                </a:lnTo>
                <a:lnTo>
                  <a:pt x="43179" y="173990"/>
                </a:lnTo>
                <a:close/>
              </a:path>
              <a:path w="43179" h="2557779">
                <a:moveTo>
                  <a:pt x="4317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43179" y="186689"/>
                </a:lnTo>
                <a:lnTo>
                  <a:pt x="43179" y="180340"/>
                </a:lnTo>
                <a:close/>
              </a:path>
              <a:path w="43179" h="2557779">
                <a:moveTo>
                  <a:pt x="4317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43179" y="193039"/>
                </a:lnTo>
                <a:lnTo>
                  <a:pt x="43179" y="186690"/>
                </a:lnTo>
                <a:close/>
              </a:path>
              <a:path w="43179" h="2557779">
                <a:moveTo>
                  <a:pt x="4317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43179" y="199389"/>
                </a:lnTo>
                <a:lnTo>
                  <a:pt x="43179" y="193040"/>
                </a:lnTo>
                <a:close/>
              </a:path>
              <a:path w="43179" h="2557779">
                <a:moveTo>
                  <a:pt x="43179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43179" y="212089"/>
                </a:lnTo>
                <a:lnTo>
                  <a:pt x="43179" y="199390"/>
                </a:lnTo>
                <a:close/>
              </a:path>
              <a:path w="43179" h="2557779">
                <a:moveTo>
                  <a:pt x="4317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43179" y="218439"/>
                </a:lnTo>
                <a:lnTo>
                  <a:pt x="43179" y="212090"/>
                </a:lnTo>
                <a:close/>
              </a:path>
              <a:path w="43179" h="2557779">
                <a:moveTo>
                  <a:pt x="4317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43179" y="224789"/>
                </a:lnTo>
                <a:lnTo>
                  <a:pt x="43179" y="218440"/>
                </a:lnTo>
                <a:close/>
              </a:path>
              <a:path w="43179" h="2557779">
                <a:moveTo>
                  <a:pt x="4317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3179" y="231139"/>
                </a:lnTo>
                <a:lnTo>
                  <a:pt x="43179" y="224790"/>
                </a:lnTo>
                <a:close/>
              </a:path>
              <a:path w="43179" h="2557779">
                <a:moveTo>
                  <a:pt x="4317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3179" y="237489"/>
                </a:lnTo>
                <a:lnTo>
                  <a:pt x="43179" y="231140"/>
                </a:lnTo>
                <a:close/>
              </a:path>
              <a:path w="43179" h="2557779">
                <a:moveTo>
                  <a:pt x="4317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43179" y="243839"/>
                </a:lnTo>
                <a:lnTo>
                  <a:pt x="43179" y="237490"/>
                </a:lnTo>
                <a:close/>
              </a:path>
              <a:path w="43179" h="2557779">
                <a:moveTo>
                  <a:pt x="4317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43179" y="250189"/>
                </a:lnTo>
                <a:lnTo>
                  <a:pt x="43179" y="243840"/>
                </a:lnTo>
                <a:close/>
              </a:path>
              <a:path w="43179" h="2557779">
                <a:moveTo>
                  <a:pt x="4317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43179" y="256539"/>
                </a:lnTo>
                <a:lnTo>
                  <a:pt x="43179" y="250190"/>
                </a:lnTo>
                <a:close/>
              </a:path>
              <a:path w="43179" h="2557779">
                <a:moveTo>
                  <a:pt x="4317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43179" y="262889"/>
                </a:lnTo>
                <a:lnTo>
                  <a:pt x="43179" y="256540"/>
                </a:lnTo>
                <a:close/>
              </a:path>
              <a:path w="43179" h="2557779">
                <a:moveTo>
                  <a:pt x="43179" y="262890"/>
                </a:moveTo>
                <a:lnTo>
                  <a:pt x="0" y="262890"/>
                </a:lnTo>
                <a:lnTo>
                  <a:pt x="0" y="288289"/>
                </a:lnTo>
                <a:lnTo>
                  <a:pt x="43179" y="288289"/>
                </a:lnTo>
                <a:lnTo>
                  <a:pt x="43179" y="262890"/>
                </a:lnTo>
                <a:close/>
              </a:path>
              <a:path w="43179" h="2557779">
                <a:moveTo>
                  <a:pt x="43179" y="288290"/>
                </a:moveTo>
                <a:lnTo>
                  <a:pt x="0" y="288290"/>
                </a:lnTo>
                <a:lnTo>
                  <a:pt x="0" y="320039"/>
                </a:lnTo>
                <a:lnTo>
                  <a:pt x="43179" y="320039"/>
                </a:lnTo>
                <a:lnTo>
                  <a:pt x="43179" y="288290"/>
                </a:lnTo>
                <a:close/>
              </a:path>
              <a:path w="43179" h="2557779">
                <a:moveTo>
                  <a:pt x="4317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43179" y="326389"/>
                </a:lnTo>
                <a:lnTo>
                  <a:pt x="43179" y="320040"/>
                </a:lnTo>
                <a:close/>
              </a:path>
              <a:path w="43179" h="2557779">
                <a:moveTo>
                  <a:pt x="43179" y="326390"/>
                </a:moveTo>
                <a:lnTo>
                  <a:pt x="0" y="326390"/>
                </a:lnTo>
                <a:lnTo>
                  <a:pt x="0" y="358139"/>
                </a:lnTo>
                <a:lnTo>
                  <a:pt x="43179" y="358139"/>
                </a:lnTo>
                <a:lnTo>
                  <a:pt x="43179" y="326390"/>
                </a:lnTo>
                <a:close/>
              </a:path>
              <a:path w="43179" h="2557779">
                <a:moveTo>
                  <a:pt x="43179" y="360680"/>
                </a:moveTo>
                <a:lnTo>
                  <a:pt x="0" y="360680"/>
                </a:lnTo>
                <a:lnTo>
                  <a:pt x="0" y="396239"/>
                </a:lnTo>
                <a:lnTo>
                  <a:pt x="43179" y="396239"/>
                </a:lnTo>
                <a:lnTo>
                  <a:pt x="43179" y="360680"/>
                </a:lnTo>
                <a:close/>
              </a:path>
              <a:path w="43179" h="2557779">
                <a:moveTo>
                  <a:pt x="43179" y="358140"/>
                </a:moveTo>
                <a:lnTo>
                  <a:pt x="0" y="358140"/>
                </a:lnTo>
                <a:lnTo>
                  <a:pt x="0" y="360679"/>
                </a:lnTo>
                <a:lnTo>
                  <a:pt x="43179" y="360679"/>
                </a:lnTo>
                <a:lnTo>
                  <a:pt x="43179" y="358140"/>
                </a:lnTo>
                <a:close/>
              </a:path>
              <a:path w="43179" h="2557779">
                <a:moveTo>
                  <a:pt x="4317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43179" y="402589"/>
                </a:lnTo>
                <a:lnTo>
                  <a:pt x="43179" y="396240"/>
                </a:lnTo>
                <a:close/>
              </a:path>
              <a:path w="43179" h="2557779">
                <a:moveTo>
                  <a:pt x="43179" y="402590"/>
                </a:moveTo>
                <a:lnTo>
                  <a:pt x="0" y="402590"/>
                </a:lnTo>
                <a:lnTo>
                  <a:pt x="0" y="434339"/>
                </a:lnTo>
                <a:lnTo>
                  <a:pt x="43179" y="434339"/>
                </a:lnTo>
                <a:lnTo>
                  <a:pt x="43179" y="402590"/>
                </a:lnTo>
                <a:close/>
              </a:path>
              <a:path w="43179" h="2557779">
                <a:moveTo>
                  <a:pt x="4317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43179" y="440689"/>
                </a:lnTo>
                <a:lnTo>
                  <a:pt x="43179" y="434340"/>
                </a:lnTo>
                <a:close/>
              </a:path>
              <a:path w="43179" h="2557779">
                <a:moveTo>
                  <a:pt x="43179" y="440690"/>
                </a:moveTo>
                <a:lnTo>
                  <a:pt x="0" y="440690"/>
                </a:lnTo>
                <a:lnTo>
                  <a:pt x="0" y="472439"/>
                </a:lnTo>
                <a:lnTo>
                  <a:pt x="43179" y="472439"/>
                </a:lnTo>
                <a:lnTo>
                  <a:pt x="43179" y="440690"/>
                </a:lnTo>
                <a:close/>
              </a:path>
              <a:path w="43179" h="2557779">
                <a:moveTo>
                  <a:pt x="4317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43179" y="478789"/>
                </a:lnTo>
                <a:lnTo>
                  <a:pt x="43179" y="472440"/>
                </a:lnTo>
                <a:close/>
              </a:path>
              <a:path w="43179" h="2557779">
                <a:moveTo>
                  <a:pt x="4317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43179" y="485139"/>
                </a:lnTo>
                <a:lnTo>
                  <a:pt x="43179" y="478790"/>
                </a:lnTo>
                <a:close/>
              </a:path>
              <a:path w="43179" h="2557779">
                <a:moveTo>
                  <a:pt x="43179" y="485140"/>
                </a:moveTo>
                <a:lnTo>
                  <a:pt x="0" y="485140"/>
                </a:lnTo>
                <a:lnTo>
                  <a:pt x="0" y="497839"/>
                </a:lnTo>
                <a:lnTo>
                  <a:pt x="43179" y="497839"/>
                </a:lnTo>
                <a:lnTo>
                  <a:pt x="43179" y="485140"/>
                </a:lnTo>
                <a:close/>
              </a:path>
              <a:path w="43179" h="2557779">
                <a:moveTo>
                  <a:pt x="43179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43179" y="504189"/>
                </a:lnTo>
                <a:lnTo>
                  <a:pt x="43179" y="497840"/>
                </a:lnTo>
                <a:close/>
              </a:path>
              <a:path w="43179" h="2557779">
                <a:moveTo>
                  <a:pt x="43179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43179" y="510539"/>
                </a:lnTo>
                <a:lnTo>
                  <a:pt x="43179" y="504190"/>
                </a:lnTo>
                <a:close/>
              </a:path>
              <a:path w="43179" h="2557779">
                <a:moveTo>
                  <a:pt x="4317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43179" y="516889"/>
                </a:lnTo>
                <a:lnTo>
                  <a:pt x="43179" y="510540"/>
                </a:lnTo>
                <a:close/>
              </a:path>
              <a:path w="43179" h="2557779">
                <a:moveTo>
                  <a:pt x="43179" y="516890"/>
                </a:moveTo>
                <a:lnTo>
                  <a:pt x="0" y="516890"/>
                </a:lnTo>
                <a:lnTo>
                  <a:pt x="0" y="529589"/>
                </a:lnTo>
                <a:lnTo>
                  <a:pt x="43179" y="529589"/>
                </a:lnTo>
                <a:lnTo>
                  <a:pt x="43179" y="516890"/>
                </a:lnTo>
                <a:close/>
              </a:path>
              <a:path w="43179" h="2557779">
                <a:moveTo>
                  <a:pt x="43179" y="529590"/>
                </a:moveTo>
                <a:lnTo>
                  <a:pt x="0" y="529590"/>
                </a:lnTo>
                <a:lnTo>
                  <a:pt x="0" y="542289"/>
                </a:lnTo>
                <a:lnTo>
                  <a:pt x="43179" y="542289"/>
                </a:lnTo>
                <a:lnTo>
                  <a:pt x="43179" y="529590"/>
                </a:lnTo>
                <a:close/>
              </a:path>
              <a:path w="43179" h="2557779">
                <a:moveTo>
                  <a:pt x="43179" y="542290"/>
                </a:moveTo>
                <a:lnTo>
                  <a:pt x="0" y="542290"/>
                </a:lnTo>
                <a:lnTo>
                  <a:pt x="0" y="554989"/>
                </a:lnTo>
                <a:lnTo>
                  <a:pt x="43179" y="554989"/>
                </a:lnTo>
                <a:lnTo>
                  <a:pt x="43179" y="542290"/>
                </a:lnTo>
                <a:close/>
              </a:path>
              <a:path w="43179" h="2557779">
                <a:moveTo>
                  <a:pt x="43179" y="554990"/>
                </a:moveTo>
                <a:lnTo>
                  <a:pt x="0" y="554990"/>
                </a:lnTo>
                <a:lnTo>
                  <a:pt x="0" y="567689"/>
                </a:lnTo>
                <a:lnTo>
                  <a:pt x="43179" y="567689"/>
                </a:lnTo>
                <a:lnTo>
                  <a:pt x="43179" y="554990"/>
                </a:lnTo>
                <a:close/>
              </a:path>
              <a:path w="43179" h="2557779">
                <a:moveTo>
                  <a:pt x="43179" y="567690"/>
                </a:moveTo>
                <a:lnTo>
                  <a:pt x="0" y="567690"/>
                </a:lnTo>
                <a:lnTo>
                  <a:pt x="0" y="593089"/>
                </a:lnTo>
                <a:lnTo>
                  <a:pt x="43179" y="593089"/>
                </a:lnTo>
                <a:lnTo>
                  <a:pt x="43179" y="567690"/>
                </a:lnTo>
                <a:close/>
              </a:path>
              <a:path w="43179" h="2557779">
                <a:moveTo>
                  <a:pt x="43179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43179" y="605789"/>
                </a:lnTo>
                <a:lnTo>
                  <a:pt x="43179" y="593090"/>
                </a:lnTo>
                <a:close/>
              </a:path>
              <a:path w="43179" h="2557779">
                <a:moveTo>
                  <a:pt x="43179" y="605790"/>
                </a:moveTo>
                <a:lnTo>
                  <a:pt x="0" y="605790"/>
                </a:lnTo>
                <a:lnTo>
                  <a:pt x="0" y="631189"/>
                </a:lnTo>
                <a:lnTo>
                  <a:pt x="43179" y="631189"/>
                </a:lnTo>
                <a:lnTo>
                  <a:pt x="43179" y="605790"/>
                </a:lnTo>
                <a:close/>
              </a:path>
              <a:path w="43179" h="2557779">
                <a:moveTo>
                  <a:pt x="43179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43179" y="637539"/>
                </a:lnTo>
                <a:lnTo>
                  <a:pt x="43179" y="631190"/>
                </a:lnTo>
                <a:close/>
              </a:path>
              <a:path w="43179" h="2557779">
                <a:moveTo>
                  <a:pt x="43179" y="637540"/>
                </a:moveTo>
                <a:lnTo>
                  <a:pt x="0" y="637540"/>
                </a:lnTo>
                <a:lnTo>
                  <a:pt x="0" y="643889"/>
                </a:lnTo>
                <a:lnTo>
                  <a:pt x="43179" y="643889"/>
                </a:lnTo>
                <a:lnTo>
                  <a:pt x="43179" y="637540"/>
                </a:lnTo>
                <a:close/>
              </a:path>
              <a:path w="43179" h="2557779">
                <a:moveTo>
                  <a:pt x="43179" y="643890"/>
                </a:moveTo>
                <a:lnTo>
                  <a:pt x="0" y="643890"/>
                </a:lnTo>
                <a:lnTo>
                  <a:pt x="0" y="656589"/>
                </a:lnTo>
                <a:lnTo>
                  <a:pt x="43179" y="656589"/>
                </a:lnTo>
                <a:lnTo>
                  <a:pt x="43179" y="643890"/>
                </a:lnTo>
                <a:close/>
              </a:path>
              <a:path w="43179" h="2557779">
                <a:moveTo>
                  <a:pt x="43179" y="656590"/>
                </a:moveTo>
                <a:lnTo>
                  <a:pt x="0" y="656590"/>
                </a:lnTo>
                <a:lnTo>
                  <a:pt x="0" y="662939"/>
                </a:lnTo>
                <a:lnTo>
                  <a:pt x="43179" y="662939"/>
                </a:lnTo>
                <a:lnTo>
                  <a:pt x="43179" y="656590"/>
                </a:lnTo>
                <a:close/>
              </a:path>
              <a:path w="43179" h="2557779">
                <a:moveTo>
                  <a:pt x="43179" y="662940"/>
                </a:moveTo>
                <a:lnTo>
                  <a:pt x="0" y="662940"/>
                </a:lnTo>
                <a:lnTo>
                  <a:pt x="0" y="681989"/>
                </a:lnTo>
                <a:lnTo>
                  <a:pt x="43179" y="681989"/>
                </a:lnTo>
                <a:lnTo>
                  <a:pt x="43179" y="662940"/>
                </a:lnTo>
                <a:close/>
              </a:path>
              <a:path w="43179" h="2557779">
                <a:moveTo>
                  <a:pt x="4317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43179" y="688339"/>
                </a:lnTo>
                <a:lnTo>
                  <a:pt x="43179" y="681990"/>
                </a:lnTo>
                <a:close/>
              </a:path>
              <a:path w="43179" h="2557779">
                <a:moveTo>
                  <a:pt x="4317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3179" y="694689"/>
                </a:lnTo>
                <a:lnTo>
                  <a:pt x="43179" y="688340"/>
                </a:lnTo>
                <a:close/>
              </a:path>
              <a:path w="43179" h="2557779">
                <a:moveTo>
                  <a:pt x="43179" y="694690"/>
                </a:moveTo>
                <a:lnTo>
                  <a:pt x="0" y="694690"/>
                </a:lnTo>
                <a:lnTo>
                  <a:pt x="0" y="713739"/>
                </a:lnTo>
                <a:lnTo>
                  <a:pt x="43179" y="713739"/>
                </a:lnTo>
                <a:lnTo>
                  <a:pt x="43179" y="694690"/>
                </a:lnTo>
                <a:close/>
              </a:path>
              <a:path w="43179" h="2557779">
                <a:moveTo>
                  <a:pt x="4317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43179" y="720089"/>
                </a:lnTo>
                <a:lnTo>
                  <a:pt x="43179" y="713740"/>
                </a:lnTo>
                <a:close/>
              </a:path>
              <a:path w="43179" h="2557779">
                <a:moveTo>
                  <a:pt x="43179" y="720090"/>
                </a:moveTo>
                <a:lnTo>
                  <a:pt x="0" y="720090"/>
                </a:lnTo>
                <a:lnTo>
                  <a:pt x="0" y="732789"/>
                </a:lnTo>
                <a:lnTo>
                  <a:pt x="43179" y="732789"/>
                </a:lnTo>
                <a:lnTo>
                  <a:pt x="43179" y="720090"/>
                </a:lnTo>
                <a:close/>
              </a:path>
              <a:path w="43179" h="2557779">
                <a:moveTo>
                  <a:pt x="4317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3179" y="739139"/>
                </a:lnTo>
                <a:lnTo>
                  <a:pt x="43179" y="732790"/>
                </a:lnTo>
                <a:close/>
              </a:path>
              <a:path w="43179" h="2557779">
                <a:moveTo>
                  <a:pt x="4317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3179" y="745489"/>
                </a:lnTo>
                <a:lnTo>
                  <a:pt x="43179" y="739140"/>
                </a:lnTo>
                <a:close/>
              </a:path>
              <a:path w="43179" h="2557779">
                <a:moveTo>
                  <a:pt x="43179" y="745490"/>
                </a:moveTo>
                <a:lnTo>
                  <a:pt x="0" y="745490"/>
                </a:lnTo>
                <a:lnTo>
                  <a:pt x="0" y="758189"/>
                </a:lnTo>
                <a:lnTo>
                  <a:pt x="43179" y="758189"/>
                </a:lnTo>
                <a:lnTo>
                  <a:pt x="43179" y="745490"/>
                </a:lnTo>
                <a:close/>
              </a:path>
              <a:path w="43179" h="2557779">
                <a:moveTo>
                  <a:pt x="4317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58190"/>
                </a:lnTo>
                <a:close/>
              </a:path>
              <a:path w="43179" h="2557779">
                <a:moveTo>
                  <a:pt x="4317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43179" y="770889"/>
                </a:lnTo>
                <a:lnTo>
                  <a:pt x="43179" y="764540"/>
                </a:lnTo>
                <a:close/>
              </a:path>
              <a:path w="43179" h="2557779">
                <a:moveTo>
                  <a:pt x="43179" y="770890"/>
                </a:moveTo>
                <a:lnTo>
                  <a:pt x="0" y="770890"/>
                </a:lnTo>
                <a:lnTo>
                  <a:pt x="0" y="777239"/>
                </a:lnTo>
                <a:lnTo>
                  <a:pt x="43179" y="777239"/>
                </a:lnTo>
                <a:lnTo>
                  <a:pt x="43179" y="770890"/>
                </a:lnTo>
                <a:close/>
              </a:path>
              <a:path w="43179" h="2557779">
                <a:moveTo>
                  <a:pt x="4317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43179" y="783589"/>
                </a:lnTo>
                <a:lnTo>
                  <a:pt x="43179" y="777240"/>
                </a:lnTo>
                <a:close/>
              </a:path>
              <a:path w="43179" h="2557779">
                <a:moveTo>
                  <a:pt x="43179" y="783590"/>
                </a:moveTo>
                <a:lnTo>
                  <a:pt x="0" y="78359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83590"/>
                </a:lnTo>
                <a:close/>
              </a:path>
              <a:path w="43179" h="2557779">
                <a:moveTo>
                  <a:pt x="43179" y="796290"/>
                </a:moveTo>
                <a:lnTo>
                  <a:pt x="0" y="796290"/>
                </a:lnTo>
                <a:lnTo>
                  <a:pt x="0" y="828039"/>
                </a:lnTo>
                <a:lnTo>
                  <a:pt x="43179" y="828039"/>
                </a:lnTo>
                <a:lnTo>
                  <a:pt x="43179" y="796290"/>
                </a:lnTo>
                <a:close/>
              </a:path>
              <a:path w="43179" h="2557779">
                <a:moveTo>
                  <a:pt x="43179" y="828040"/>
                </a:moveTo>
                <a:lnTo>
                  <a:pt x="0" y="828040"/>
                </a:lnTo>
                <a:lnTo>
                  <a:pt x="0" y="847089"/>
                </a:lnTo>
                <a:lnTo>
                  <a:pt x="43179" y="847089"/>
                </a:lnTo>
                <a:lnTo>
                  <a:pt x="43179" y="828040"/>
                </a:lnTo>
                <a:close/>
              </a:path>
              <a:path w="43179" h="2557779">
                <a:moveTo>
                  <a:pt x="43179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43179" y="853439"/>
                </a:lnTo>
                <a:lnTo>
                  <a:pt x="43179" y="847090"/>
                </a:lnTo>
                <a:close/>
              </a:path>
              <a:path w="43179" h="2557779">
                <a:moveTo>
                  <a:pt x="43179" y="853440"/>
                </a:moveTo>
                <a:lnTo>
                  <a:pt x="0" y="853440"/>
                </a:lnTo>
                <a:lnTo>
                  <a:pt x="0" y="872489"/>
                </a:lnTo>
                <a:lnTo>
                  <a:pt x="43179" y="872489"/>
                </a:lnTo>
                <a:lnTo>
                  <a:pt x="43179" y="853440"/>
                </a:lnTo>
                <a:close/>
              </a:path>
              <a:path w="43179" h="2557779">
                <a:moveTo>
                  <a:pt x="43179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43179" y="878839"/>
                </a:lnTo>
                <a:lnTo>
                  <a:pt x="43179" y="872490"/>
                </a:lnTo>
                <a:close/>
              </a:path>
              <a:path w="43179" h="2557779">
                <a:moveTo>
                  <a:pt x="43179" y="878840"/>
                </a:moveTo>
                <a:lnTo>
                  <a:pt x="0" y="878840"/>
                </a:lnTo>
                <a:lnTo>
                  <a:pt x="0" y="897889"/>
                </a:lnTo>
                <a:lnTo>
                  <a:pt x="43179" y="897889"/>
                </a:lnTo>
                <a:lnTo>
                  <a:pt x="43179" y="878840"/>
                </a:lnTo>
                <a:close/>
              </a:path>
              <a:path w="43179" h="2557779">
                <a:moveTo>
                  <a:pt x="43179" y="897890"/>
                </a:moveTo>
                <a:lnTo>
                  <a:pt x="0" y="897890"/>
                </a:lnTo>
                <a:lnTo>
                  <a:pt x="0" y="904239"/>
                </a:lnTo>
                <a:lnTo>
                  <a:pt x="43179" y="904239"/>
                </a:lnTo>
                <a:lnTo>
                  <a:pt x="43179" y="897890"/>
                </a:lnTo>
                <a:close/>
              </a:path>
              <a:path w="43179" h="2557779">
                <a:moveTo>
                  <a:pt x="43179" y="904240"/>
                </a:moveTo>
                <a:lnTo>
                  <a:pt x="0" y="904240"/>
                </a:lnTo>
                <a:lnTo>
                  <a:pt x="0" y="916939"/>
                </a:lnTo>
                <a:lnTo>
                  <a:pt x="43179" y="916939"/>
                </a:lnTo>
                <a:lnTo>
                  <a:pt x="43179" y="904240"/>
                </a:lnTo>
                <a:close/>
              </a:path>
              <a:path w="43179" h="2557779">
                <a:moveTo>
                  <a:pt x="43179" y="916940"/>
                </a:moveTo>
                <a:lnTo>
                  <a:pt x="0" y="916940"/>
                </a:lnTo>
                <a:lnTo>
                  <a:pt x="0" y="929639"/>
                </a:lnTo>
                <a:lnTo>
                  <a:pt x="43179" y="929639"/>
                </a:lnTo>
                <a:lnTo>
                  <a:pt x="43179" y="916940"/>
                </a:lnTo>
                <a:close/>
              </a:path>
              <a:path w="43179" h="2557779">
                <a:moveTo>
                  <a:pt x="43179" y="929640"/>
                </a:moveTo>
                <a:lnTo>
                  <a:pt x="0" y="929640"/>
                </a:lnTo>
                <a:lnTo>
                  <a:pt x="0" y="969010"/>
                </a:lnTo>
                <a:lnTo>
                  <a:pt x="43179" y="969010"/>
                </a:lnTo>
                <a:lnTo>
                  <a:pt x="43179" y="929640"/>
                </a:lnTo>
                <a:close/>
              </a:path>
              <a:path w="43179" h="2557779">
                <a:moveTo>
                  <a:pt x="43179" y="969010"/>
                </a:moveTo>
                <a:lnTo>
                  <a:pt x="0" y="969010"/>
                </a:lnTo>
                <a:lnTo>
                  <a:pt x="0" y="998219"/>
                </a:lnTo>
                <a:lnTo>
                  <a:pt x="43179" y="998219"/>
                </a:lnTo>
                <a:lnTo>
                  <a:pt x="43179" y="969010"/>
                </a:lnTo>
                <a:close/>
              </a:path>
              <a:path w="43179" h="2557779">
                <a:moveTo>
                  <a:pt x="43179" y="998220"/>
                </a:moveTo>
                <a:lnTo>
                  <a:pt x="0" y="998220"/>
                </a:lnTo>
                <a:lnTo>
                  <a:pt x="0" y="1000759"/>
                </a:lnTo>
                <a:lnTo>
                  <a:pt x="43179" y="1000759"/>
                </a:lnTo>
                <a:lnTo>
                  <a:pt x="43179" y="998220"/>
                </a:lnTo>
                <a:close/>
              </a:path>
              <a:path w="43179" h="2557779">
                <a:moveTo>
                  <a:pt x="43179" y="1000760"/>
                </a:moveTo>
                <a:lnTo>
                  <a:pt x="0" y="1000760"/>
                </a:lnTo>
                <a:lnTo>
                  <a:pt x="0" y="1049020"/>
                </a:lnTo>
                <a:lnTo>
                  <a:pt x="43179" y="1049020"/>
                </a:lnTo>
                <a:lnTo>
                  <a:pt x="43179" y="1000760"/>
                </a:lnTo>
                <a:close/>
              </a:path>
              <a:path w="43179" h="2557779">
                <a:moveTo>
                  <a:pt x="43179" y="1049020"/>
                </a:moveTo>
                <a:lnTo>
                  <a:pt x="0" y="1049020"/>
                </a:lnTo>
                <a:lnTo>
                  <a:pt x="0" y="1064260"/>
                </a:lnTo>
                <a:lnTo>
                  <a:pt x="43179" y="1064260"/>
                </a:lnTo>
                <a:lnTo>
                  <a:pt x="43179" y="1049020"/>
                </a:lnTo>
                <a:close/>
              </a:path>
              <a:path w="43179" h="2557779">
                <a:moveTo>
                  <a:pt x="43179" y="1064260"/>
                </a:moveTo>
                <a:lnTo>
                  <a:pt x="0" y="1064260"/>
                </a:lnTo>
                <a:lnTo>
                  <a:pt x="0" y="1068070"/>
                </a:lnTo>
                <a:lnTo>
                  <a:pt x="43179" y="1068070"/>
                </a:lnTo>
                <a:lnTo>
                  <a:pt x="43179" y="1064260"/>
                </a:lnTo>
                <a:close/>
              </a:path>
              <a:path w="43179" h="2557779">
                <a:moveTo>
                  <a:pt x="43179" y="1068070"/>
                </a:moveTo>
                <a:lnTo>
                  <a:pt x="0" y="1068070"/>
                </a:lnTo>
                <a:lnTo>
                  <a:pt x="0" y="1093470"/>
                </a:lnTo>
                <a:lnTo>
                  <a:pt x="43179" y="1093470"/>
                </a:lnTo>
                <a:lnTo>
                  <a:pt x="43179" y="1068070"/>
                </a:lnTo>
                <a:close/>
              </a:path>
              <a:path w="43179" h="2557779">
                <a:moveTo>
                  <a:pt x="43179" y="1093470"/>
                </a:moveTo>
                <a:lnTo>
                  <a:pt x="0" y="1093470"/>
                </a:lnTo>
                <a:lnTo>
                  <a:pt x="0" y="1099819"/>
                </a:lnTo>
                <a:lnTo>
                  <a:pt x="43179" y="1099819"/>
                </a:lnTo>
                <a:lnTo>
                  <a:pt x="43179" y="1093470"/>
                </a:lnTo>
                <a:close/>
              </a:path>
              <a:path w="43179" h="2557779">
                <a:moveTo>
                  <a:pt x="43179" y="1099820"/>
                </a:moveTo>
                <a:lnTo>
                  <a:pt x="0" y="1099820"/>
                </a:lnTo>
                <a:lnTo>
                  <a:pt x="0" y="1106170"/>
                </a:lnTo>
                <a:lnTo>
                  <a:pt x="43179" y="1106170"/>
                </a:lnTo>
                <a:lnTo>
                  <a:pt x="43179" y="1099820"/>
                </a:lnTo>
                <a:close/>
              </a:path>
              <a:path w="43179" h="2557779">
                <a:moveTo>
                  <a:pt x="43179" y="1106170"/>
                </a:moveTo>
                <a:lnTo>
                  <a:pt x="0" y="1106170"/>
                </a:lnTo>
                <a:lnTo>
                  <a:pt x="0" y="1118870"/>
                </a:lnTo>
                <a:lnTo>
                  <a:pt x="43179" y="1118870"/>
                </a:lnTo>
                <a:lnTo>
                  <a:pt x="43179" y="1106170"/>
                </a:lnTo>
                <a:close/>
              </a:path>
              <a:path w="43179" h="2557779">
                <a:moveTo>
                  <a:pt x="43179" y="1118870"/>
                </a:moveTo>
                <a:lnTo>
                  <a:pt x="0" y="1118870"/>
                </a:lnTo>
                <a:lnTo>
                  <a:pt x="0" y="1125220"/>
                </a:lnTo>
                <a:lnTo>
                  <a:pt x="43179" y="1125220"/>
                </a:lnTo>
                <a:lnTo>
                  <a:pt x="43179" y="1118870"/>
                </a:lnTo>
                <a:close/>
              </a:path>
              <a:path w="43179" h="2557779">
                <a:moveTo>
                  <a:pt x="43179" y="1125220"/>
                </a:moveTo>
                <a:lnTo>
                  <a:pt x="0" y="1125220"/>
                </a:lnTo>
                <a:lnTo>
                  <a:pt x="0" y="1150620"/>
                </a:lnTo>
                <a:lnTo>
                  <a:pt x="43179" y="1150620"/>
                </a:lnTo>
                <a:lnTo>
                  <a:pt x="43179" y="1125220"/>
                </a:lnTo>
                <a:close/>
              </a:path>
              <a:path w="43179" h="2557779">
                <a:moveTo>
                  <a:pt x="43179" y="1150620"/>
                </a:moveTo>
                <a:lnTo>
                  <a:pt x="0" y="1150620"/>
                </a:lnTo>
                <a:lnTo>
                  <a:pt x="0" y="1156970"/>
                </a:lnTo>
                <a:lnTo>
                  <a:pt x="43179" y="1156970"/>
                </a:lnTo>
                <a:lnTo>
                  <a:pt x="43179" y="1150620"/>
                </a:lnTo>
                <a:close/>
              </a:path>
              <a:path w="43179" h="2557779">
                <a:moveTo>
                  <a:pt x="43179" y="1156970"/>
                </a:moveTo>
                <a:lnTo>
                  <a:pt x="0" y="1156970"/>
                </a:lnTo>
                <a:lnTo>
                  <a:pt x="0" y="1169670"/>
                </a:lnTo>
                <a:lnTo>
                  <a:pt x="43179" y="1169670"/>
                </a:lnTo>
                <a:lnTo>
                  <a:pt x="43179" y="1156970"/>
                </a:lnTo>
                <a:close/>
              </a:path>
              <a:path w="43179" h="2557779">
                <a:moveTo>
                  <a:pt x="43179" y="1169670"/>
                </a:moveTo>
                <a:lnTo>
                  <a:pt x="0" y="1169670"/>
                </a:lnTo>
                <a:lnTo>
                  <a:pt x="0" y="1176020"/>
                </a:lnTo>
                <a:lnTo>
                  <a:pt x="43179" y="1176020"/>
                </a:lnTo>
                <a:lnTo>
                  <a:pt x="43179" y="1169670"/>
                </a:lnTo>
                <a:close/>
              </a:path>
              <a:path w="43179" h="2557779">
                <a:moveTo>
                  <a:pt x="43179" y="1176020"/>
                </a:moveTo>
                <a:lnTo>
                  <a:pt x="0" y="1176020"/>
                </a:lnTo>
                <a:lnTo>
                  <a:pt x="0" y="1195070"/>
                </a:lnTo>
                <a:lnTo>
                  <a:pt x="43179" y="1195070"/>
                </a:lnTo>
                <a:lnTo>
                  <a:pt x="43179" y="1176020"/>
                </a:lnTo>
                <a:close/>
              </a:path>
              <a:path w="43179" h="2557779">
                <a:moveTo>
                  <a:pt x="43179" y="1195070"/>
                </a:moveTo>
                <a:lnTo>
                  <a:pt x="0" y="119507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195070"/>
                </a:lnTo>
                <a:close/>
              </a:path>
              <a:path w="43179" h="2557779">
                <a:moveTo>
                  <a:pt x="43179" y="1223010"/>
                </a:moveTo>
                <a:lnTo>
                  <a:pt x="0" y="122301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23010"/>
                </a:lnTo>
                <a:close/>
              </a:path>
              <a:path w="43179" h="2557779">
                <a:moveTo>
                  <a:pt x="43179" y="1261110"/>
                </a:moveTo>
                <a:lnTo>
                  <a:pt x="0" y="1261110"/>
                </a:lnTo>
                <a:lnTo>
                  <a:pt x="0" y="1264920"/>
                </a:lnTo>
                <a:lnTo>
                  <a:pt x="43179" y="1264920"/>
                </a:lnTo>
                <a:lnTo>
                  <a:pt x="43179" y="1261110"/>
                </a:lnTo>
                <a:close/>
              </a:path>
              <a:path w="43179" h="2557779">
                <a:moveTo>
                  <a:pt x="43179" y="1264920"/>
                </a:moveTo>
                <a:lnTo>
                  <a:pt x="0" y="1264920"/>
                </a:lnTo>
                <a:lnTo>
                  <a:pt x="0" y="1296670"/>
                </a:lnTo>
                <a:lnTo>
                  <a:pt x="43179" y="1296670"/>
                </a:lnTo>
                <a:lnTo>
                  <a:pt x="43179" y="1264920"/>
                </a:lnTo>
                <a:close/>
              </a:path>
              <a:path w="43179" h="2557779">
                <a:moveTo>
                  <a:pt x="43179" y="1296670"/>
                </a:moveTo>
                <a:lnTo>
                  <a:pt x="0" y="1296670"/>
                </a:lnTo>
                <a:lnTo>
                  <a:pt x="0" y="1315720"/>
                </a:lnTo>
                <a:lnTo>
                  <a:pt x="43179" y="1315720"/>
                </a:lnTo>
                <a:lnTo>
                  <a:pt x="43179" y="1296670"/>
                </a:lnTo>
                <a:close/>
              </a:path>
              <a:path w="43179" h="2557779">
                <a:moveTo>
                  <a:pt x="43179" y="1315720"/>
                </a:moveTo>
                <a:lnTo>
                  <a:pt x="0" y="1315720"/>
                </a:lnTo>
                <a:lnTo>
                  <a:pt x="0" y="1341120"/>
                </a:lnTo>
                <a:lnTo>
                  <a:pt x="43179" y="1341120"/>
                </a:lnTo>
                <a:lnTo>
                  <a:pt x="43179" y="1315720"/>
                </a:lnTo>
                <a:close/>
              </a:path>
              <a:path w="43179" h="2557779">
                <a:moveTo>
                  <a:pt x="43179" y="1341120"/>
                </a:moveTo>
                <a:lnTo>
                  <a:pt x="0" y="1341120"/>
                </a:lnTo>
                <a:lnTo>
                  <a:pt x="0" y="1379220"/>
                </a:lnTo>
                <a:lnTo>
                  <a:pt x="43179" y="1379220"/>
                </a:lnTo>
                <a:lnTo>
                  <a:pt x="43179" y="1341120"/>
                </a:lnTo>
                <a:close/>
              </a:path>
              <a:path w="43179" h="2557779">
                <a:moveTo>
                  <a:pt x="43179" y="1379220"/>
                </a:moveTo>
                <a:lnTo>
                  <a:pt x="0" y="1379220"/>
                </a:lnTo>
                <a:lnTo>
                  <a:pt x="0" y="1385570"/>
                </a:lnTo>
                <a:lnTo>
                  <a:pt x="43179" y="1385570"/>
                </a:lnTo>
                <a:lnTo>
                  <a:pt x="43179" y="1379220"/>
                </a:lnTo>
                <a:close/>
              </a:path>
              <a:path w="43179" h="2557779">
                <a:moveTo>
                  <a:pt x="43179" y="1385570"/>
                </a:moveTo>
                <a:lnTo>
                  <a:pt x="0" y="1385570"/>
                </a:lnTo>
                <a:lnTo>
                  <a:pt x="0" y="1398270"/>
                </a:lnTo>
                <a:lnTo>
                  <a:pt x="43179" y="1398270"/>
                </a:lnTo>
                <a:lnTo>
                  <a:pt x="43179" y="1385570"/>
                </a:lnTo>
                <a:close/>
              </a:path>
              <a:path w="43179" h="2557779">
                <a:moveTo>
                  <a:pt x="43179" y="1398270"/>
                </a:moveTo>
                <a:lnTo>
                  <a:pt x="0" y="1398270"/>
                </a:lnTo>
                <a:lnTo>
                  <a:pt x="0" y="1400810"/>
                </a:lnTo>
                <a:lnTo>
                  <a:pt x="43179" y="1400810"/>
                </a:lnTo>
                <a:lnTo>
                  <a:pt x="43179" y="1398270"/>
                </a:lnTo>
                <a:close/>
              </a:path>
              <a:path w="43179" h="2557779">
                <a:moveTo>
                  <a:pt x="43179" y="1400810"/>
                </a:moveTo>
                <a:lnTo>
                  <a:pt x="0" y="1400810"/>
                </a:lnTo>
                <a:lnTo>
                  <a:pt x="0" y="1404620"/>
                </a:lnTo>
                <a:lnTo>
                  <a:pt x="43179" y="1404620"/>
                </a:lnTo>
                <a:lnTo>
                  <a:pt x="43179" y="1400810"/>
                </a:lnTo>
                <a:close/>
              </a:path>
              <a:path w="43179" h="2557779">
                <a:moveTo>
                  <a:pt x="43179" y="1404620"/>
                </a:moveTo>
                <a:lnTo>
                  <a:pt x="0" y="1404620"/>
                </a:lnTo>
                <a:lnTo>
                  <a:pt x="0" y="1430020"/>
                </a:lnTo>
                <a:lnTo>
                  <a:pt x="43179" y="1430020"/>
                </a:lnTo>
                <a:lnTo>
                  <a:pt x="43179" y="1404620"/>
                </a:lnTo>
                <a:close/>
              </a:path>
              <a:path w="43179" h="2557779">
                <a:moveTo>
                  <a:pt x="43179" y="1430020"/>
                </a:moveTo>
                <a:lnTo>
                  <a:pt x="0" y="1430020"/>
                </a:lnTo>
                <a:lnTo>
                  <a:pt x="0" y="1438910"/>
                </a:lnTo>
                <a:lnTo>
                  <a:pt x="43179" y="1438910"/>
                </a:lnTo>
                <a:lnTo>
                  <a:pt x="43179" y="1430020"/>
                </a:lnTo>
                <a:close/>
              </a:path>
              <a:path w="43179" h="2557779">
                <a:moveTo>
                  <a:pt x="43179" y="1438910"/>
                </a:moveTo>
                <a:lnTo>
                  <a:pt x="0" y="1438910"/>
                </a:lnTo>
                <a:lnTo>
                  <a:pt x="0" y="1451610"/>
                </a:lnTo>
                <a:lnTo>
                  <a:pt x="43179" y="1451610"/>
                </a:lnTo>
                <a:lnTo>
                  <a:pt x="43179" y="1438910"/>
                </a:lnTo>
                <a:close/>
              </a:path>
              <a:path w="43179" h="2557779">
                <a:moveTo>
                  <a:pt x="43179" y="1451610"/>
                </a:moveTo>
                <a:lnTo>
                  <a:pt x="0" y="1451610"/>
                </a:lnTo>
                <a:lnTo>
                  <a:pt x="0" y="1521460"/>
                </a:lnTo>
                <a:lnTo>
                  <a:pt x="43179" y="1521460"/>
                </a:lnTo>
                <a:lnTo>
                  <a:pt x="43179" y="1451610"/>
                </a:lnTo>
                <a:close/>
              </a:path>
              <a:path w="43179" h="2557779">
                <a:moveTo>
                  <a:pt x="43179" y="1521460"/>
                </a:moveTo>
                <a:lnTo>
                  <a:pt x="0" y="1521460"/>
                </a:lnTo>
                <a:lnTo>
                  <a:pt x="0" y="1557020"/>
                </a:lnTo>
                <a:lnTo>
                  <a:pt x="43179" y="1557020"/>
                </a:lnTo>
                <a:lnTo>
                  <a:pt x="43179" y="1521460"/>
                </a:lnTo>
                <a:close/>
              </a:path>
              <a:path w="43179" h="2557779">
                <a:moveTo>
                  <a:pt x="43179" y="1557020"/>
                </a:moveTo>
                <a:lnTo>
                  <a:pt x="0" y="1557020"/>
                </a:lnTo>
                <a:lnTo>
                  <a:pt x="0" y="1563370"/>
                </a:lnTo>
                <a:lnTo>
                  <a:pt x="43179" y="1563370"/>
                </a:lnTo>
                <a:lnTo>
                  <a:pt x="43179" y="1557020"/>
                </a:lnTo>
                <a:close/>
              </a:path>
              <a:path w="43179" h="2557779">
                <a:moveTo>
                  <a:pt x="43179" y="1563370"/>
                </a:moveTo>
                <a:lnTo>
                  <a:pt x="0" y="1563370"/>
                </a:lnTo>
                <a:lnTo>
                  <a:pt x="0" y="1569720"/>
                </a:lnTo>
                <a:lnTo>
                  <a:pt x="43179" y="1569720"/>
                </a:lnTo>
                <a:lnTo>
                  <a:pt x="43179" y="1563370"/>
                </a:lnTo>
                <a:close/>
              </a:path>
              <a:path w="43179" h="2557779">
                <a:moveTo>
                  <a:pt x="43179" y="1569720"/>
                </a:moveTo>
                <a:lnTo>
                  <a:pt x="0" y="1569720"/>
                </a:lnTo>
                <a:lnTo>
                  <a:pt x="0" y="1588770"/>
                </a:lnTo>
                <a:lnTo>
                  <a:pt x="43179" y="1588770"/>
                </a:lnTo>
                <a:lnTo>
                  <a:pt x="43179" y="1569720"/>
                </a:lnTo>
                <a:close/>
              </a:path>
              <a:path w="43179" h="2557779">
                <a:moveTo>
                  <a:pt x="43179" y="1588770"/>
                </a:moveTo>
                <a:lnTo>
                  <a:pt x="0" y="1588770"/>
                </a:lnTo>
                <a:lnTo>
                  <a:pt x="0" y="1607820"/>
                </a:lnTo>
                <a:lnTo>
                  <a:pt x="43179" y="1607820"/>
                </a:lnTo>
                <a:lnTo>
                  <a:pt x="43179" y="1588770"/>
                </a:lnTo>
                <a:close/>
              </a:path>
              <a:path w="43179" h="2557779">
                <a:moveTo>
                  <a:pt x="43179" y="1607820"/>
                </a:moveTo>
                <a:lnTo>
                  <a:pt x="0" y="1607820"/>
                </a:lnTo>
                <a:lnTo>
                  <a:pt x="0" y="1620520"/>
                </a:lnTo>
                <a:lnTo>
                  <a:pt x="43179" y="1620520"/>
                </a:lnTo>
                <a:lnTo>
                  <a:pt x="43179" y="1607820"/>
                </a:lnTo>
                <a:close/>
              </a:path>
              <a:path w="43179" h="2557779">
                <a:moveTo>
                  <a:pt x="43179" y="1620520"/>
                </a:moveTo>
                <a:lnTo>
                  <a:pt x="0" y="1620520"/>
                </a:lnTo>
                <a:lnTo>
                  <a:pt x="0" y="1626870"/>
                </a:lnTo>
                <a:lnTo>
                  <a:pt x="43179" y="1626870"/>
                </a:lnTo>
                <a:lnTo>
                  <a:pt x="43179" y="1620520"/>
                </a:lnTo>
                <a:close/>
              </a:path>
              <a:path w="43179" h="2557779">
                <a:moveTo>
                  <a:pt x="43179" y="1626870"/>
                </a:moveTo>
                <a:lnTo>
                  <a:pt x="0" y="1626870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26870"/>
                </a:lnTo>
                <a:close/>
              </a:path>
              <a:path w="43179" h="2557779">
                <a:moveTo>
                  <a:pt x="43179" y="1639570"/>
                </a:moveTo>
                <a:lnTo>
                  <a:pt x="0" y="1639570"/>
                </a:lnTo>
                <a:lnTo>
                  <a:pt x="0" y="1652270"/>
                </a:lnTo>
                <a:lnTo>
                  <a:pt x="43179" y="1652270"/>
                </a:lnTo>
                <a:lnTo>
                  <a:pt x="43179" y="1639570"/>
                </a:lnTo>
                <a:close/>
              </a:path>
              <a:path w="43179" h="2557779">
                <a:moveTo>
                  <a:pt x="43179" y="1652270"/>
                </a:moveTo>
                <a:lnTo>
                  <a:pt x="0" y="1652270"/>
                </a:lnTo>
                <a:lnTo>
                  <a:pt x="0" y="1677670"/>
                </a:lnTo>
                <a:lnTo>
                  <a:pt x="43179" y="1677670"/>
                </a:lnTo>
                <a:lnTo>
                  <a:pt x="43179" y="1652270"/>
                </a:lnTo>
                <a:close/>
              </a:path>
              <a:path w="43179" h="2557779">
                <a:moveTo>
                  <a:pt x="43179" y="1677670"/>
                </a:moveTo>
                <a:lnTo>
                  <a:pt x="0" y="1677670"/>
                </a:lnTo>
                <a:lnTo>
                  <a:pt x="0" y="1703070"/>
                </a:lnTo>
                <a:lnTo>
                  <a:pt x="43179" y="1703070"/>
                </a:lnTo>
                <a:lnTo>
                  <a:pt x="43179" y="1677670"/>
                </a:lnTo>
                <a:close/>
              </a:path>
              <a:path w="43179" h="2557779">
                <a:moveTo>
                  <a:pt x="43179" y="1703070"/>
                </a:moveTo>
                <a:lnTo>
                  <a:pt x="0" y="1703070"/>
                </a:lnTo>
                <a:lnTo>
                  <a:pt x="0" y="1709420"/>
                </a:lnTo>
                <a:lnTo>
                  <a:pt x="43179" y="1709420"/>
                </a:lnTo>
                <a:lnTo>
                  <a:pt x="43179" y="1703070"/>
                </a:lnTo>
                <a:close/>
              </a:path>
              <a:path w="43179" h="2557779">
                <a:moveTo>
                  <a:pt x="43179" y="1709420"/>
                </a:moveTo>
                <a:lnTo>
                  <a:pt x="0" y="1709420"/>
                </a:lnTo>
                <a:lnTo>
                  <a:pt x="0" y="1715770"/>
                </a:lnTo>
                <a:lnTo>
                  <a:pt x="43179" y="1715770"/>
                </a:lnTo>
                <a:lnTo>
                  <a:pt x="43179" y="1709420"/>
                </a:lnTo>
                <a:close/>
              </a:path>
              <a:path w="43179" h="2557779">
                <a:moveTo>
                  <a:pt x="43179" y="1715770"/>
                </a:moveTo>
                <a:lnTo>
                  <a:pt x="0" y="1715770"/>
                </a:lnTo>
                <a:lnTo>
                  <a:pt x="0" y="1722120"/>
                </a:lnTo>
                <a:lnTo>
                  <a:pt x="43179" y="1722120"/>
                </a:lnTo>
                <a:lnTo>
                  <a:pt x="43179" y="1715770"/>
                </a:lnTo>
                <a:close/>
              </a:path>
              <a:path w="43179" h="2557779">
                <a:moveTo>
                  <a:pt x="43179" y="1722120"/>
                </a:moveTo>
                <a:lnTo>
                  <a:pt x="0" y="1722120"/>
                </a:lnTo>
                <a:lnTo>
                  <a:pt x="0" y="1728470"/>
                </a:lnTo>
                <a:lnTo>
                  <a:pt x="43179" y="1728470"/>
                </a:lnTo>
                <a:lnTo>
                  <a:pt x="43179" y="1722120"/>
                </a:lnTo>
                <a:close/>
              </a:path>
              <a:path w="43179" h="2557779">
                <a:moveTo>
                  <a:pt x="43179" y="1728470"/>
                </a:moveTo>
                <a:lnTo>
                  <a:pt x="0" y="1728470"/>
                </a:lnTo>
                <a:lnTo>
                  <a:pt x="0" y="1743710"/>
                </a:lnTo>
                <a:lnTo>
                  <a:pt x="43179" y="1743710"/>
                </a:lnTo>
                <a:lnTo>
                  <a:pt x="43179" y="1728470"/>
                </a:lnTo>
                <a:close/>
              </a:path>
              <a:path w="43179" h="2557779">
                <a:moveTo>
                  <a:pt x="43179" y="1946910"/>
                </a:moveTo>
                <a:lnTo>
                  <a:pt x="0" y="1946910"/>
                </a:lnTo>
                <a:lnTo>
                  <a:pt x="0" y="2557780"/>
                </a:lnTo>
                <a:lnTo>
                  <a:pt x="43179" y="2557780"/>
                </a:lnTo>
                <a:lnTo>
                  <a:pt x="43179" y="1946910"/>
                </a:lnTo>
                <a:close/>
              </a:path>
              <a:path w="43179" h="2557779">
                <a:moveTo>
                  <a:pt x="43179" y="1940560"/>
                </a:moveTo>
                <a:lnTo>
                  <a:pt x="0" y="1940560"/>
                </a:lnTo>
                <a:lnTo>
                  <a:pt x="0" y="1945639"/>
                </a:lnTo>
                <a:lnTo>
                  <a:pt x="43179" y="1945639"/>
                </a:lnTo>
                <a:lnTo>
                  <a:pt x="43179" y="1940560"/>
                </a:lnTo>
                <a:close/>
              </a:path>
              <a:path w="43179" h="2557779">
                <a:moveTo>
                  <a:pt x="43179" y="1934210"/>
                </a:moveTo>
                <a:lnTo>
                  <a:pt x="0" y="1934210"/>
                </a:lnTo>
                <a:lnTo>
                  <a:pt x="0" y="1939289"/>
                </a:lnTo>
                <a:lnTo>
                  <a:pt x="43179" y="1939289"/>
                </a:lnTo>
                <a:lnTo>
                  <a:pt x="43179" y="1934210"/>
                </a:lnTo>
                <a:close/>
              </a:path>
              <a:path w="43179" h="2557779">
                <a:moveTo>
                  <a:pt x="43179" y="1927860"/>
                </a:moveTo>
                <a:lnTo>
                  <a:pt x="0" y="1927860"/>
                </a:lnTo>
                <a:lnTo>
                  <a:pt x="0" y="1932939"/>
                </a:lnTo>
                <a:lnTo>
                  <a:pt x="43179" y="1932939"/>
                </a:lnTo>
                <a:lnTo>
                  <a:pt x="43179" y="1927860"/>
                </a:lnTo>
                <a:close/>
              </a:path>
              <a:path w="43179" h="2557779">
                <a:moveTo>
                  <a:pt x="43179" y="1921510"/>
                </a:moveTo>
                <a:lnTo>
                  <a:pt x="0" y="1921510"/>
                </a:lnTo>
                <a:lnTo>
                  <a:pt x="0" y="1926589"/>
                </a:lnTo>
                <a:lnTo>
                  <a:pt x="43179" y="1926589"/>
                </a:lnTo>
                <a:lnTo>
                  <a:pt x="43179" y="1921510"/>
                </a:lnTo>
                <a:close/>
              </a:path>
              <a:path w="43179" h="2557779">
                <a:moveTo>
                  <a:pt x="43179" y="1915160"/>
                </a:moveTo>
                <a:lnTo>
                  <a:pt x="0" y="1915160"/>
                </a:lnTo>
                <a:lnTo>
                  <a:pt x="0" y="1920240"/>
                </a:lnTo>
                <a:lnTo>
                  <a:pt x="43179" y="1920240"/>
                </a:lnTo>
                <a:lnTo>
                  <a:pt x="43179" y="1915160"/>
                </a:lnTo>
                <a:close/>
              </a:path>
              <a:path w="43179" h="2557779">
                <a:moveTo>
                  <a:pt x="43179" y="1908810"/>
                </a:moveTo>
                <a:lnTo>
                  <a:pt x="0" y="1908810"/>
                </a:lnTo>
                <a:lnTo>
                  <a:pt x="0" y="1913889"/>
                </a:lnTo>
                <a:lnTo>
                  <a:pt x="43179" y="1913889"/>
                </a:lnTo>
                <a:lnTo>
                  <a:pt x="43179" y="1908810"/>
                </a:lnTo>
                <a:close/>
              </a:path>
              <a:path w="43179" h="2557779">
                <a:moveTo>
                  <a:pt x="43179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3179" y="1907539"/>
                </a:lnTo>
                <a:lnTo>
                  <a:pt x="43179" y="1902460"/>
                </a:lnTo>
                <a:close/>
              </a:path>
              <a:path w="43179" h="2557779">
                <a:moveTo>
                  <a:pt x="43179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3179" y="1901189"/>
                </a:lnTo>
                <a:lnTo>
                  <a:pt x="43179" y="1896110"/>
                </a:lnTo>
                <a:close/>
              </a:path>
              <a:path w="43179" h="2557779">
                <a:moveTo>
                  <a:pt x="43179" y="1889760"/>
                </a:moveTo>
                <a:lnTo>
                  <a:pt x="0" y="1889760"/>
                </a:lnTo>
                <a:lnTo>
                  <a:pt x="0" y="1894839"/>
                </a:lnTo>
                <a:lnTo>
                  <a:pt x="43179" y="1894839"/>
                </a:lnTo>
                <a:lnTo>
                  <a:pt x="43179" y="1889760"/>
                </a:lnTo>
                <a:close/>
              </a:path>
              <a:path w="43179" h="2557779">
                <a:moveTo>
                  <a:pt x="43179" y="1883410"/>
                </a:moveTo>
                <a:lnTo>
                  <a:pt x="0" y="1883410"/>
                </a:lnTo>
                <a:lnTo>
                  <a:pt x="0" y="1888490"/>
                </a:lnTo>
                <a:lnTo>
                  <a:pt x="43179" y="1888490"/>
                </a:lnTo>
                <a:lnTo>
                  <a:pt x="43179" y="1883410"/>
                </a:lnTo>
                <a:close/>
              </a:path>
              <a:path w="43179" h="2557779">
                <a:moveTo>
                  <a:pt x="43179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3179" y="1882139"/>
                </a:lnTo>
                <a:lnTo>
                  <a:pt x="43179" y="1877060"/>
                </a:lnTo>
                <a:close/>
              </a:path>
              <a:path w="43179" h="2557779">
                <a:moveTo>
                  <a:pt x="43179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3179" y="1875789"/>
                </a:lnTo>
                <a:lnTo>
                  <a:pt x="43179" y="1870710"/>
                </a:lnTo>
                <a:close/>
              </a:path>
              <a:path w="43179" h="2557779">
                <a:moveTo>
                  <a:pt x="43179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3179" y="1869439"/>
                </a:lnTo>
                <a:lnTo>
                  <a:pt x="43179" y="1864360"/>
                </a:lnTo>
                <a:close/>
              </a:path>
              <a:path w="43179" h="2557779">
                <a:moveTo>
                  <a:pt x="43179" y="1858010"/>
                </a:moveTo>
                <a:lnTo>
                  <a:pt x="0" y="1858010"/>
                </a:lnTo>
                <a:lnTo>
                  <a:pt x="0" y="1863090"/>
                </a:lnTo>
                <a:lnTo>
                  <a:pt x="43179" y="1863090"/>
                </a:lnTo>
                <a:lnTo>
                  <a:pt x="43179" y="1858010"/>
                </a:lnTo>
                <a:close/>
              </a:path>
              <a:path w="43179" h="2557779">
                <a:moveTo>
                  <a:pt x="43179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3179" y="1856739"/>
                </a:lnTo>
                <a:lnTo>
                  <a:pt x="43179" y="1851660"/>
                </a:lnTo>
                <a:close/>
              </a:path>
              <a:path w="43179" h="2557779">
                <a:moveTo>
                  <a:pt x="43179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3179" y="1850389"/>
                </a:lnTo>
                <a:lnTo>
                  <a:pt x="43179" y="1845310"/>
                </a:lnTo>
                <a:close/>
              </a:path>
              <a:path w="43179" h="2557779">
                <a:moveTo>
                  <a:pt x="43179" y="1838960"/>
                </a:moveTo>
                <a:lnTo>
                  <a:pt x="0" y="1838960"/>
                </a:lnTo>
                <a:lnTo>
                  <a:pt x="0" y="1844040"/>
                </a:lnTo>
                <a:lnTo>
                  <a:pt x="43179" y="1844040"/>
                </a:lnTo>
                <a:lnTo>
                  <a:pt x="43179" y="1838960"/>
                </a:lnTo>
                <a:close/>
              </a:path>
              <a:path w="43179" h="2557779">
                <a:moveTo>
                  <a:pt x="43179" y="1832610"/>
                </a:moveTo>
                <a:lnTo>
                  <a:pt x="0" y="1832610"/>
                </a:lnTo>
                <a:lnTo>
                  <a:pt x="0" y="1837689"/>
                </a:lnTo>
                <a:lnTo>
                  <a:pt x="43179" y="1837689"/>
                </a:lnTo>
                <a:lnTo>
                  <a:pt x="43179" y="1832610"/>
                </a:lnTo>
                <a:close/>
              </a:path>
              <a:path w="43179" h="2557779">
                <a:moveTo>
                  <a:pt x="43179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3179" y="1831339"/>
                </a:lnTo>
                <a:lnTo>
                  <a:pt x="43179" y="1826260"/>
                </a:lnTo>
                <a:close/>
              </a:path>
              <a:path w="43179" h="2557779">
                <a:moveTo>
                  <a:pt x="43179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3179" y="1824989"/>
                </a:lnTo>
                <a:lnTo>
                  <a:pt x="43179" y="1819910"/>
                </a:lnTo>
                <a:close/>
              </a:path>
              <a:path w="43179" h="2557779">
                <a:moveTo>
                  <a:pt x="43179" y="1813560"/>
                </a:moveTo>
                <a:lnTo>
                  <a:pt x="0" y="1813560"/>
                </a:lnTo>
                <a:lnTo>
                  <a:pt x="0" y="1818639"/>
                </a:lnTo>
                <a:lnTo>
                  <a:pt x="43179" y="1818639"/>
                </a:lnTo>
                <a:lnTo>
                  <a:pt x="43179" y="1813560"/>
                </a:lnTo>
                <a:close/>
              </a:path>
              <a:path w="43179" h="2557779">
                <a:moveTo>
                  <a:pt x="43179" y="1807210"/>
                </a:moveTo>
                <a:lnTo>
                  <a:pt x="0" y="1807210"/>
                </a:lnTo>
                <a:lnTo>
                  <a:pt x="0" y="1812289"/>
                </a:lnTo>
                <a:lnTo>
                  <a:pt x="43179" y="1812289"/>
                </a:lnTo>
                <a:lnTo>
                  <a:pt x="43179" y="1807210"/>
                </a:lnTo>
                <a:close/>
              </a:path>
              <a:path w="43179" h="2557779">
                <a:moveTo>
                  <a:pt x="43179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3179" y="1805939"/>
                </a:lnTo>
                <a:lnTo>
                  <a:pt x="43179" y="1800860"/>
                </a:lnTo>
                <a:close/>
              </a:path>
              <a:path w="43179" h="2557779">
                <a:moveTo>
                  <a:pt x="43179" y="1794510"/>
                </a:moveTo>
                <a:lnTo>
                  <a:pt x="0" y="1794510"/>
                </a:lnTo>
                <a:lnTo>
                  <a:pt x="0" y="1799589"/>
                </a:lnTo>
                <a:lnTo>
                  <a:pt x="43179" y="1799589"/>
                </a:lnTo>
                <a:lnTo>
                  <a:pt x="43179" y="1794510"/>
                </a:lnTo>
                <a:close/>
              </a:path>
              <a:path w="43179" h="2557779">
                <a:moveTo>
                  <a:pt x="43179" y="1788160"/>
                </a:moveTo>
                <a:lnTo>
                  <a:pt x="0" y="1788160"/>
                </a:lnTo>
                <a:lnTo>
                  <a:pt x="0" y="1793239"/>
                </a:lnTo>
                <a:lnTo>
                  <a:pt x="43179" y="1793239"/>
                </a:lnTo>
                <a:lnTo>
                  <a:pt x="43179" y="1788160"/>
                </a:lnTo>
                <a:close/>
              </a:path>
              <a:path w="43179" h="2557779">
                <a:moveTo>
                  <a:pt x="43179" y="1781810"/>
                </a:moveTo>
                <a:lnTo>
                  <a:pt x="0" y="1781810"/>
                </a:lnTo>
                <a:lnTo>
                  <a:pt x="0" y="1786889"/>
                </a:lnTo>
                <a:lnTo>
                  <a:pt x="43179" y="1786889"/>
                </a:lnTo>
                <a:lnTo>
                  <a:pt x="43179" y="1781810"/>
                </a:lnTo>
                <a:close/>
              </a:path>
              <a:path w="43179" h="2557779">
                <a:moveTo>
                  <a:pt x="43179" y="1775460"/>
                </a:moveTo>
                <a:lnTo>
                  <a:pt x="0" y="1775460"/>
                </a:lnTo>
                <a:lnTo>
                  <a:pt x="0" y="1780539"/>
                </a:lnTo>
                <a:lnTo>
                  <a:pt x="43179" y="1780539"/>
                </a:lnTo>
                <a:lnTo>
                  <a:pt x="43179" y="1775460"/>
                </a:lnTo>
                <a:close/>
              </a:path>
              <a:path w="43179" h="2557779">
                <a:moveTo>
                  <a:pt x="43179" y="1769110"/>
                </a:moveTo>
                <a:lnTo>
                  <a:pt x="0" y="1769110"/>
                </a:lnTo>
                <a:lnTo>
                  <a:pt x="0" y="1774189"/>
                </a:lnTo>
                <a:lnTo>
                  <a:pt x="43179" y="1774189"/>
                </a:lnTo>
                <a:lnTo>
                  <a:pt x="43179" y="1769110"/>
                </a:lnTo>
                <a:close/>
              </a:path>
              <a:path w="43179" h="2557779">
                <a:moveTo>
                  <a:pt x="43179" y="1762760"/>
                </a:moveTo>
                <a:lnTo>
                  <a:pt x="0" y="1762760"/>
                </a:lnTo>
                <a:lnTo>
                  <a:pt x="0" y="1767839"/>
                </a:lnTo>
                <a:lnTo>
                  <a:pt x="43179" y="1767839"/>
                </a:lnTo>
                <a:lnTo>
                  <a:pt x="43179" y="1762760"/>
                </a:lnTo>
                <a:close/>
              </a:path>
              <a:path w="43179" h="2557779">
                <a:moveTo>
                  <a:pt x="43179" y="1756410"/>
                </a:moveTo>
                <a:lnTo>
                  <a:pt x="0" y="1756410"/>
                </a:lnTo>
                <a:lnTo>
                  <a:pt x="0" y="1761490"/>
                </a:lnTo>
                <a:lnTo>
                  <a:pt x="43179" y="1761490"/>
                </a:lnTo>
                <a:lnTo>
                  <a:pt x="43179" y="1756410"/>
                </a:lnTo>
                <a:close/>
              </a:path>
              <a:path w="43179" h="2557779">
                <a:moveTo>
                  <a:pt x="43179" y="1750060"/>
                </a:moveTo>
                <a:lnTo>
                  <a:pt x="0" y="1750060"/>
                </a:lnTo>
                <a:lnTo>
                  <a:pt x="0" y="1755139"/>
                </a:lnTo>
                <a:lnTo>
                  <a:pt x="43179" y="1755139"/>
                </a:lnTo>
                <a:lnTo>
                  <a:pt x="43179" y="1750060"/>
                </a:lnTo>
                <a:close/>
              </a:path>
              <a:path w="43179" h="2557779">
                <a:moveTo>
                  <a:pt x="43179" y="1744980"/>
                </a:moveTo>
                <a:lnTo>
                  <a:pt x="0" y="1744980"/>
                </a:lnTo>
                <a:lnTo>
                  <a:pt x="0" y="1748789"/>
                </a:lnTo>
                <a:lnTo>
                  <a:pt x="43179" y="1748789"/>
                </a:lnTo>
                <a:lnTo>
                  <a:pt x="43179" y="174498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867400" y="4273550"/>
            <a:ext cx="41910" cy="25831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824220" y="4248150"/>
            <a:ext cx="43180" cy="2608580"/>
          </a:xfrm>
          <a:custGeom>
            <a:avLst/>
            <a:gdLst/>
            <a:ahLst/>
            <a:cxnLst/>
            <a:rect l="l" t="t" r="r" b="b"/>
            <a:pathLst>
              <a:path w="43179" h="2608579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15239" y="8889"/>
                </a:lnTo>
                <a:lnTo>
                  <a:pt x="15239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1429" y="6350"/>
                </a:lnTo>
                <a:lnTo>
                  <a:pt x="1142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5079" y="2540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43179" h="2608579">
                <a:moveTo>
                  <a:pt x="1777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9" y="15239"/>
                </a:lnTo>
                <a:lnTo>
                  <a:pt x="25399" y="13969"/>
                </a:lnTo>
                <a:lnTo>
                  <a:pt x="24129" y="13969"/>
                </a:lnTo>
                <a:lnTo>
                  <a:pt x="24129" y="12700"/>
                </a:lnTo>
                <a:lnTo>
                  <a:pt x="21589" y="12700"/>
                </a:lnTo>
                <a:lnTo>
                  <a:pt x="21589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7779" y="10160"/>
                </a:lnTo>
                <a:lnTo>
                  <a:pt x="17779" y="8890"/>
                </a:lnTo>
                <a:close/>
              </a:path>
              <a:path w="43179" h="2608579">
                <a:moveTo>
                  <a:pt x="27939" y="15240"/>
                </a:moveTo>
                <a:lnTo>
                  <a:pt x="0" y="15240"/>
                </a:lnTo>
                <a:lnTo>
                  <a:pt x="0" y="27939"/>
                </a:lnTo>
                <a:lnTo>
                  <a:pt x="43179" y="27939"/>
                </a:lnTo>
                <a:lnTo>
                  <a:pt x="43179" y="24130"/>
                </a:lnTo>
                <a:lnTo>
                  <a:pt x="40639" y="24130"/>
                </a:lnTo>
                <a:lnTo>
                  <a:pt x="40639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6829" y="21590"/>
                </a:lnTo>
                <a:lnTo>
                  <a:pt x="36829" y="20319"/>
                </a:lnTo>
                <a:lnTo>
                  <a:pt x="34289" y="20319"/>
                </a:lnTo>
                <a:lnTo>
                  <a:pt x="34289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30479" y="17780"/>
                </a:lnTo>
                <a:lnTo>
                  <a:pt x="30479" y="16510"/>
                </a:lnTo>
                <a:lnTo>
                  <a:pt x="27939" y="16510"/>
                </a:lnTo>
                <a:lnTo>
                  <a:pt x="27939" y="15240"/>
                </a:lnTo>
                <a:close/>
              </a:path>
              <a:path w="43179" h="2608579">
                <a:moveTo>
                  <a:pt x="43179" y="27940"/>
                </a:moveTo>
                <a:lnTo>
                  <a:pt x="0" y="27940"/>
                </a:lnTo>
                <a:lnTo>
                  <a:pt x="0" y="59689"/>
                </a:lnTo>
                <a:lnTo>
                  <a:pt x="43179" y="59689"/>
                </a:lnTo>
                <a:lnTo>
                  <a:pt x="43179" y="27940"/>
                </a:lnTo>
                <a:close/>
              </a:path>
              <a:path w="43179" h="2608579">
                <a:moveTo>
                  <a:pt x="4317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43179" y="66039"/>
                </a:lnTo>
                <a:lnTo>
                  <a:pt x="43179" y="59690"/>
                </a:lnTo>
                <a:close/>
              </a:path>
              <a:path w="43179" h="2608579">
                <a:moveTo>
                  <a:pt x="4317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43179" y="72389"/>
                </a:lnTo>
                <a:lnTo>
                  <a:pt x="43179" y="66040"/>
                </a:lnTo>
                <a:close/>
              </a:path>
              <a:path w="43179" h="2608579">
                <a:moveTo>
                  <a:pt x="43179" y="72390"/>
                </a:moveTo>
                <a:lnTo>
                  <a:pt x="0" y="72390"/>
                </a:lnTo>
                <a:lnTo>
                  <a:pt x="0" y="85089"/>
                </a:lnTo>
                <a:lnTo>
                  <a:pt x="43179" y="85089"/>
                </a:lnTo>
                <a:lnTo>
                  <a:pt x="43179" y="72390"/>
                </a:lnTo>
                <a:close/>
              </a:path>
              <a:path w="43179" h="2608579">
                <a:moveTo>
                  <a:pt x="4317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43179" y="91439"/>
                </a:lnTo>
                <a:lnTo>
                  <a:pt x="43179" y="85090"/>
                </a:lnTo>
                <a:close/>
              </a:path>
              <a:path w="43179" h="2608579">
                <a:moveTo>
                  <a:pt x="4317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43179" y="97789"/>
                </a:lnTo>
                <a:lnTo>
                  <a:pt x="43179" y="91440"/>
                </a:lnTo>
                <a:close/>
              </a:path>
              <a:path w="43179" h="2608579">
                <a:moveTo>
                  <a:pt x="43179" y="97790"/>
                </a:moveTo>
                <a:lnTo>
                  <a:pt x="0" y="97790"/>
                </a:lnTo>
                <a:lnTo>
                  <a:pt x="0" y="123189"/>
                </a:lnTo>
                <a:lnTo>
                  <a:pt x="43179" y="123189"/>
                </a:lnTo>
                <a:lnTo>
                  <a:pt x="43179" y="97790"/>
                </a:lnTo>
                <a:close/>
              </a:path>
              <a:path w="43179" h="2608579">
                <a:moveTo>
                  <a:pt x="43179" y="123190"/>
                </a:moveTo>
                <a:lnTo>
                  <a:pt x="0" y="123190"/>
                </a:lnTo>
                <a:lnTo>
                  <a:pt x="0" y="148589"/>
                </a:lnTo>
                <a:lnTo>
                  <a:pt x="43179" y="148589"/>
                </a:lnTo>
                <a:lnTo>
                  <a:pt x="43179" y="123190"/>
                </a:lnTo>
                <a:close/>
              </a:path>
              <a:path w="43179" h="2608579">
                <a:moveTo>
                  <a:pt x="4317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43179" y="154939"/>
                </a:lnTo>
                <a:lnTo>
                  <a:pt x="43179" y="148590"/>
                </a:lnTo>
                <a:close/>
              </a:path>
              <a:path w="43179" h="2608579">
                <a:moveTo>
                  <a:pt x="43179" y="154940"/>
                </a:moveTo>
                <a:lnTo>
                  <a:pt x="0" y="154940"/>
                </a:lnTo>
                <a:lnTo>
                  <a:pt x="0" y="186689"/>
                </a:lnTo>
                <a:lnTo>
                  <a:pt x="43179" y="186689"/>
                </a:lnTo>
                <a:lnTo>
                  <a:pt x="43179" y="154940"/>
                </a:lnTo>
                <a:close/>
              </a:path>
              <a:path w="43179" h="2608579">
                <a:moveTo>
                  <a:pt x="43179" y="186690"/>
                </a:moveTo>
                <a:lnTo>
                  <a:pt x="0" y="186690"/>
                </a:lnTo>
                <a:lnTo>
                  <a:pt x="0" y="205739"/>
                </a:lnTo>
                <a:lnTo>
                  <a:pt x="43179" y="205739"/>
                </a:lnTo>
                <a:lnTo>
                  <a:pt x="43179" y="186690"/>
                </a:lnTo>
                <a:close/>
              </a:path>
              <a:path w="43179" h="2608579">
                <a:moveTo>
                  <a:pt x="43179" y="205740"/>
                </a:moveTo>
                <a:lnTo>
                  <a:pt x="0" y="205740"/>
                </a:lnTo>
                <a:lnTo>
                  <a:pt x="0" y="224789"/>
                </a:lnTo>
                <a:lnTo>
                  <a:pt x="43179" y="224789"/>
                </a:lnTo>
                <a:lnTo>
                  <a:pt x="43179" y="205740"/>
                </a:lnTo>
                <a:close/>
              </a:path>
              <a:path w="43179" h="2608579">
                <a:moveTo>
                  <a:pt x="4317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3179" y="231139"/>
                </a:lnTo>
                <a:lnTo>
                  <a:pt x="43179" y="224790"/>
                </a:lnTo>
                <a:close/>
              </a:path>
              <a:path w="43179" h="2608579">
                <a:moveTo>
                  <a:pt x="4317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3179" y="237489"/>
                </a:lnTo>
                <a:lnTo>
                  <a:pt x="43179" y="231140"/>
                </a:lnTo>
                <a:close/>
              </a:path>
              <a:path w="43179" h="2608579">
                <a:moveTo>
                  <a:pt x="4317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43179" y="243839"/>
                </a:lnTo>
                <a:lnTo>
                  <a:pt x="43179" y="237490"/>
                </a:lnTo>
                <a:close/>
              </a:path>
              <a:path w="43179" h="2608579">
                <a:moveTo>
                  <a:pt x="4317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43179" y="250189"/>
                </a:lnTo>
                <a:lnTo>
                  <a:pt x="43179" y="243840"/>
                </a:lnTo>
                <a:close/>
              </a:path>
              <a:path w="43179" h="2608579">
                <a:moveTo>
                  <a:pt x="43179" y="250190"/>
                </a:moveTo>
                <a:lnTo>
                  <a:pt x="0" y="250190"/>
                </a:lnTo>
                <a:lnTo>
                  <a:pt x="0" y="262889"/>
                </a:lnTo>
                <a:lnTo>
                  <a:pt x="43179" y="262889"/>
                </a:lnTo>
                <a:lnTo>
                  <a:pt x="43179" y="250190"/>
                </a:lnTo>
                <a:close/>
              </a:path>
              <a:path w="43179" h="2608579">
                <a:moveTo>
                  <a:pt x="4317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43179" y="269239"/>
                </a:lnTo>
                <a:lnTo>
                  <a:pt x="43179" y="262890"/>
                </a:lnTo>
                <a:close/>
              </a:path>
              <a:path w="43179" h="2608579">
                <a:moveTo>
                  <a:pt x="4317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43179" y="275589"/>
                </a:lnTo>
                <a:lnTo>
                  <a:pt x="43179" y="269240"/>
                </a:lnTo>
                <a:close/>
              </a:path>
              <a:path w="43179" h="2608579">
                <a:moveTo>
                  <a:pt x="4317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43179" y="281939"/>
                </a:lnTo>
                <a:lnTo>
                  <a:pt x="43179" y="275590"/>
                </a:lnTo>
                <a:close/>
              </a:path>
              <a:path w="43179" h="2608579">
                <a:moveTo>
                  <a:pt x="4317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43179" y="288289"/>
                </a:lnTo>
                <a:lnTo>
                  <a:pt x="43179" y="281940"/>
                </a:lnTo>
                <a:close/>
              </a:path>
              <a:path w="43179" h="2608579">
                <a:moveTo>
                  <a:pt x="4317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43179" y="294639"/>
                </a:lnTo>
                <a:lnTo>
                  <a:pt x="43179" y="288290"/>
                </a:lnTo>
                <a:close/>
              </a:path>
              <a:path w="43179" h="2608579">
                <a:moveTo>
                  <a:pt x="4317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43179" y="300989"/>
                </a:lnTo>
                <a:lnTo>
                  <a:pt x="43179" y="294640"/>
                </a:lnTo>
                <a:close/>
              </a:path>
              <a:path w="43179" h="2608579">
                <a:moveTo>
                  <a:pt x="4317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43179" y="307339"/>
                </a:lnTo>
                <a:lnTo>
                  <a:pt x="43179" y="300990"/>
                </a:lnTo>
                <a:close/>
              </a:path>
              <a:path w="43179" h="2608579">
                <a:moveTo>
                  <a:pt x="4317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43179" y="313689"/>
                </a:lnTo>
                <a:lnTo>
                  <a:pt x="43179" y="307340"/>
                </a:lnTo>
                <a:close/>
              </a:path>
              <a:path w="43179" h="2608579">
                <a:moveTo>
                  <a:pt x="43179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43179" y="339089"/>
                </a:lnTo>
                <a:lnTo>
                  <a:pt x="43179" y="313690"/>
                </a:lnTo>
                <a:close/>
              </a:path>
              <a:path w="43179" h="2608579">
                <a:moveTo>
                  <a:pt x="43179" y="339090"/>
                </a:moveTo>
                <a:lnTo>
                  <a:pt x="0" y="339090"/>
                </a:lnTo>
                <a:lnTo>
                  <a:pt x="0" y="370839"/>
                </a:lnTo>
                <a:lnTo>
                  <a:pt x="43179" y="370839"/>
                </a:lnTo>
                <a:lnTo>
                  <a:pt x="43179" y="339090"/>
                </a:lnTo>
                <a:close/>
              </a:path>
              <a:path w="43179" h="2608579">
                <a:moveTo>
                  <a:pt x="4317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43179" y="377189"/>
                </a:lnTo>
                <a:lnTo>
                  <a:pt x="43179" y="370840"/>
                </a:lnTo>
                <a:close/>
              </a:path>
              <a:path w="43179" h="2608579">
                <a:moveTo>
                  <a:pt x="43179" y="377190"/>
                </a:moveTo>
                <a:lnTo>
                  <a:pt x="0" y="377190"/>
                </a:lnTo>
                <a:lnTo>
                  <a:pt x="0" y="408939"/>
                </a:lnTo>
                <a:lnTo>
                  <a:pt x="43179" y="408939"/>
                </a:lnTo>
                <a:lnTo>
                  <a:pt x="43179" y="377190"/>
                </a:lnTo>
                <a:close/>
              </a:path>
              <a:path w="43179" h="2608579">
                <a:moveTo>
                  <a:pt x="43179" y="411480"/>
                </a:moveTo>
                <a:lnTo>
                  <a:pt x="0" y="411480"/>
                </a:lnTo>
                <a:lnTo>
                  <a:pt x="0" y="447039"/>
                </a:lnTo>
                <a:lnTo>
                  <a:pt x="43179" y="447039"/>
                </a:lnTo>
                <a:lnTo>
                  <a:pt x="43179" y="411480"/>
                </a:lnTo>
                <a:close/>
              </a:path>
              <a:path w="43179" h="2608579">
                <a:moveTo>
                  <a:pt x="43179" y="408940"/>
                </a:moveTo>
                <a:lnTo>
                  <a:pt x="0" y="408940"/>
                </a:lnTo>
                <a:lnTo>
                  <a:pt x="0" y="411479"/>
                </a:lnTo>
                <a:lnTo>
                  <a:pt x="43179" y="411479"/>
                </a:lnTo>
                <a:lnTo>
                  <a:pt x="43179" y="408940"/>
                </a:lnTo>
                <a:close/>
              </a:path>
              <a:path w="43179" h="2608579">
                <a:moveTo>
                  <a:pt x="4317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43179" y="453389"/>
                </a:lnTo>
                <a:lnTo>
                  <a:pt x="43179" y="447040"/>
                </a:lnTo>
                <a:close/>
              </a:path>
              <a:path w="43179" h="2608579">
                <a:moveTo>
                  <a:pt x="43179" y="453390"/>
                </a:moveTo>
                <a:lnTo>
                  <a:pt x="0" y="453390"/>
                </a:lnTo>
                <a:lnTo>
                  <a:pt x="0" y="485139"/>
                </a:lnTo>
                <a:lnTo>
                  <a:pt x="43179" y="485139"/>
                </a:lnTo>
                <a:lnTo>
                  <a:pt x="43179" y="453390"/>
                </a:lnTo>
                <a:close/>
              </a:path>
              <a:path w="43179" h="2608579">
                <a:moveTo>
                  <a:pt x="4317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43179" y="491489"/>
                </a:lnTo>
                <a:lnTo>
                  <a:pt x="43179" y="485140"/>
                </a:lnTo>
                <a:close/>
              </a:path>
              <a:path w="43179" h="2608579">
                <a:moveTo>
                  <a:pt x="43179" y="491490"/>
                </a:moveTo>
                <a:lnTo>
                  <a:pt x="0" y="491490"/>
                </a:lnTo>
                <a:lnTo>
                  <a:pt x="0" y="523239"/>
                </a:lnTo>
                <a:lnTo>
                  <a:pt x="43179" y="523239"/>
                </a:lnTo>
                <a:lnTo>
                  <a:pt x="43179" y="491490"/>
                </a:lnTo>
                <a:close/>
              </a:path>
              <a:path w="43179" h="2608579">
                <a:moveTo>
                  <a:pt x="4317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43179" y="529589"/>
                </a:lnTo>
                <a:lnTo>
                  <a:pt x="43179" y="523240"/>
                </a:lnTo>
                <a:close/>
              </a:path>
              <a:path w="43179" h="2608579">
                <a:moveTo>
                  <a:pt x="43179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43179" y="535939"/>
                </a:lnTo>
                <a:lnTo>
                  <a:pt x="43179" y="529590"/>
                </a:lnTo>
                <a:close/>
              </a:path>
              <a:path w="43179" h="2608579">
                <a:moveTo>
                  <a:pt x="43179" y="535940"/>
                </a:moveTo>
                <a:lnTo>
                  <a:pt x="0" y="535940"/>
                </a:lnTo>
                <a:lnTo>
                  <a:pt x="0" y="548639"/>
                </a:lnTo>
                <a:lnTo>
                  <a:pt x="43179" y="548639"/>
                </a:lnTo>
                <a:lnTo>
                  <a:pt x="43179" y="535940"/>
                </a:lnTo>
                <a:close/>
              </a:path>
              <a:path w="43179" h="2608579">
                <a:moveTo>
                  <a:pt x="43179" y="548640"/>
                </a:moveTo>
                <a:lnTo>
                  <a:pt x="0" y="548640"/>
                </a:lnTo>
                <a:lnTo>
                  <a:pt x="0" y="554989"/>
                </a:lnTo>
                <a:lnTo>
                  <a:pt x="43179" y="554989"/>
                </a:lnTo>
                <a:lnTo>
                  <a:pt x="43179" y="548640"/>
                </a:lnTo>
                <a:close/>
              </a:path>
              <a:path w="43179" h="2608579">
                <a:moveTo>
                  <a:pt x="43179" y="554990"/>
                </a:moveTo>
                <a:lnTo>
                  <a:pt x="0" y="554990"/>
                </a:lnTo>
                <a:lnTo>
                  <a:pt x="0" y="561339"/>
                </a:lnTo>
                <a:lnTo>
                  <a:pt x="43179" y="561339"/>
                </a:lnTo>
                <a:lnTo>
                  <a:pt x="43179" y="554990"/>
                </a:lnTo>
                <a:close/>
              </a:path>
              <a:path w="43179" h="2608579">
                <a:moveTo>
                  <a:pt x="43179" y="561340"/>
                </a:moveTo>
                <a:lnTo>
                  <a:pt x="0" y="561340"/>
                </a:lnTo>
                <a:lnTo>
                  <a:pt x="0" y="567689"/>
                </a:lnTo>
                <a:lnTo>
                  <a:pt x="43179" y="567689"/>
                </a:lnTo>
                <a:lnTo>
                  <a:pt x="43179" y="561340"/>
                </a:lnTo>
                <a:close/>
              </a:path>
              <a:path w="43179" h="2608579">
                <a:moveTo>
                  <a:pt x="43179" y="567690"/>
                </a:moveTo>
                <a:lnTo>
                  <a:pt x="0" y="567690"/>
                </a:lnTo>
                <a:lnTo>
                  <a:pt x="0" y="580389"/>
                </a:lnTo>
                <a:lnTo>
                  <a:pt x="43179" y="580389"/>
                </a:lnTo>
                <a:lnTo>
                  <a:pt x="43179" y="567690"/>
                </a:lnTo>
                <a:close/>
              </a:path>
              <a:path w="43179" h="2608579">
                <a:moveTo>
                  <a:pt x="43179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43179" y="593089"/>
                </a:lnTo>
                <a:lnTo>
                  <a:pt x="43179" y="580390"/>
                </a:lnTo>
                <a:close/>
              </a:path>
              <a:path w="43179" h="2608579">
                <a:moveTo>
                  <a:pt x="43179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43179" y="605789"/>
                </a:lnTo>
                <a:lnTo>
                  <a:pt x="43179" y="593090"/>
                </a:lnTo>
                <a:close/>
              </a:path>
              <a:path w="43179" h="2608579">
                <a:moveTo>
                  <a:pt x="43179" y="605790"/>
                </a:moveTo>
                <a:lnTo>
                  <a:pt x="0" y="605790"/>
                </a:lnTo>
                <a:lnTo>
                  <a:pt x="0" y="618489"/>
                </a:lnTo>
                <a:lnTo>
                  <a:pt x="43179" y="618489"/>
                </a:lnTo>
                <a:lnTo>
                  <a:pt x="43179" y="605790"/>
                </a:lnTo>
                <a:close/>
              </a:path>
              <a:path w="43179" h="2608579">
                <a:moveTo>
                  <a:pt x="43179" y="618490"/>
                </a:moveTo>
                <a:lnTo>
                  <a:pt x="0" y="618490"/>
                </a:lnTo>
                <a:lnTo>
                  <a:pt x="0" y="643889"/>
                </a:lnTo>
                <a:lnTo>
                  <a:pt x="43179" y="643889"/>
                </a:lnTo>
                <a:lnTo>
                  <a:pt x="43179" y="618490"/>
                </a:lnTo>
                <a:close/>
              </a:path>
              <a:path w="43179" h="2608579">
                <a:moveTo>
                  <a:pt x="43179" y="643890"/>
                </a:moveTo>
                <a:lnTo>
                  <a:pt x="0" y="643890"/>
                </a:lnTo>
                <a:lnTo>
                  <a:pt x="0" y="656589"/>
                </a:lnTo>
                <a:lnTo>
                  <a:pt x="43179" y="656589"/>
                </a:lnTo>
                <a:lnTo>
                  <a:pt x="43179" y="643890"/>
                </a:lnTo>
                <a:close/>
              </a:path>
              <a:path w="43179" h="2608579">
                <a:moveTo>
                  <a:pt x="43179" y="656590"/>
                </a:moveTo>
                <a:lnTo>
                  <a:pt x="0" y="656590"/>
                </a:lnTo>
                <a:lnTo>
                  <a:pt x="0" y="681989"/>
                </a:lnTo>
                <a:lnTo>
                  <a:pt x="43179" y="681989"/>
                </a:lnTo>
                <a:lnTo>
                  <a:pt x="43179" y="656590"/>
                </a:lnTo>
                <a:close/>
              </a:path>
              <a:path w="43179" h="2608579">
                <a:moveTo>
                  <a:pt x="4317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43179" y="688339"/>
                </a:lnTo>
                <a:lnTo>
                  <a:pt x="43179" y="681990"/>
                </a:lnTo>
                <a:close/>
              </a:path>
              <a:path w="43179" h="2608579">
                <a:moveTo>
                  <a:pt x="4317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3179" y="694689"/>
                </a:lnTo>
                <a:lnTo>
                  <a:pt x="43179" y="688340"/>
                </a:lnTo>
                <a:close/>
              </a:path>
              <a:path w="43179" h="2608579">
                <a:moveTo>
                  <a:pt x="43179" y="694690"/>
                </a:moveTo>
                <a:lnTo>
                  <a:pt x="0" y="694690"/>
                </a:lnTo>
                <a:lnTo>
                  <a:pt x="0" y="707389"/>
                </a:lnTo>
                <a:lnTo>
                  <a:pt x="43179" y="707389"/>
                </a:lnTo>
                <a:lnTo>
                  <a:pt x="43179" y="694690"/>
                </a:lnTo>
                <a:close/>
              </a:path>
              <a:path w="43179" h="2608579">
                <a:moveTo>
                  <a:pt x="4317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43179" y="713739"/>
                </a:lnTo>
                <a:lnTo>
                  <a:pt x="43179" y="707390"/>
                </a:lnTo>
                <a:close/>
              </a:path>
              <a:path w="43179" h="2608579">
                <a:moveTo>
                  <a:pt x="43179" y="713740"/>
                </a:moveTo>
                <a:lnTo>
                  <a:pt x="0" y="713740"/>
                </a:lnTo>
                <a:lnTo>
                  <a:pt x="0" y="732789"/>
                </a:lnTo>
                <a:lnTo>
                  <a:pt x="43179" y="732789"/>
                </a:lnTo>
                <a:lnTo>
                  <a:pt x="43179" y="713740"/>
                </a:lnTo>
                <a:close/>
              </a:path>
              <a:path w="43179" h="2608579">
                <a:moveTo>
                  <a:pt x="4317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3179" y="739139"/>
                </a:lnTo>
                <a:lnTo>
                  <a:pt x="43179" y="732790"/>
                </a:lnTo>
                <a:close/>
              </a:path>
              <a:path w="43179" h="2608579">
                <a:moveTo>
                  <a:pt x="4317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3179" y="745489"/>
                </a:lnTo>
                <a:lnTo>
                  <a:pt x="43179" y="739140"/>
                </a:lnTo>
                <a:close/>
              </a:path>
              <a:path w="43179" h="2608579">
                <a:moveTo>
                  <a:pt x="43179" y="745490"/>
                </a:moveTo>
                <a:lnTo>
                  <a:pt x="0" y="745490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45490"/>
                </a:lnTo>
                <a:close/>
              </a:path>
              <a:path w="43179" h="2608579">
                <a:moveTo>
                  <a:pt x="4317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43179" y="770889"/>
                </a:lnTo>
                <a:lnTo>
                  <a:pt x="43179" y="764540"/>
                </a:lnTo>
                <a:close/>
              </a:path>
              <a:path w="43179" h="2608579">
                <a:moveTo>
                  <a:pt x="43179" y="770890"/>
                </a:moveTo>
                <a:lnTo>
                  <a:pt x="0" y="770890"/>
                </a:lnTo>
                <a:lnTo>
                  <a:pt x="0" y="783589"/>
                </a:lnTo>
                <a:lnTo>
                  <a:pt x="43179" y="783589"/>
                </a:lnTo>
                <a:lnTo>
                  <a:pt x="43179" y="770890"/>
                </a:lnTo>
                <a:close/>
              </a:path>
              <a:path w="43179" h="2608579">
                <a:moveTo>
                  <a:pt x="4317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43179" y="789939"/>
                </a:lnTo>
                <a:lnTo>
                  <a:pt x="43179" y="783590"/>
                </a:lnTo>
                <a:close/>
              </a:path>
              <a:path w="43179" h="2608579">
                <a:moveTo>
                  <a:pt x="4317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89940"/>
                </a:lnTo>
                <a:close/>
              </a:path>
              <a:path w="43179" h="2608579">
                <a:moveTo>
                  <a:pt x="43179" y="796290"/>
                </a:moveTo>
                <a:lnTo>
                  <a:pt x="0" y="796290"/>
                </a:lnTo>
                <a:lnTo>
                  <a:pt x="0" y="808989"/>
                </a:lnTo>
                <a:lnTo>
                  <a:pt x="43179" y="808989"/>
                </a:lnTo>
                <a:lnTo>
                  <a:pt x="43179" y="796290"/>
                </a:lnTo>
                <a:close/>
              </a:path>
              <a:path w="43179" h="2608579">
                <a:moveTo>
                  <a:pt x="4317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43179" y="815339"/>
                </a:lnTo>
                <a:lnTo>
                  <a:pt x="43179" y="808990"/>
                </a:lnTo>
                <a:close/>
              </a:path>
              <a:path w="43179" h="2608579">
                <a:moveTo>
                  <a:pt x="43179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43179" y="821689"/>
                </a:lnTo>
                <a:lnTo>
                  <a:pt x="43179" y="815340"/>
                </a:lnTo>
                <a:close/>
              </a:path>
              <a:path w="43179" h="2608579">
                <a:moveTo>
                  <a:pt x="43179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43179" y="828039"/>
                </a:lnTo>
                <a:lnTo>
                  <a:pt x="43179" y="821690"/>
                </a:lnTo>
                <a:close/>
              </a:path>
              <a:path w="43179" h="2608579">
                <a:moveTo>
                  <a:pt x="43179" y="828040"/>
                </a:moveTo>
                <a:lnTo>
                  <a:pt x="0" y="828040"/>
                </a:lnTo>
                <a:lnTo>
                  <a:pt x="0" y="834389"/>
                </a:lnTo>
                <a:lnTo>
                  <a:pt x="43179" y="834389"/>
                </a:lnTo>
                <a:lnTo>
                  <a:pt x="43179" y="828040"/>
                </a:lnTo>
                <a:close/>
              </a:path>
              <a:path w="43179" h="2608579">
                <a:moveTo>
                  <a:pt x="43179" y="834390"/>
                </a:moveTo>
                <a:lnTo>
                  <a:pt x="0" y="834390"/>
                </a:lnTo>
                <a:lnTo>
                  <a:pt x="0" y="847089"/>
                </a:lnTo>
                <a:lnTo>
                  <a:pt x="43179" y="847089"/>
                </a:lnTo>
                <a:lnTo>
                  <a:pt x="43179" y="834390"/>
                </a:lnTo>
                <a:close/>
              </a:path>
              <a:path w="43179" h="2608579">
                <a:moveTo>
                  <a:pt x="43179" y="847090"/>
                </a:moveTo>
                <a:lnTo>
                  <a:pt x="0" y="847090"/>
                </a:lnTo>
                <a:lnTo>
                  <a:pt x="0" y="878839"/>
                </a:lnTo>
                <a:lnTo>
                  <a:pt x="43179" y="878839"/>
                </a:lnTo>
                <a:lnTo>
                  <a:pt x="43179" y="847090"/>
                </a:lnTo>
                <a:close/>
              </a:path>
              <a:path w="43179" h="2608579">
                <a:moveTo>
                  <a:pt x="43179" y="878840"/>
                </a:moveTo>
                <a:lnTo>
                  <a:pt x="0" y="878840"/>
                </a:lnTo>
                <a:lnTo>
                  <a:pt x="0" y="897889"/>
                </a:lnTo>
                <a:lnTo>
                  <a:pt x="43179" y="897889"/>
                </a:lnTo>
                <a:lnTo>
                  <a:pt x="43179" y="878840"/>
                </a:lnTo>
                <a:close/>
              </a:path>
              <a:path w="43179" h="2608579">
                <a:moveTo>
                  <a:pt x="43179" y="897890"/>
                </a:moveTo>
                <a:lnTo>
                  <a:pt x="0" y="897890"/>
                </a:lnTo>
                <a:lnTo>
                  <a:pt x="0" y="904239"/>
                </a:lnTo>
                <a:lnTo>
                  <a:pt x="43179" y="904239"/>
                </a:lnTo>
                <a:lnTo>
                  <a:pt x="43179" y="897890"/>
                </a:lnTo>
                <a:close/>
              </a:path>
              <a:path w="43179" h="2608579">
                <a:moveTo>
                  <a:pt x="43179" y="904240"/>
                </a:moveTo>
                <a:lnTo>
                  <a:pt x="0" y="904240"/>
                </a:lnTo>
                <a:lnTo>
                  <a:pt x="0" y="923289"/>
                </a:lnTo>
                <a:lnTo>
                  <a:pt x="43179" y="923289"/>
                </a:lnTo>
                <a:lnTo>
                  <a:pt x="43179" y="904240"/>
                </a:lnTo>
                <a:close/>
              </a:path>
              <a:path w="43179" h="2608579">
                <a:moveTo>
                  <a:pt x="43179" y="923290"/>
                </a:moveTo>
                <a:lnTo>
                  <a:pt x="0" y="923290"/>
                </a:lnTo>
                <a:lnTo>
                  <a:pt x="0" y="929639"/>
                </a:lnTo>
                <a:lnTo>
                  <a:pt x="43179" y="929639"/>
                </a:lnTo>
                <a:lnTo>
                  <a:pt x="43179" y="923290"/>
                </a:lnTo>
                <a:close/>
              </a:path>
              <a:path w="43179" h="2608579">
                <a:moveTo>
                  <a:pt x="43179" y="929640"/>
                </a:moveTo>
                <a:lnTo>
                  <a:pt x="0" y="929640"/>
                </a:lnTo>
                <a:lnTo>
                  <a:pt x="0" y="948689"/>
                </a:lnTo>
                <a:lnTo>
                  <a:pt x="43179" y="948689"/>
                </a:lnTo>
                <a:lnTo>
                  <a:pt x="43179" y="929640"/>
                </a:lnTo>
                <a:close/>
              </a:path>
              <a:path w="43179" h="2608579">
                <a:moveTo>
                  <a:pt x="43179" y="948690"/>
                </a:moveTo>
                <a:lnTo>
                  <a:pt x="0" y="948690"/>
                </a:lnTo>
                <a:lnTo>
                  <a:pt x="0" y="955039"/>
                </a:lnTo>
                <a:lnTo>
                  <a:pt x="43179" y="955039"/>
                </a:lnTo>
                <a:lnTo>
                  <a:pt x="43179" y="948690"/>
                </a:lnTo>
                <a:close/>
              </a:path>
              <a:path w="43179" h="2608579">
                <a:moveTo>
                  <a:pt x="43179" y="955040"/>
                </a:moveTo>
                <a:lnTo>
                  <a:pt x="0" y="955040"/>
                </a:lnTo>
                <a:lnTo>
                  <a:pt x="0" y="967739"/>
                </a:lnTo>
                <a:lnTo>
                  <a:pt x="43179" y="967739"/>
                </a:lnTo>
                <a:lnTo>
                  <a:pt x="43179" y="955040"/>
                </a:lnTo>
                <a:close/>
              </a:path>
              <a:path w="43179" h="2608579">
                <a:moveTo>
                  <a:pt x="43179" y="967740"/>
                </a:moveTo>
                <a:lnTo>
                  <a:pt x="0" y="967740"/>
                </a:lnTo>
                <a:lnTo>
                  <a:pt x="0" y="980439"/>
                </a:lnTo>
                <a:lnTo>
                  <a:pt x="43179" y="980439"/>
                </a:lnTo>
                <a:lnTo>
                  <a:pt x="43179" y="967740"/>
                </a:lnTo>
                <a:close/>
              </a:path>
              <a:path w="43179" h="2608579">
                <a:moveTo>
                  <a:pt x="43179" y="980440"/>
                </a:moveTo>
                <a:lnTo>
                  <a:pt x="0" y="980440"/>
                </a:lnTo>
                <a:lnTo>
                  <a:pt x="0" y="1019810"/>
                </a:lnTo>
                <a:lnTo>
                  <a:pt x="43179" y="1019810"/>
                </a:lnTo>
                <a:lnTo>
                  <a:pt x="43179" y="980440"/>
                </a:lnTo>
                <a:close/>
              </a:path>
              <a:path w="43179" h="2608579">
                <a:moveTo>
                  <a:pt x="43179" y="1019810"/>
                </a:moveTo>
                <a:lnTo>
                  <a:pt x="0" y="1019810"/>
                </a:lnTo>
                <a:lnTo>
                  <a:pt x="0" y="1049020"/>
                </a:lnTo>
                <a:lnTo>
                  <a:pt x="43179" y="1049020"/>
                </a:lnTo>
                <a:lnTo>
                  <a:pt x="43179" y="1019810"/>
                </a:lnTo>
                <a:close/>
              </a:path>
              <a:path w="43179" h="2608579">
                <a:moveTo>
                  <a:pt x="43179" y="1049020"/>
                </a:moveTo>
                <a:lnTo>
                  <a:pt x="0" y="1049020"/>
                </a:lnTo>
                <a:lnTo>
                  <a:pt x="0" y="1051559"/>
                </a:lnTo>
                <a:lnTo>
                  <a:pt x="43179" y="1051559"/>
                </a:lnTo>
                <a:lnTo>
                  <a:pt x="43179" y="1049020"/>
                </a:lnTo>
                <a:close/>
              </a:path>
              <a:path w="43179" h="2608579">
                <a:moveTo>
                  <a:pt x="43179" y="1051560"/>
                </a:moveTo>
                <a:lnTo>
                  <a:pt x="0" y="1051560"/>
                </a:lnTo>
                <a:lnTo>
                  <a:pt x="0" y="1099820"/>
                </a:lnTo>
                <a:lnTo>
                  <a:pt x="43179" y="1099820"/>
                </a:lnTo>
                <a:lnTo>
                  <a:pt x="43179" y="1051560"/>
                </a:lnTo>
                <a:close/>
              </a:path>
              <a:path w="43179" h="2608579">
                <a:moveTo>
                  <a:pt x="43179" y="1099820"/>
                </a:moveTo>
                <a:lnTo>
                  <a:pt x="0" y="1099820"/>
                </a:lnTo>
                <a:lnTo>
                  <a:pt x="0" y="1115060"/>
                </a:lnTo>
                <a:lnTo>
                  <a:pt x="43179" y="1115060"/>
                </a:lnTo>
                <a:lnTo>
                  <a:pt x="43179" y="1099820"/>
                </a:lnTo>
                <a:close/>
              </a:path>
              <a:path w="43179" h="2608579">
                <a:moveTo>
                  <a:pt x="43179" y="1115060"/>
                </a:moveTo>
                <a:lnTo>
                  <a:pt x="0" y="1115060"/>
                </a:lnTo>
                <a:lnTo>
                  <a:pt x="0" y="1118870"/>
                </a:lnTo>
                <a:lnTo>
                  <a:pt x="43179" y="1118870"/>
                </a:lnTo>
                <a:lnTo>
                  <a:pt x="43179" y="1115060"/>
                </a:lnTo>
                <a:close/>
              </a:path>
              <a:path w="43179" h="2608579">
                <a:moveTo>
                  <a:pt x="43179" y="1118870"/>
                </a:moveTo>
                <a:lnTo>
                  <a:pt x="0" y="1118870"/>
                </a:lnTo>
                <a:lnTo>
                  <a:pt x="0" y="1144270"/>
                </a:lnTo>
                <a:lnTo>
                  <a:pt x="43179" y="1144270"/>
                </a:lnTo>
                <a:lnTo>
                  <a:pt x="43179" y="1118870"/>
                </a:lnTo>
                <a:close/>
              </a:path>
              <a:path w="43179" h="2608579">
                <a:moveTo>
                  <a:pt x="43179" y="1144270"/>
                </a:moveTo>
                <a:lnTo>
                  <a:pt x="0" y="1144270"/>
                </a:lnTo>
                <a:lnTo>
                  <a:pt x="0" y="1150619"/>
                </a:lnTo>
                <a:lnTo>
                  <a:pt x="43179" y="1150619"/>
                </a:lnTo>
                <a:lnTo>
                  <a:pt x="43179" y="1144270"/>
                </a:lnTo>
                <a:close/>
              </a:path>
              <a:path w="43179" h="2608579">
                <a:moveTo>
                  <a:pt x="43179" y="1150620"/>
                </a:moveTo>
                <a:lnTo>
                  <a:pt x="0" y="1150620"/>
                </a:lnTo>
                <a:lnTo>
                  <a:pt x="0" y="1156970"/>
                </a:lnTo>
                <a:lnTo>
                  <a:pt x="43179" y="1156970"/>
                </a:lnTo>
                <a:lnTo>
                  <a:pt x="43179" y="1150620"/>
                </a:lnTo>
                <a:close/>
              </a:path>
              <a:path w="43179" h="2608579">
                <a:moveTo>
                  <a:pt x="43179" y="1156970"/>
                </a:moveTo>
                <a:lnTo>
                  <a:pt x="0" y="1156970"/>
                </a:lnTo>
                <a:lnTo>
                  <a:pt x="0" y="1169670"/>
                </a:lnTo>
                <a:lnTo>
                  <a:pt x="43179" y="1169670"/>
                </a:lnTo>
                <a:lnTo>
                  <a:pt x="43179" y="1156970"/>
                </a:lnTo>
                <a:close/>
              </a:path>
              <a:path w="43179" h="2608579">
                <a:moveTo>
                  <a:pt x="43179" y="1169670"/>
                </a:moveTo>
                <a:lnTo>
                  <a:pt x="0" y="1169670"/>
                </a:lnTo>
                <a:lnTo>
                  <a:pt x="0" y="1176020"/>
                </a:lnTo>
                <a:lnTo>
                  <a:pt x="43179" y="1176020"/>
                </a:lnTo>
                <a:lnTo>
                  <a:pt x="43179" y="1169670"/>
                </a:lnTo>
                <a:close/>
              </a:path>
              <a:path w="43179" h="2608579">
                <a:moveTo>
                  <a:pt x="43179" y="1176020"/>
                </a:moveTo>
                <a:lnTo>
                  <a:pt x="0" y="1176020"/>
                </a:lnTo>
                <a:lnTo>
                  <a:pt x="0" y="1201420"/>
                </a:lnTo>
                <a:lnTo>
                  <a:pt x="43179" y="1201420"/>
                </a:lnTo>
                <a:lnTo>
                  <a:pt x="43179" y="1176020"/>
                </a:lnTo>
                <a:close/>
              </a:path>
              <a:path w="43179" h="2608579">
                <a:moveTo>
                  <a:pt x="43179" y="1201420"/>
                </a:moveTo>
                <a:lnTo>
                  <a:pt x="0" y="1201420"/>
                </a:lnTo>
                <a:lnTo>
                  <a:pt x="0" y="1207770"/>
                </a:lnTo>
                <a:lnTo>
                  <a:pt x="43179" y="1207770"/>
                </a:lnTo>
                <a:lnTo>
                  <a:pt x="43179" y="1201420"/>
                </a:lnTo>
                <a:close/>
              </a:path>
              <a:path w="43179" h="2608579">
                <a:moveTo>
                  <a:pt x="43179" y="1207770"/>
                </a:moveTo>
                <a:lnTo>
                  <a:pt x="0" y="1207770"/>
                </a:lnTo>
                <a:lnTo>
                  <a:pt x="0" y="1220470"/>
                </a:lnTo>
                <a:lnTo>
                  <a:pt x="43179" y="1220470"/>
                </a:lnTo>
                <a:lnTo>
                  <a:pt x="43179" y="1207770"/>
                </a:lnTo>
                <a:close/>
              </a:path>
              <a:path w="43179" h="2608579">
                <a:moveTo>
                  <a:pt x="43179" y="1220470"/>
                </a:moveTo>
                <a:lnTo>
                  <a:pt x="0" y="1220470"/>
                </a:lnTo>
                <a:lnTo>
                  <a:pt x="0" y="1226820"/>
                </a:lnTo>
                <a:lnTo>
                  <a:pt x="43179" y="1226820"/>
                </a:lnTo>
                <a:lnTo>
                  <a:pt x="43179" y="1220470"/>
                </a:lnTo>
                <a:close/>
              </a:path>
              <a:path w="43179" h="2608579">
                <a:moveTo>
                  <a:pt x="43179" y="1226820"/>
                </a:moveTo>
                <a:lnTo>
                  <a:pt x="0" y="1226820"/>
                </a:lnTo>
                <a:lnTo>
                  <a:pt x="0" y="1245870"/>
                </a:lnTo>
                <a:lnTo>
                  <a:pt x="43179" y="1245870"/>
                </a:lnTo>
                <a:lnTo>
                  <a:pt x="43179" y="1226820"/>
                </a:lnTo>
                <a:close/>
              </a:path>
              <a:path w="43179" h="2608579">
                <a:moveTo>
                  <a:pt x="43179" y="1245870"/>
                </a:moveTo>
                <a:lnTo>
                  <a:pt x="0" y="124587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45870"/>
                </a:lnTo>
                <a:close/>
              </a:path>
              <a:path w="43179" h="2608579">
                <a:moveTo>
                  <a:pt x="43179" y="1273810"/>
                </a:moveTo>
                <a:lnTo>
                  <a:pt x="0" y="127381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273810"/>
                </a:lnTo>
                <a:close/>
              </a:path>
              <a:path w="43179" h="2608579">
                <a:moveTo>
                  <a:pt x="43179" y="1311910"/>
                </a:moveTo>
                <a:lnTo>
                  <a:pt x="0" y="1311910"/>
                </a:lnTo>
                <a:lnTo>
                  <a:pt x="0" y="1315720"/>
                </a:lnTo>
                <a:lnTo>
                  <a:pt x="43179" y="1315720"/>
                </a:lnTo>
                <a:lnTo>
                  <a:pt x="43179" y="1311910"/>
                </a:lnTo>
                <a:close/>
              </a:path>
              <a:path w="43179" h="2608579">
                <a:moveTo>
                  <a:pt x="43179" y="1315720"/>
                </a:moveTo>
                <a:lnTo>
                  <a:pt x="0" y="1315720"/>
                </a:lnTo>
                <a:lnTo>
                  <a:pt x="0" y="1347470"/>
                </a:lnTo>
                <a:lnTo>
                  <a:pt x="43179" y="1347470"/>
                </a:lnTo>
                <a:lnTo>
                  <a:pt x="43179" y="1315720"/>
                </a:lnTo>
                <a:close/>
              </a:path>
              <a:path w="43179" h="2608579">
                <a:moveTo>
                  <a:pt x="43179" y="1347470"/>
                </a:moveTo>
                <a:lnTo>
                  <a:pt x="0" y="1347470"/>
                </a:lnTo>
                <a:lnTo>
                  <a:pt x="0" y="1366520"/>
                </a:lnTo>
                <a:lnTo>
                  <a:pt x="43179" y="1366520"/>
                </a:lnTo>
                <a:lnTo>
                  <a:pt x="43179" y="1347470"/>
                </a:lnTo>
                <a:close/>
              </a:path>
              <a:path w="43179" h="2608579">
                <a:moveTo>
                  <a:pt x="43179" y="1366520"/>
                </a:moveTo>
                <a:lnTo>
                  <a:pt x="0" y="1366520"/>
                </a:lnTo>
                <a:lnTo>
                  <a:pt x="0" y="1391920"/>
                </a:lnTo>
                <a:lnTo>
                  <a:pt x="43179" y="1391920"/>
                </a:lnTo>
                <a:lnTo>
                  <a:pt x="43179" y="1366520"/>
                </a:lnTo>
                <a:close/>
              </a:path>
              <a:path w="43179" h="2608579">
                <a:moveTo>
                  <a:pt x="43179" y="1391920"/>
                </a:moveTo>
                <a:lnTo>
                  <a:pt x="0" y="1391920"/>
                </a:lnTo>
                <a:lnTo>
                  <a:pt x="0" y="1430020"/>
                </a:lnTo>
                <a:lnTo>
                  <a:pt x="43179" y="1430020"/>
                </a:lnTo>
                <a:lnTo>
                  <a:pt x="43179" y="1391920"/>
                </a:lnTo>
                <a:close/>
              </a:path>
              <a:path w="43179" h="2608579">
                <a:moveTo>
                  <a:pt x="43179" y="1430020"/>
                </a:moveTo>
                <a:lnTo>
                  <a:pt x="0" y="1430020"/>
                </a:lnTo>
                <a:lnTo>
                  <a:pt x="0" y="1436370"/>
                </a:lnTo>
                <a:lnTo>
                  <a:pt x="43179" y="1436370"/>
                </a:lnTo>
                <a:lnTo>
                  <a:pt x="43179" y="1430020"/>
                </a:lnTo>
                <a:close/>
              </a:path>
              <a:path w="43179" h="2608579">
                <a:moveTo>
                  <a:pt x="43179" y="1436370"/>
                </a:moveTo>
                <a:lnTo>
                  <a:pt x="0" y="1436370"/>
                </a:lnTo>
                <a:lnTo>
                  <a:pt x="0" y="1449070"/>
                </a:lnTo>
                <a:lnTo>
                  <a:pt x="43179" y="1449070"/>
                </a:lnTo>
                <a:lnTo>
                  <a:pt x="43179" y="1436370"/>
                </a:lnTo>
                <a:close/>
              </a:path>
              <a:path w="43179" h="2608579">
                <a:moveTo>
                  <a:pt x="43179" y="1449070"/>
                </a:moveTo>
                <a:lnTo>
                  <a:pt x="0" y="1449070"/>
                </a:lnTo>
                <a:lnTo>
                  <a:pt x="0" y="1451610"/>
                </a:lnTo>
                <a:lnTo>
                  <a:pt x="43179" y="1451610"/>
                </a:lnTo>
                <a:lnTo>
                  <a:pt x="43179" y="1449070"/>
                </a:lnTo>
                <a:close/>
              </a:path>
              <a:path w="43179" h="2608579">
                <a:moveTo>
                  <a:pt x="43179" y="1451610"/>
                </a:moveTo>
                <a:lnTo>
                  <a:pt x="0" y="1451610"/>
                </a:lnTo>
                <a:lnTo>
                  <a:pt x="0" y="1455420"/>
                </a:lnTo>
                <a:lnTo>
                  <a:pt x="43179" y="1455420"/>
                </a:lnTo>
                <a:lnTo>
                  <a:pt x="43179" y="1451610"/>
                </a:lnTo>
                <a:close/>
              </a:path>
              <a:path w="43179" h="2608579">
                <a:moveTo>
                  <a:pt x="43179" y="1455420"/>
                </a:moveTo>
                <a:lnTo>
                  <a:pt x="0" y="1455420"/>
                </a:lnTo>
                <a:lnTo>
                  <a:pt x="0" y="1480820"/>
                </a:lnTo>
                <a:lnTo>
                  <a:pt x="43179" y="1480820"/>
                </a:lnTo>
                <a:lnTo>
                  <a:pt x="43179" y="1455420"/>
                </a:lnTo>
                <a:close/>
              </a:path>
              <a:path w="43179" h="2608579">
                <a:moveTo>
                  <a:pt x="43179" y="1480820"/>
                </a:moveTo>
                <a:lnTo>
                  <a:pt x="0" y="1480820"/>
                </a:lnTo>
                <a:lnTo>
                  <a:pt x="0" y="1489710"/>
                </a:lnTo>
                <a:lnTo>
                  <a:pt x="43179" y="1489710"/>
                </a:lnTo>
                <a:lnTo>
                  <a:pt x="43179" y="1480820"/>
                </a:lnTo>
                <a:close/>
              </a:path>
              <a:path w="43179" h="2608579">
                <a:moveTo>
                  <a:pt x="43179" y="1489710"/>
                </a:moveTo>
                <a:lnTo>
                  <a:pt x="0" y="1489710"/>
                </a:lnTo>
                <a:lnTo>
                  <a:pt x="0" y="1502410"/>
                </a:lnTo>
                <a:lnTo>
                  <a:pt x="43179" y="1502410"/>
                </a:lnTo>
                <a:lnTo>
                  <a:pt x="43179" y="1489710"/>
                </a:lnTo>
                <a:close/>
              </a:path>
              <a:path w="43179" h="2608579">
                <a:moveTo>
                  <a:pt x="43179" y="1502410"/>
                </a:moveTo>
                <a:lnTo>
                  <a:pt x="0" y="1502410"/>
                </a:lnTo>
                <a:lnTo>
                  <a:pt x="0" y="1572260"/>
                </a:lnTo>
                <a:lnTo>
                  <a:pt x="43179" y="1572260"/>
                </a:lnTo>
                <a:lnTo>
                  <a:pt x="43179" y="1502410"/>
                </a:lnTo>
                <a:close/>
              </a:path>
              <a:path w="43179" h="2608579">
                <a:moveTo>
                  <a:pt x="43179" y="1572260"/>
                </a:moveTo>
                <a:lnTo>
                  <a:pt x="0" y="1572260"/>
                </a:lnTo>
                <a:lnTo>
                  <a:pt x="0" y="1607820"/>
                </a:lnTo>
                <a:lnTo>
                  <a:pt x="43179" y="1607820"/>
                </a:lnTo>
                <a:lnTo>
                  <a:pt x="43179" y="1572260"/>
                </a:lnTo>
                <a:close/>
              </a:path>
              <a:path w="43179" h="2608579">
                <a:moveTo>
                  <a:pt x="43179" y="1607820"/>
                </a:moveTo>
                <a:lnTo>
                  <a:pt x="0" y="1607820"/>
                </a:lnTo>
                <a:lnTo>
                  <a:pt x="0" y="1614170"/>
                </a:lnTo>
                <a:lnTo>
                  <a:pt x="43179" y="1614170"/>
                </a:lnTo>
                <a:lnTo>
                  <a:pt x="43179" y="1607820"/>
                </a:lnTo>
                <a:close/>
              </a:path>
              <a:path w="43179" h="2608579">
                <a:moveTo>
                  <a:pt x="43179" y="1614170"/>
                </a:moveTo>
                <a:lnTo>
                  <a:pt x="0" y="1614170"/>
                </a:lnTo>
                <a:lnTo>
                  <a:pt x="0" y="1620520"/>
                </a:lnTo>
                <a:lnTo>
                  <a:pt x="43179" y="1620520"/>
                </a:lnTo>
                <a:lnTo>
                  <a:pt x="43179" y="1614170"/>
                </a:lnTo>
                <a:close/>
              </a:path>
              <a:path w="43179" h="2608579">
                <a:moveTo>
                  <a:pt x="43179" y="1620520"/>
                </a:moveTo>
                <a:lnTo>
                  <a:pt x="0" y="1620520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20520"/>
                </a:lnTo>
                <a:close/>
              </a:path>
              <a:path w="43179" h="2608579">
                <a:moveTo>
                  <a:pt x="43179" y="1639570"/>
                </a:moveTo>
                <a:lnTo>
                  <a:pt x="0" y="1639570"/>
                </a:lnTo>
                <a:lnTo>
                  <a:pt x="0" y="1658620"/>
                </a:lnTo>
                <a:lnTo>
                  <a:pt x="43179" y="1658620"/>
                </a:lnTo>
                <a:lnTo>
                  <a:pt x="43179" y="1639570"/>
                </a:lnTo>
                <a:close/>
              </a:path>
              <a:path w="43179" h="2608579">
                <a:moveTo>
                  <a:pt x="43179" y="1658620"/>
                </a:moveTo>
                <a:lnTo>
                  <a:pt x="0" y="1658620"/>
                </a:lnTo>
                <a:lnTo>
                  <a:pt x="0" y="1671320"/>
                </a:lnTo>
                <a:lnTo>
                  <a:pt x="43179" y="1671320"/>
                </a:lnTo>
                <a:lnTo>
                  <a:pt x="43179" y="1658620"/>
                </a:lnTo>
                <a:close/>
              </a:path>
              <a:path w="43179" h="2608579">
                <a:moveTo>
                  <a:pt x="43179" y="1671320"/>
                </a:moveTo>
                <a:lnTo>
                  <a:pt x="0" y="1671320"/>
                </a:lnTo>
                <a:lnTo>
                  <a:pt x="0" y="1677670"/>
                </a:lnTo>
                <a:lnTo>
                  <a:pt x="43179" y="1677670"/>
                </a:lnTo>
                <a:lnTo>
                  <a:pt x="43179" y="1671320"/>
                </a:lnTo>
                <a:close/>
              </a:path>
              <a:path w="43179" h="2608579">
                <a:moveTo>
                  <a:pt x="43179" y="1677670"/>
                </a:moveTo>
                <a:lnTo>
                  <a:pt x="0" y="1677670"/>
                </a:lnTo>
                <a:lnTo>
                  <a:pt x="0" y="1690370"/>
                </a:lnTo>
                <a:lnTo>
                  <a:pt x="43179" y="1690370"/>
                </a:lnTo>
                <a:lnTo>
                  <a:pt x="43179" y="1677670"/>
                </a:lnTo>
                <a:close/>
              </a:path>
              <a:path w="43179" h="2608579">
                <a:moveTo>
                  <a:pt x="43179" y="1690370"/>
                </a:moveTo>
                <a:lnTo>
                  <a:pt x="0" y="1690370"/>
                </a:lnTo>
                <a:lnTo>
                  <a:pt x="0" y="1703070"/>
                </a:lnTo>
                <a:lnTo>
                  <a:pt x="43179" y="1703070"/>
                </a:lnTo>
                <a:lnTo>
                  <a:pt x="43179" y="1690370"/>
                </a:lnTo>
                <a:close/>
              </a:path>
              <a:path w="43179" h="2608579">
                <a:moveTo>
                  <a:pt x="43179" y="1703070"/>
                </a:moveTo>
                <a:lnTo>
                  <a:pt x="0" y="1703070"/>
                </a:lnTo>
                <a:lnTo>
                  <a:pt x="0" y="1728470"/>
                </a:lnTo>
                <a:lnTo>
                  <a:pt x="43179" y="1728470"/>
                </a:lnTo>
                <a:lnTo>
                  <a:pt x="43179" y="1703070"/>
                </a:lnTo>
                <a:close/>
              </a:path>
              <a:path w="43179" h="2608579">
                <a:moveTo>
                  <a:pt x="43179" y="1728470"/>
                </a:moveTo>
                <a:lnTo>
                  <a:pt x="0" y="1728470"/>
                </a:lnTo>
                <a:lnTo>
                  <a:pt x="0" y="1753870"/>
                </a:lnTo>
                <a:lnTo>
                  <a:pt x="43179" y="1753870"/>
                </a:lnTo>
                <a:lnTo>
                  <a:pt x="43179" y="1728470"/>
                </a:lnTo>
                <a:close/>
              </a:path>
              <a:path w="43179" h="2608579">
                <a:moveTo>
                  <a:pt x="43179" y="1753870"/>
                </a:moveTo>
                <a:lnTo>
                  <a:pt x="0" y="1753870"/>
                </a:lnTo>
                <a:lnTo>
                  <a:pt x="0" y="1760220"/>
                </a:lnTo>
                <a:lnTo>
                  <a:pt x="43179" y="1760220"/>
                </a:lnTo>
                <a:lnTo>
                  <a:pt x="43179" y="1753870"/>
                </a:lnTo>
                <a:close/>
              </a:path>
              <a:path w="43179" h="2608579">
                <a:moveTo>
                  <a:pt x="43179" y="1760220"/>
                </a:moveTo>
                <a:lnTo>
                  <a:pt x="0" y="1760220"/>
                </a:lnTo>
                <a:lnTo>
                  <a:pt x="0" y="1766570"/>
                </a:lnTo>
                <a:lnTo>
                  <a:pt x="43179" y="1766570"/>
                </a:lnTo>
                <a:lnTo>
                  <a:pt x="43179" y="1760220"/>
                </a:lnTo>
                <a:close/>
              </a:path>
              <a:path w="43179" h="2608579">
                <a:moveTo>
                  <a:pt x="43179" y="1766570"/>
                </a:moveTo>
                <a:lnTo>
                  <a:pt x="0" y="1766570"/>
                </a:lnTo>
                <a:lnTo>
                  <a:pt x="0" y="1772920"/>
                </a:lnTo>
                <a:lnTo>
                  <a:pt x="43179" y="1772920"/>
                </a:lnTo>
                <a:lnTo>
                  <a:pt x="43179" y="1766570"/>
                </a:lnTo>
                <a:close/>
              </a:path>
              <a:path w="43179" h="2608579">
                <a:moveTo>
                  <a:pt x="43179" y="1772920"/>
                </a:moveTo>
                <a:lnTo>
                  <a:pt x="0" y="1772920"/>
                </a:lnTo>
                <a:lnTo>
                  <a:pt x="0" y="1779270"/>
                </a:lnTo>
                <a:lnTo>
                  <a:pt x="43179" y="1779270"/>
                </a:lnTo>
                <a:lnTo>
                  <a:pt x="43179" y="1772920"/>
                </a:lnTo>
                <a:close/>
              </a:path>
              <a:path w="43179" h="2608579">
                <a:moveTo>
                  <a:pt x="43179" y="1779270"/>
                </a:moveTo>
                <a:lnTo>
                  <a:pt x="0" y="1779270"/>
                </a:lnTo>
                <a:lnTo>
                  <a:pt x="0" y="1794510"/>
                </a:lnTo>
                <a:lnTo>
                  <a:pt x="43179" y="1794510"/>
                </a:lnTo>
                <a:lnTo>
                  <a:pt x="43179" y="1779270"/>
                </a:lnTo>
                <a:close/>
              </a:path>
              <a:path w="43179" h="2608579">
                <a:moveTo>
                  <a:pt x="43179" y="1997710"/>
                </a:moveTo>
                <a:lnTo>
                  <a:pt x="0" y="1997710"/>
                </a:lnTo>
                <a:lnTo>
                  <a:pt x="0" y="2608580"/>
                </a:lnTo>
                <a:lnTo>
                  <a:pt x="43179" y="2608580"/>
                </a:lnTo>
                <a:lnTo>
                  <a:pt x="43179" y="1997710"/>
                </a:lnTo>
                <a:close/>
              </a:path>
              <a:path w="43179" h="2608579">
                <a:moveTo>
                  <a:pt x="43179" y="1991360"/>
                </a:moveTo>
                <a:lnTo>
                  <a:pt x="0" y="1991360"/>
                </a:lnTo>
                <a:lnTo>
                  <a:pt x="0" y="1996439"/>
                </a:lnTo>
                <a:lnTo>
                  <a:pt x="43179" y="1996439"/>
                </a:lnTo>
                <a:lnTo>
                  <a:pt x="43179" y="1991360"/>
                </a:lnTo>
                <a:close/>
              </a:path>
              <a:path w="43179" h="2608579">
                <a:moveTo>
                  <a:pt x="43179" y="1985010"/>
                </a:moveTo>
                <a:lnTo>
                  <a:pt x="0" y="1985010"/>
                </a:lnTo>
                <a:lnTo>
                  <a:pt x="0" y="1990089"/>
                </a:lnTo>
                <a:lnTo>
                  <a:pt x="43179" y="1990089"/>
                </a:lnTo>
                <a:lnTo>
                  <a:pt x="43179" y="1985010"/>
                </a:lnTo>
                <a:close/>
              </a:path>
              <a:path w="43179" h="2608579">
                <a:moveTo>
                  <a:pt x="43179" y="1978660"/>
                </a:moveTo>
                <a:lnTo>
                  <a:pt x="0" y="1978660"/>
                </a:lnTo>
                <a:lnTo>
                  <a:pt x="0" y="1983739"/>
                </a:lnTo>
                <a:lnTo>
                  <a:pt x="43179" y="1983739"/>
                </a:lnTo>
                <a:lnTo>
                  <a:pt x="43179" y="1978660"/>
                </a:lnTo>
                <a:close/>
              </a:path>
              <a:path w="43179" h="2608579">
                <a:moveTo>
                  <a:pt x="43179" y="1972310"/>
                </a:moveTo>
                <a:lnTo>
                  <a:pt x="0" y="1972310"/>
                </a:lnTo>
                <a:lnTo>
                  <a:pt x="0" y="1977389"/>
                </a:lnTo>
                <a:lnTo>
                  <a:pt x="43179" y="1977389"/>
                </a:lnTo>
                <a:lnTo>
                  <a:pt x="43179" y="1972310"/>
                </a:lnTo>
                <a:close/>
              </a:path>
              <a:path w="43179" h="2608579">
                <a:moveTo>
                  <a:pt x="43179" y="1965960"/>
                </a:moveTo>
                <a:lnTo>
                  <a:pt x="0" y="1965960"/>
                </a:lnTo>
                <a:lnTo>
                  <a:pt x="0" y="1971040"/>
                </a:lnTo>
                <a:lnTo>
                  <a:pt x="43179" y="1971040"/>
                </a:lnTo>
                <a:lnTo>
                  <a:pt x="43179" y="1965960"/>
                </a:lnTo>
                <a:close/>
              </a:path>
              <a:path w="43179" h="2608579">
                <a:moveTo>
                  <a:pt x="43179" y="1959610"/>
                </a:moveTo>
                <a:lnTo>
                  <a:pt x="0" y="1959610"/>
                </a:lnTo>
                <a:lnTo>
                  <a:pt x="0" y="1964689"/>
                </a:lnTo>
                <a:lnTo>
                  <a:pt x="43179" y="1964689"/>
                </a:lnTo>
                <a:lnTo>
                  <a:pt x="43179" y="1959610"/>
                </a:lnTo>
                <a:close/>
              </a:path>
              <a:path w="43179" h="2608579">
                <a:moveTo>
                  <a:pt x="43179" y="1953260"/>
                </a:moveTo>
                <a:lnTo>
                  <a:pt x="0" y="1953260"/>
                </a:lnTo>
                <a:lnTo>
                  <a:pt x="0" y="1958339"/>
                </a:lnTo>
                <a:lnTo>
                  <a:pt x="43179" y="1958339"/>
                </a:lnTo>
                <a:lnTo>
                  <a:pt x="43179" y="1953260"/>
                </a:lnTo>
                <a:close/>
              </a:path>
              <a:path w="43179" h="2608579">
                <a:moveTo>
                  <a:pt x="43179" y="1946910"/>
                </a:moveTo>
                <a:lnTo>
                  <a:pt x="0" y="1946910"/>
                </a:lnTo>
                <a:lnTo>
                  <a:pt x="0" y="1951989"/>
                </a:lnTo>
                <a:lnTo>
                  <a:pt x="43179" y="1951989"/>
                </a:lnTo>
                <a:lnTo>
                  <a:pt x="43179" y="1946910"/>
                </a:lnTo>
                <a:close/>
              </a:path>
              <a:path w="43179" h="2608579">
                <a:moveTo>
                  <a:pt x="43179" y="1940560"/>
                </a:moveTo>
                <a:lnTo>
                  <a:pt x="0" y="1940560"/>
                </a:lnTo>
                <a:lnTo>
                  <a:pt x="0" y="1945639"/>
                </a:lnTo>
                <a:lnTo>
                  <a:pt x="43179" y="1945639"/>
                </a:lnTo>
                <a:lnTo>
                  <a:pt x="43179" y="1940560"/>
                </a:lnTo>
                <a:close/>
              </a:path>
              <a:path w="43179" h="2608579">
                <a:moveTo>
                  <a:pt x="43179" y="1934210"/>
                </a:moveTo>
                <a:lnTo>
                  <a:pt x="0" y="1934210"/>
                </a:lnTo>
                <a:lnTo>
                  <a:pt x="0" y="1939290"/>
                </a:lnTo>
                <a:lnTo>
                  <a:pt x="43179" y="1939290"/>
                </a:lnTo>
                <a:lnTo>
                  <a:pt x="43179" y="1934210"/>
                </a:lnTo>
                <a:close/>
              </a:path>
              <a:path w="43179" h="2608579">
                <a:moveTo>
                  <a:pt x="43179" y="1927860"/>
                </a:moveTo>
                <a:lnTo>
                  <a:pt x="0" y="1927860"/>
                </a:lnTo>
                <a:lnTo>
                  <a:pt x="0" y="1932939"/>
                </a:lnTo>
                <a:lnTo>
                  <a:pt x="43179" y="1932939"/>
                </a:lnTo>
                <a:lnTo>
                  <a:pt x="43179" y="1927860"/>
                </a:lnTo>
                <a:close/>
              </a:path>
              <a:path w="43179" h="2608579">
                <a:moveTo>
                  <a:pt x="43179" y="1921510"/>
                </a:moveTo>
                <a:lnTo>
                  <a:pt x="0" y="1921510"/>
                </a:lnTo>
                <a:lnTo>
                  <a:pt x="0" y="1926589"/>
                </a:lnTo>
                <a:lnTo>
                  <a:pt x="43179" y="1926589"/>
                </a:lnTo>
                <a:lnTo>
                  <a:pt x="43179" y="1921510"/>
                </a:lnTo>
                <a:close/>
              </a:path>
              <a:path w="43179" h="2608579">
                <a:moveTo>
                  <a:pt x="43179" y="1915160"/>
                </a:moveTo>
                <a:lnTo>
                  <a:pt x="0" y="1915160"/>
                </a:lnTo>
                <a:lnTo>
                  <a:pt x="0" y="1920239"/>
                </a:lnTo>
                <a:lnTo>
                  <a:pt x="43179" y="1920239"/>
                </a:lnTo>
                <a:lnTo>
                  <a:pt x="43179" y="1915160"/>
                </a:lnTo>
                <a:close/>
              </a:path>
              <a:path w="43179" h="2608579">
                <a:moveTo>
                  <a:pt x="43179" y="1908810"/>
                </a:moveTo>
                <a:lnTo>
                  <a:pt x="0" y="1908810"/>
                </a:lnTo>
                <a:lnTo>
                  <a:pt x="0" y="1913890"/>
                </a:lnTo>
                <a:lnTo>
                  <a:pt x="43179" y="1913890"/>
                </a:lnTo>
                <a:lnTo>
                  <a:pt x="43179" y="1908810"/>
                </a:lnTo>
                <a:close/>
              </a:path>
              <a:path w="43179" h="2608579">
                <a:moveTo>
                  <a:pt x="43179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3179" y="1907539"/>
                </a:lnTo>
                <a:lnTo>
                  <a:pt x="43179" y="1902460"/>
                </a:lnTo>
                <a:close/>
              </a:path>
              <a:path w="43179" h="2608579">
                <a:moveTo>
                  <a:pt x="43179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3179" y="1901189"/>
                </a:lnTo>
                <a:lnTo>
                  <a:pt x="43179" y="1896110"/>
                </a:lnTo>
                <a:close/>
              </a:path>
              <a:path w="43179" h="2608579">
                <a:moveTo>
                  <a:pt x="43179" y="1889760"/>
                </a:moveTo>
                <a:lnTo>
                  <a:pt x="0" y="1889760"/>
                </a:lnTo>
                <a:lnTo>
                  <a:pt x="0" y="1894840"/>
                </a:lnTo>
                <a:lnTo>
                  <a:pt x="43179" y="1894840"/>
                </a:lnTo>
                <a:lnTo>
                  <a:pt x="43179" y="1889760"/>
                </a:lnTo>
                <a:close/>
              </a:path>
              <a:path w="43179" h="2608579">
                <a:moveTo>
                  <a:pt x="43179" y="1883410"/>
                </a:moveTo>
                <a:lnTo>
                  <a:pt x="0" y="1883410"/>
                </a:lnTo>
                <a:lnTo>
                  <a:pt x="0" y="1888489"/>
                </a:lnTo>
                <a:lnTo>
                  <a:pt x="43179" y="1888489"/>
                </a:lnTo>
                <a:lnTo>
                  <a:pt x="43179" y="1883410"/>
                </a:lnTo>
                <a:close/>
              </a:path>
              <a:path w="43179" h="2608579">
                <a:moveTo>
                  <a:pt x="43179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3179" y="1882139"/>
                </a:lnTo>
                <a:lnTo>
                  <a:pt x="43179" y="1877060"/>
                </a:lnTo>
                <a:close/>
              </a:path>
              <a:path w="43179" h="2608579">
                <a:moveTo>
                  <a:pt x="43179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3179" y="1875789"/>
                </a:lnTo>
                <a:lnTo>
                  <a:pt x="43179" y="1870710"/>
                </a:lnTo>
                <a:close/>
              </a:path>
              <a:path w="43179" h="2608579">
                <a:moveTo>
                  <a:pt x="43179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3179" y="1869439"/>
                </a:lnTo>
                <a:lnTo>
                  <a:pt x="43179" y="1864360"/>
                </a:lnTo>
                <a:close/>
              </a:path>
              <a:path w="43179" h="2608579">
                <a:moveTo>
                  <a:pt x="43179" y="1858010"/>
                </a:moveTo>
                <a:lnTo>
                  <a:pt x="0" y="1858010"/>
                </a:lnTo>
                <a:lnTo>
                  <a:pt x="0" y="1863089"/>
                </a:lnTo>
                <a:lnTo>
                  <a:pt x="43179" y="1863089"/>
                </a:lnTo>
                <a:lnTo>
                  <a:pt x="43179" y="1858010"/>
                </a:lnTo>
                <a:close/>
              </a:path>
              <a:path w="43179" h="2608579">
                <a:moveTo>
                  <a:pt x="43179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3179" y="1856739"/>
                </a:lnTo>
                <a:lnTo>
                  <a:pt x="43179" y="1851660"/>
                </a:lnTo>
                <a:close/>
              </a:path>
              <a:path w="43179" h="2608579">
                <a:moveTo>
                  <a:pt x="43179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3179" y="1850389"/>
                </a:lnTo>
                <a:lnTo>
                  <a:pt x="43179" y="1845310"/>
                </a:lnTo>
                <a:close/>
              </a:path>
              <a:path w="43179" h="2608579">
                <a:moveTo>
                  <a:pt x="43179" y="1838960"/>
                </a:moveTo>
                <a:lnTo>
                  <a:pt x="0" y="1838960"/>
                </a:lnTo>
                <a:lnTo>
                  <a:pt x="0" y="1844039"/>
                </a:lnTo>
                <a:lnTo>
                  <a:pt x="43179" y="1844039"/>
                </a:lnTo>
                <a:lnTo>
                  <a:pt x="43179" y="1838960"/>
                </a:lnTo>
                <a:close/>
              </a:path>
              <a:path w="43179" h="2608579">
                <a:moveTo>
                  <a:pt x="43179" y="1832610"/>
                </a:moveTo>
                <a:lnTo>
                  <a:pt x="0" y="1832610"/>
                </a:lnTo>
                <a:lnTo>
                  <a:pt x="0" y="1837689"/>
                </a:lnTo>
                <a:lnTo>
                  <a:pt x="43179" y="1837689"/>
                </a:lnTo>
                <a:lnTo>
                  <a:pt x="43179" y="1832610"/>
                </a:lnTo>
                <a:close/>
              </a:path>
              <a:path w="43179" h="2608579">
                <a:moveTo>
                  <a:pt x="43179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3179" y="1831339"/>
                </a:lnTo>
                <a:lnTo>
                  <a:pt x="43179" y="1826260"/>
                </a:lnTo>
                <a:close/>
              </a:path>
              <a:path w="43179" h="2608579">
                <a:moveTo>
                  <a:pt x="43179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3179" y="1824989"/>
                </a:lnTo>
                <a:lnTo>
                  <a:pt x="43179" y="1819910"/>
                </a:lnTo>
                <a:close/>
              </a:path>
              <a:path w="43179" h="2608579">
                <a:moveTo>
                  <a:pt x="43179" y="1813560"/>
                </a:moveTo>
                <a:lnTo>
                  <a:pt x="0" y="1813560"/>
                </a:lnTo>
                <a:lnTo>
                  <a:pt x="0" y="1818639"/>
                </a:lnTo>
                <a:lnTo>
                  <a:pt x="43179" y="1818639"/>
                </a:lnTo>
                <a:lnTo>
                  <a:pt x="43179" y="1813560"/>
                </a:lnTo>
                <a:close/>
              </a:path>
              <a:path w="43179" h="2608579">
                <a:moveTo>
                  <a:pt x="43179" y="1807210"/>
                </a:moveTo>
                <a:lnTo>
                  <a:pt x="0" y="1807210"/>
                </a:lnTo>
                <a:lnTo>
                  <a:pt x="0" y="1812290"/>
                </a:lnTo>
                <a:lnTo>
                  <a:pt x="43179" y="1812290"/>
                </a:lnTo>
                <a:lnTo>
                  <a:pt x="43179" y="1807210"/>
                </a:lnTo>
                <a:close/>
              </a:path>
              <a:path w="43179" h="2608579">
                <a:moveTo>
                  <a:pt x="43179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3179" y="1805939"/>
                </a:lnTo>
                <a:lnTo>
                  <a:pt x="43179" y="1800860"/>
                </a:lnTo>
                <a:close/>
              </a:path>
              <a:path w="43179" h="2608579">
                <a:moveTo>
                  <a:pt x="43179" y="1795780"/>
                </a:moveTo>
                <a:lnTo>
                  <a:pt x="0" y="1795780"/>
                </a:lnTo>
                <a:lnTo>
                  <a:pt x="0" y="1799589"/>
                </a:lnTo>
                <a:lnTo>
                  <a:pt x="43179" y="1799589"/>
                </a:lnTo>
                <a:lnTo>
                  <a:pt x="43179" y="179578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654040" y="4145279"/>
            <a:ext cx="170180" cy="271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612129" y="4119879"/>
            <a:ext cx="41910" cy="2208530"/>
          </a:xfrm>
          <a:custGeom>
            <a:avLst/>
            <a:gdLst/>
            <a:ahLst/>
            <a:cxnLst/>
            <a:rect l="l" t="t" r="r" b="b"/>
            <a:pathLst>
              <a:path w="41910" h="220852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6510" y="10160"/>
                </a:lnTo>
                <a:lnTo>
                  <a:pt x="1651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1910" h="2208529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70" y="16510"/>
                </a:lnTo>
                <a:lnTo>
                  <a:pt x="26670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2860" y="13970"/>
                </a:lnTo>
                <a:lnTo>
                  <a:pt x="22860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1910" h="2208529">
                <a:moveTo>
                  <a:pt x="29210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1910" y="29210"/>
                </a:lnTo>
                <a:lnTo>
                  <a:pt x="41910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5560" y="21590"/>
                </a:lnTo>
                <a:lnTo>
                  <a:pt x="35560" y="20320"/>
                </a:lnTo>
                <a:lnTo>
                  <a:pt x="33020" y="20320"/>
                </a:lnTo>
                <a:lnTo>
                  <a:pt x="3302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10" y="17780"/>
                </a:lnTo>
                <a:lnTo>
                  <a:pt x="29210" y="16510"/>
                </a:lnTo>
                <a:close/>
              </a:path>
              <a:path w="41910" h="2208529">
                <a:moveTo>
                  <a:pt x="419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41910" y="35560"/>
                </a:lnTo>
                <a:lnTo>
                  <a:pt x="41910" y="29210"/>
                </a:lnTo>
                <a:close/>
              </a:path>
              <a:path w="41910" h="2208529">
                <a:moveTo>
                  <a:pt x="419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41910" y="41910"/>
                </a:lnTo>
                <a:lnTo>
                  <a:pt x="41910" y="35560"/>
                </a:lnTo>
                <a:close/>
              </a:path>
              <a:path w="41910" h="2208529">
                <a:moveTo>
                  <a:pt x="4191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41910" y="54610"/>
                </a:lnTo>
                <a:lnTo>
                  <a:pt x="41910" y="41910"/>
                </a:lnTo>
                <a:close/>
              </a:path>
              <a:path w="41910" h="2208529">
                <a:moveTo>
                  <a:pt x="41910" y="54610"/>
                </a:moveTo>
                <a:lnTo>
                  <a:pt x="0" y="54610"/>
                </a:lnTo>
                <a:lnTo>
                  <a:pt x="0" y="73660"/>
                </a:lnTo>
                <a:lnTo>
                  <a:pt x="41910" y="73660"/>
                </a:lnTo>
                <a:lnTo>
                  <a:pt x="41910" y="54610"/>
                </a:lnTo>
                <a:close/>
              </a:path>
              <a:path w="41910" h="2208529">
                <a:moveTo>
                  <a:pt x="41910" y="73660"/>
                </a:moveTo>
                <a:lnTo>
                  <a:pt x="0" y="73660"/>
                </a:lnTo>
                <a:lnTo>
                  <a:pt x="0" y="124460"/>
                </a:lnTo>
                <a:lnTo>
                  <a:pt x="41910" y="124460"/>
                </a:lnTo>
                <a:lnTo>
                  <a:pt x="41910" y="73660"/>
                </a:lnTo>
                <a:close/>
              </a:path>
              <a:path w="41910" h="2208529">
                <a:moveTo>
                  <a:pt x="4191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41910" y="137160"/>
                </a:lnTo>
                <a:lnTo>
                  <a:pt x="41910" y="124460"/>
                </a:lnTo>
                <a:close/>
              </a:path>
              <a:path w="41910" h="2208529">
                <a:moveTo>
                  <a:pt x="419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41910" y="143510"/>
                </a:lnTo>
                <a:lnTo>
                  <a:pt x="41910" y="137160"/>
                </a:lnTo>
                <a:close/>
              </a:path>
              <a:path w="41910" h="2208529">
                <a:moveTo>
                  <a:pt x="41910" y="143510"/>
                </a:moveTo>
                <a:lnTo>
                  <a:pt x="0" y="143510"/>
                </a:lnTo>
                <a:lnTo>
                  <a:pt x="0" y="156210"/>
                </a:lnTo>
                <a:lnTo>
                  <a:pt x="41910" y="156210"/>
                </a:lnTo>
                <a:lnTo>
                  <a:pt x="41910" y="143510"/>
                </a:lnTo>
                <a:close/>
              </a:path>
              <a:path w="41910" h="2208529">
                <a:moveTo>
                  <a:pt x="41910" y="156210"/>
                </a:moveTo>
                <a:lnTo>
                  <a:pt x="0" y="156210"/>
                </a:lnTo>
                <a:lnTo>
                  <a:pt x="0" y="187960"/>
                </a:lnTo>
                <a:lnTo>
                  <a:pt x="41910" y="187960"/>
                </a:lnTo>
                <a:lnTo>
                  <a:pt x="41910" y="156210"/>
                </a:lnTo>
                <a:close/>
              </a:path>
              <a:path w="41910" h="2208529">
                <a:moveTo>
                  <a:pt x="419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41910" y="194310"/>
                </a:lnTo>
                <a:lnTo>
                  <a:pt x="41910" y="187960"/>
                </a:lnTo>
                <a:close/>
              </a:path>
              <a:path w="41910" h="2208529">
                <a:moveTo>
                  <a:pt x="419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41910" y="200660"/>
                </a:lnTo>
                <a:lnTo>
                  <a:pt x="41910" y="194310"/>
                </a:lnTo>
                <a:close/>
              </a:path>
              <a:path w="41910" h="2208529">
                <a:moveTo>
                  <a:pt x="41910" y="200660"/>
                </a:moveTo>
                <a:lnTo>
                  <a:pt x="0" y="200660"/>
                </a:lnTo>
                <a:lnTo>
                  <a:pt x="0" y="213360"/>
                </a:lnTo>
                <a:lnTo>
                  <a:pt x="41910" y="213360"/>
                </a:lnTo>
                <a:lnTo>
                  <a:pt x="41910" y="200660"/>
                </a:lnTo>
                <a:close/>
              </a:path>
              <a:path w="41910" h="2208529">
                <a:moveTo>
                  <a:pt x="419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41910" y="219710"/>
                </a:lnTo>
                <a:lnTo>
                  <a:pt x="41910" y="213360"/>
                </a:lnTo>
                <a:close/>
              </a:path>
              <a:path w="41910" h="2208529">
                <a:moveTo>
                  <a:pt x="419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41910" y="226060"/>
                </a:lnTo>
                <a:lnTo>
                  <a:pt x="41910" y="219710"/>
                </a:lnTo>
                <a:close/>
              </a:path>
              <a:path w="41910" h="2208529">
                <a:moveTo>
                  <a:pt x="41910" y="226060"/>
                </a:moveTo>
                <a:lnTo>
                  <a:pt x="0" y="226060"/>
                </a:lnTo>
                <a:lnTo>
                  <a:pt x="0" y="251460"/>
                </a:lnTo>
                <a:lnTo>
                  <a:pt x="41910" y="251460"/>
                </a:lnTo>
                <a:lnTo>
                  <a:pt x="41910" y="226060"/>
                </a:lnTo>
                <a:close/>
              </a:path>
              <a:path w="41910" h="2208529">
                <a:moveTo>
                  <a:pt x="41910" y="251460"/>
                </a:moveTo>
                <a:lnTo>
                  <a:pt x="0" y="251460"/>
                </a:lnTo>
                <a:lnTo>
                  <a:pt x="0" y="276860"/>
                </a:lnTo>
                <a:lnTo>
                  <a:pt x="41910" y="276860"/>
                </a:lnTo>
                <a:lnTo>
                  <a:pt x="41910" y="251460"/>
                </a:lnTo>
                <a:close/>
              </a:path>
              <a:path w="41910" h="2208529">
                <a:moveTo>
                  <a:pt x="419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41910" y="283210"/>
                </a:lnTo>
                <a:lnTo>
                  <a:pt x="41910" y="276860"/>
                </a:lnTo>
                <a:close/>
              </a:path>
              <a:path w="41910" h="2208529">
                <a:moveTo>
                  <a:pt x="41910" y="283210"/>
                </a:moveTo>
                <a:lnTo>
                  <a:pt x="0" y="28321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283210"/>
                </a:lnTo>
                <a:close/>
              </a:path>
              <a:path w="41910" h="2208529">
                <a:moveTo>
                  <a:pt x="41910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1910" y="334010"/>
                </a:lnTo>
                <a:lnTo>
                  <a:pt x="41910" y="314960"/>
                </a:lnTo>
                <a:close/>
              </a:path>
              <a:path w="41910" h="2208529">
                <a:moveTo>
                  <a:pt x="41910" y="334010"/>
                </a:moveTo>
                <a:lnTo>
                  <a:pt x="0" y="334010"/>
                </a:lnTo>
                <a:lnTo>
                  <a:pt x="0" y="353060"/>
                </a:lnTo>
                <a:lnTo>
                  <a:pt x="41910" y="353060"/>
                </a:lnTo>
                <a:lnTo>
                  <a:pt x="41910" y="334010"/>
                </a:lnTo>
                <a:close/>
              </a:path>
              <a:path w="41910" h="2208529">
                <a:moveTo>
                  <a:pt x="419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41910" y="359410"/>
                </a:lnTo>
                <a:lnTo>
                  <a:pt x="41910" y="353060"/>
                </a:lnTo>
                <a:close/>
              </a:path>
              <a:path w="41910" h="2208529">
                <a:moveTo>
                  <a:pt x="419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41910" y="365760"/>
                </a:lnTo>
                <a:lnTo>
                  <a:pt x="41910" y="359410"/>
                </a:lnTo>
                <a:close/>
              </a:path>
              <a:path w="41910" h="2208529">
                <a:moveTo>
                  <a:pt x="419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41910" y="372110"/>
                </a:lnTo>
                <a:lnTo>
                  <a:pt x="41910" y="365760"/>
                </a:lnTo>
                <a:close/>
              </a:path>
              <a:path w="41910" h="2208529">
                <a:moveTo>
                  <a:pt x="419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41910" y="378460"/>
                </a:lnTo>
                <a:lnTo>
                  <a:pt x="41910" y="372110"/>
                </a:lnTo>
                <a:close/>
              </a:path>
              <a:path w="41910" h="2208529">
                <a:moveTo>
                  <a:pt x="41910" y="378460"/>
                </a:moveTo>
                <a:lnTo>
                  <a:pt x="0" y="378460"/>
                </a:lnTo>
                <a:lnTo>
                  <a:pt x="0" y="391160"/>
                </a:lnTo>
                <a:lnTo>
                  <a:pt x="41910" y="391160"/>
                </a:lnTo>
                <a:lnTo>
                  <a:pt x="41910" y="378460"/>
                </a:lnTo>
                <a:close/>
              </a:path>
              <a:path w="41910" h="2208529">
                <a:moveTo>
                  <a:pt x="419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41910" y="397510"/>
                </a:lnTo>
                <a:lnTo>
                  <a:pt x="41910" y="391160"/>
                </a:lnTo>
                <a:close/>
              </a:path>
              <a:path w="41910" h="2208529">
                <a:moveTo>
                  <a:pt x="419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41910" y="403860"/>
                </a:lnTo>
                <a:lnTo>
                  <a:pt x="41910" y="397510"/>
                </a:lnTo>
                <a:close/>
              </a:path>
              <a:path w="41910" h="2208529">
                <a:moveTo>
                  <a:pt x="419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41910" y="410210"/>
                </a:lnTo>
                <a:lnTo>
                  <a:pt x="41910" y="403860"/>
                </a:lnTo>
                <a:close/>
              </a:path>
              <a:path w="41910" h="2208529">
                <a:moveTo>
                  <a:pt x="419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41910" y="416560"/>
                </a:lnTo>
                <a:lnTo>
                  <a:pt x="41910" y="410210"/>
                </a:lnTo>
                <a:close/>
              </a:path>
              <a:path w="41910" h="2208529">
                <a:moveTo>
                  <a:pt x="419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41910" y="422910"/>
                </a:lnTo>
                <a:lnTo>
                  <a:pt x="41910" y="416560"/>
                </a:lnTo>
                <a:close/>
              </a:path>
              <a:path w="41910" h="2208529">
                <a:moveTo>
                  <a:pt x="419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41910" y="429260"/>
                </a:lnTo>
                <a:lnTo>
                  <a:pt x="41910" y="422910"/>
                </a:lnTo>
                <a:close/>
              </a:path>
              <a:path w="41910" h="2208529">
                <a:moveTo>
                  <a:pt x="419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41910" y="435610"/>
                </a:lnTo>
                <a:lnTo>
                  <a:pt x="41910" y="429260"/>
                </a:lnTo>
                <a:close/>
              </a:path>
              <a:path w="41910" h="2208529">
                <a:moveTo>
                  <a:pt x="419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41910" y="441960"/>
                </a:lnTo>
                <a:lnTo>
                  <a:pt x="41910" y="435610"/>
                </a:lnTo>
                <a:close/>
              </a:path>
              <a:path w="41910" h="2208529">
                <a:moveTo>
                  <a:pt x="41910" y="441960"/>
                </a:moveTo>
                <a:lnTo>
                  <a:pt x="0" y="441960"/>
                </a:lnTo>
                <a:lnTo>
                  <a:pt x="0" y="467360"/>
                </a:lnTo>
                <a:lnTo>
                  <a:pt x="41910" y="467360"/>
                </a:lnTo>
                <a:lnTo>
                  <a:pt x="41910" y="441960"/>
                </a:lnTo>
                <a:close/>
              </a:path>
              <a:path w="41910" h="2208529">
                <a:moveTo>
                  <a:pt x="41910" y="467360"/>
                </a:moveTo>
                <a:lnTo>
                  <a:pt x="0" y="467360"/>
                </a:lnTo>
                <a:lnTo>
                  <a:pt x="0" y="499110"/>
                </a:lnTo>
                <a:lnTo>
                  <a:pt x="41910" y="499110"/>
                </a:lnTo>
                <a:lnTo>
                  <a:pt x="41910" y="467360"/>
                </a:lnTo>
                <a:close/>
              </a:path>
              <a:path w="41910" h="2208529">
                <a:moveTo>
                  <a:pt x="41910" y="499110"/>
                </a:moveTo>
                <a:lnTo>
                  <a:pt x="0" y="499110"/>
                </a:lnTo>
                <a:lnTo>
                  <a:pt x="0" y="505460"/>
                </a:lnTo>
                <a:lnTo>
                  <a:pt x="41910" y="505460"/>
                </a:lnTo>
                <a:lnTo>
                  <a:pt x="41910" y="499110"/>
                </a:lnTo>
                <a:close/>
              </a:path>
              <a:path w="41910" h="2208529">
                <a:moveTo>
                  <a:pt x="41910" y="505460"/>
                </a:moveTo>
                <a:lnTo>
                  <a:pt x="0" y="505460"/>
                </a:lnTo>
                <a:lnTo>
                  <a:pt x="0" y="537210"/>
                </a:lnTo>
                <a:lnTo>
                  <a:pt x="41910" y="537210"/>
                </a:lnTo>
                <a:lnTo>
                  <a:pt x="41910" y="505460"/>
                </a:lnTo>
                <a:close/>
              </a:path>
              <a:path w="41910" h="2208529">
                <a:moveTo>
                  <a:pt x="41910" y="539750"/>
                </a:moveTo>
                <a:lnTo>
                  <a:pt x="0" y="539750"/>
                </a:lnTo>
                <a:lnTo>
                  <a:pt x="0" y="575310"/>
                </a:lnTo>
                <a:lnTo>
                  <a:pt x="41910" y="575310"/>
                </a:lnTo>
                <a:lnTo>
                  <a:pt x="41910" y="539750"/>
                </a:lnTo>
                <a:close/>
              </a:path>
              <a:path w="41910" h="2208529">
                <a:moveTo>
                  <a:pt x="41910" y="537210"/>
                </a:moveTo>
                <a:lnTo>
                  <a:pt x="0" y="537210"/>
                </a:lnTo>
                <a:lnTo>
                  <a:pt x="0" y="539750"/>
                </a:lnTo>
                <a:lnTo>
                  <a:pt x="41910" y="539750"/>
                </a:lnTo>
                <a:lnTo>
                  <a:pt x="41910" y="537210"/>
                </a:lnTo>
                <a:close/>
              </a:path>
              <a:path w="41910" h="2208529">
                <a:moveTo>
                  <a:pt x="41910" y="575310"/>
                </a:moveTo>
                <a:lnTo>
                  <a:pt x="0" y="575310"/>
                </a:lnTo>
                <a:lnTo>
                  <a:pt x="0" y="581660"/>
                </a:lnTo>
                <a:lnTo>
                  <a:pt x="41910" y="581660"/>
                </a:lnTo>
                <a:lnTo>
                  <a:pt x="41910" y="575310"/>
                </a:lnTo>
                <a:close/>
              </a:path>
              <a:path w="41910" h="2208529">
                <a:moveTo>
                  <a:pt x="41910" y="581660"/>
                </a:moveTo>
                <a:lnTo>
                  <a:pt x="0" y="581660"/>
                </a:lnTo>
                <a:lnTo>
                  <a:pt x="0" y="613410"/>
                </a:lnTo>
                <a:lnTo>
                  <a:pt x="41910" y="613410"/>
                </a:lnTo>
                <a:lnTo>
                  <a:pt x="41910" y="581660"/>
                </a:lnTo>
                <a:close/>
              </a:path>
              <a:path w="41910" h="2208529">
                <a:moveTo>
                  <a:pt x="41910" y="613410"/>
                </a:moveTo>
                <a:lnTo>
                  <a:pt x="0" y="613410"/>
                </a:lnTo>
                <a:lnTo>
                  <a:pt x="0" y="619760"/>
                </a:lnTo>
                <a:lnTo>
                  <a:pt x="41910" y="619760"/>
                </a:lnTo>
                <a:lnTo>
                  <a:pt x="41910" y="613410"/>
                </a:lnTo>
                <a:close/>
              </a:path>
              <a:path w="41910" h="2208529">
                <a:moveTo>
                  <a:pt x="41910" y="619760"/>
                </a:moveTo>
                <a:lnTo>
                  <a:pt x="0" y="619760"/>
                </a:lnTo>
                <a:lnTo>
                  <a:pt x="0" y="651510"/>
                </a:lnTo>
                <a:lnTo>
                  <a:pt x="41910" y="651510"/>
                </a:lnTo>
                <a:lnTo>
                  <a:pt x="41910" y="619760"/>
                </a:lnTo>
                <a:close/>
              </a:path>
              <a:path w="41910" h="2208529">
                <a:moveTo>
                  <a:pt x="41910" y="651510"/>
                </a:moveTo>
                <a:lnTo>
                  <a:pt x="0" y="651510"/>
                </a:lnTo>
                <a:lnTo>
                  <a:pt x="0" y="657860"/>
                </a:lnTo>
                <a:lnTo>
                  <a:pt x="41910" y="657860"/>
                </a:lnTo>
                <a:lnTo>
                  <a:pt x="41910" y="651510"/>
                </a:lnTo>
                <a:close/>
              </a:path>
              <a:path w="41910" h="2208529">
                <a:moveTo>
                  <a:pt x="41910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41910" y="664210"/>
                </a:lnTo>
                <a:lnTo>
                  <a:pt x="41910" y="657860"/>
                </a:lnTo>
                <a:close/>
              </a:path>
              <a:path w="41910" h="2208529">
                <a:moveTo>
                  <a:pt x="41910" y="664210"/>
                </a:moveTo>
                <a:lnTo>
                  <a:pt x="0" y="664210"/>
                </a:lnTo>
                <a:lnTo>
                  <a:pt x="0" y="676910"/>
                </a:lnTo>
                <a:lnTo>
                  <a:pt x="41910" y="676910"/>
                </a:lnTo>
                <a:lnTo>
                  <a:pt x="41910" y="664210"/>
                </a:lnTo>
                <a:close/>
              </a:path>
              <a:path w="41910" h="2208529">
                <a:moveTo>
                  <a:pt x="4191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41910" y="683260"/>
                </a:lnTo>
                <a:lnTo>
                  <a:pt x="41910" y="676910"/>
                </a:lnTo>
                <a:close/>
              </a:path>
              <a:path w="41910" h="2208529">
                <a:moveTo>
                  <a:pt x="4191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41910" y="689610"/>
                </a:lnTo>
                <a:lnTo>
                  <a:pt x="41910" y="683260"/>
                </a:lnTo>
                <a:close/>
              </a:path>
              <a:path w="41910" h="2208529">
                <a:moveTo>
                  <a:pt x="41910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41910" y="695960"/>
                </a:lnTo>
                <a:lnTo>
                  <a:pt x="41910" y="689610"/>
                </a:lnTo>
                <a:close/>
              </a:path>
              <a:path w="41910" h="2208529">
                <a:moveTo>
                  <a:pt x="41910" y="695960"/>
                </a:moveTo>
                <a:lnTo>
                  <a:pt x="0" y="695960"/>
                </a:lnTo>
                <a:lnTo>
                  <a:pt x="0" y="708660"/>
                </a:lnTo>
                <a:lnTo>
                  <a:pt x="41910" y="708660"/>
                </a:lnTo>
                <a:lnTo>
                  <a:pt x="41910" y="695960"/>
                </a:lnTo>
                <a:close/>
              </a:path>
              <a:path w="41910" h="2208529">
                <a:moveTo>
                  <a:pt x="41910" y="708660"/>
                </a:moveTo>
                <a:lnTo>
                  <a:pt x="0" y="708660"/>
                </a:lnTo>
                <a:lnTo>
                  <a:pt x="0" y="721360"/>
                </a:lnTo>
                <a:lnTo>
                  <a:pt x="41910" y="721360"/>
                </a:lnTo>
                <a:lnTo>
                  <a:pt x="41910" y="708660"/>
                </a:lnTo>
                <a:close/>
              </a:path>
              <a:path w="41910" h="2208529">
                <a:moveTo>
                  <a:pt x="41910" y="721360"/>
                </a:moveTo>
                <a:lnTo>
                  <a:pt x="0" y="721360"/>
                </a:lnTo>
                <a:lnTo>
                  <a:pt x="0" y="734060"/>
                </a:lnTo>
                <a:lnTo>
                  <a:pt x="41910" y="734060"/>
                </a:lnTo>
                <a:lnTo>
                  <a:pt x="41910" y="721360"/>
                </a:lnTo>
                <a:close/>
              </a:path>
              <a:path w="41910" h="2208529">
                <a:moveTo>
                  <a:pt x="41910" y="734060"/>
                </a:moveTo>
                <a:lnTo>
                  <a:pt x="0" y="734060"/>
                </a:lnTo>
                <a:lnTo>
                  <a:pt x="0" y="746760"/>
                </a:lnTo>
                <a:lnTo>
                  <a:pt x="41910" y="746760"/>
                </a:lnTo>
                <a:lnTo>
                  <a:pt x="41910" y="734060"/>
                </a:lnTo>
                <a:close/>
              </a:path>
              <a:path w="41910" h="2208529">
                <a:moveTo>
                  <a:pt x="41910" y="746760"/>
                </a:moveTo>
                <a:lnTo>
                  <a:pt x="0" y="746760"/>
                </a:lnTo>
                <a:lnTo>
                  <a:pt x="0" y="772160"/>
                </a:lnTo>
                <a:lnTo>
                  <a:pt x="41910" y="772160"/>
                </a:lnTo>
                <a:lnTo>
                  <a:pt x="41910" y="746760"/>
                </a:lnTo>
                <a:close/>
              </a:path>
              <a:path w="41910" h="2208529">
                <a:moveTo>
                  <a:pt x="41910" y="772160"/>
                </a:moveTo>
                <a:lnTo>
                  <a:pt x="0" y="772160"/>
                </a:lnTo>
                <a:lnTo>
                  <a:pt x="0" y="784860"/>
                </a:lnTo>
                <a:lnTo>
                  <a:pt x="41910" y="784860"/>
                </a:lnTo>
                <a:lnTo>
                  <a:pt x="41910" y="772160"/>
                </a:lnTo>
                <a:close/>
              </a:path>
              <a:path w="41910" h="2208529">
                <a:moveTo>
                  <a:pt x="41910" y="784860"/>
                </a:moveTo>
                <a:lnTo>
                  <a:pt x="0" y="784860"/>
                </a:lnTo>
                <a:lnTo>
                  <a:pt x="0" y="810260"/>
                </a:lnTo>
                <a:lnTo>
                  <a:pt x="41910" y="810260"/>
                </a:lnTo>
                <a:lnTo>
                  <a:pt x="41910" y="784860"/>
                </a:lnTo>
                <a:close/>
              </a:path>
              <a:path w="41910" h="2208529">
                <a:moveTo>
                  <a:pt x="4191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41910" y="816610"/>
                </a:lnTo>
                <a:lnTo>
                  <a:pt x="41910" y="810260"/>
                </a:lnTo>
                <a:close/>
              </a:path>
              <a:path w="41910" h="2208529">
                <a:moveTo>
                  <a:pt x="41910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41910" y="822960"/>
                </a:lnTo>
                <a:lnTo>
                  <a:pt x="41910" y="816610"/>
                </a:lnTo>
                <a:close/>
              </a:path>
              <a:path w="41910" h="2208529">
                <a:moveTo>
                  <a:pt x="41910" y="822960"/>
                </a:moveTo>
                <a:lnTo>
                  <a:pt x="0" y="822960"/>
                </a:lnTo>
                <a:lnTo>
                  <a:pt x="0" y="835660"/>
                </a:lnTo>
                <a:lnTo>
                  <a:pt x="41910" y="835660"/>
                </a:lnTo>
                <a:lnTo>
                  <a:pt x="41910" y="822960"/>
                </a:lnTo>
                <a:close/>
              </a:path>
              <a:path w="41910" h="2208529">
                <a:moveTo>
                  <a:pt x="4191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41910" y="842010"/>
                </a:lnTo>
                <a:lnTo>
                  <a:pt x="41910" y="835660"/>
                </a:lnTo>
                <a:close/>
              </a:path>
              <a:path w="41910" h="2208529">
                <a:moveTo>
                  <a:pt x="41910" y="842010"/>
                </a:moveTo>
                <a:lnTo>
                  <a:pt x="0" y="842010"/>
                </a:lnTo>
                <a:lnTo>
                  <a:pt x="0" y="861060"/>
                </a:lnTo>
                <a:lnTo>
                  <a:pt x="41910" y="861060"/>
                </a:lnTo>
                <a:lnTo>
                  <a:pt x="41910" y="842010"/>
                </a:lnTo>
                <a:close/>
              </a:path>
              <a:path w="41910" h="2208529">
                <a:moveTo>
                  <a:pt x="4191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41910" y="867410"/>
                </a:lnTo>
                <a:lnTo>
                  <a:pt x="41910" y="861060"/>
                </a:lnTo>
                <a:close/>
              </a:path>
              <a:path w="41910" h="2208529">
                <a:moveTo>
                  <a:pt x="41910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41910" y="873760"/>
                </a:lnTo>
                <a:lnTo>
                  <a:pt x="41910" y="867410"/>
                </a:lnTo>
                <a:close/>
              </a:path>
              <a:path w="41910" h="2208529">
                <a:moveTo>
                  <a:pt x="41910" y="873760"/>
                </a:moveTo>
                <a:lnTo>
                  <a:pt x="0" y="873760"/>
                </a:lnTo>
                <a:lnTo>
                  <a:pt x="0" y="892810"/>
                </a:lnTo>
                <a:lnTo>
                  <a:pt x="41910" y="892810"/>
                </a:lnTo>
                <a:lnTo>
                  <a:pt x="41910" y="873760"/>
                </a:lnTo>
                <a:close/>
              </a:path>
              <a:path w="41910" h="2208529">
                <a:moveTo>
                  <a:pt x="41910" y="892810"/>
                </a:moveTo>
                <a:lnTo>
                  <a:pt x="0" y="892810"/>
                </a:lnTo>
                <a:lnTo>
                  <a:pt x="0" y="899160"/>
                </a:lnTo>
                <a:lnTo>
                  <a:pt x="41910" y="899160"/>
                </a:lnTo>
                <a:lnTo>
                  <a:pt x="41910" y="892810"/>
                </a:lnTo>
                <a:close/>
              </a:path>
              <a:path w="41910" h="2208529">
                <a:moveTo>
                  <a:pt x="41910" y="899160"/>
                </a:moveTo>
                <a:lnTo>
                  <a:pt x="0" y="899160"/>
                </a:lnTo>
                <a:lnTo>
                  <a:pt x="0" y="911860"/>
                </a:lnTo>
                <a:lnTo>
                  <a:pt x="41910" y="911860"/>
                </a:lnTo>
                <a:lnTo>
                  <a:pt x="41910" y="899160"/>
                </a:lnTo>
                <a:close/>
              </a:path>
              <a:path w="41910" h="2208529">
                <a:moveTo>
                  <a:pt x="41910" y="911860"/>
                </a:moveTo>
                <a:lnTo>
                  <a:pt x="0" y="911860"/>
                </a:lnTo>
                <a:lnTo>
                  <a:pt x="0" y="918210"/>
                </a:lnTo>
                <a:lnTo>
                  <a:pt x="41910" y="918210"/>
                </a:lnTo>
                <a:lnTo>
                  <a:pt x="41910" y="911860"/>
                </a:lnTo>
                <a:close/>
              </a:path>
              <a:path w="41910" h="2208529">
                <a:moveTo>
                  <a:pt x="41910" y="918210"/>
                </a:moveTo>
                <a:lnTo>
                  <a:pt x="0" y="918210"/>
                </a:lnTo>
                <a:lnTo>
                  <a:pt x="0" y="924560"/>
                </a:lnTo>
                <a:lnTo>
                  <a:pt x="41910" y="924560"/>
                </a:lnTo>
                <a:lnTo>
                  <a:pt x="41910" y="918210"/>
                </a:lnTo>
                <a:close/>
              </a:path>
              <a:path w="41910" h="2208529">
                <a:moveTo>
                  <a:pt x="41910" y="924560"/>
                </a:moveTo>
                <a:lnTo>
                  <a:pt x="0" y="924560"/>
                </a:lnTo>
                <a:lnTo>
                  <a:pt x="0" y="937260"/>
                </a:lnTo>
                <a:lnTo>
                  <a:pt x="41910" y="937260"/>
                </a:lnTo>
                <a:lnTo>
                  <a:pt x="41910" y="924560"/>
                </a:lnTo>
                <a:close/>
              </a:path>
              <a:path w="41910" h="2208529">
                <a:moveTo>
                  <a:pt x="41910" y="937260"/>
                </a:moveTo>
                <a:lnTo>
                  <a:pt x="0" y="937260"/>
                </a:lnTo>
                <a:lnTo>
                  <a:pt x="0" y="943610"/>
                </a:lnTo>
                <a:lnTo>
                  <a:pt x="41910" y="943610"/>
                </a:lnTo>
                <a:lnTo>
                  <a:pt x="41910" y="937260"/>
                </a:lnTo>
                <a:close/>
              </a:path>
              <a:path w="41910" h="2208529">
                <a:moveTo>
                  <a:pt x="41910" y="943610"/>
                </a:moveTo>
                <a:lnTo>
                  <a:pt x="0" y="943610"/>
                </a:lnTo>
                <a:lnTo>
                  <a:pt x="0" y="949960"/>
                </a:lnTo>
                <a:lnTo>
                  <a:pt x="41910" y="949960"/>
                </a:lnTo>
                <a:lnTo>
                  <a:pt x="41910" y="943610"/>
                </a:lnTo>
                <a:close/>
              </a:path>
              <a:path w="41910" h="2208529">
                <a:moveTo>
                  <a:pt x="41910" y="949960"/>
                </a:moveTo>
                <a:lnTo>
                  <a:pt x="0" y="949960"/>
                </a:lnTo>
                <a:lnTo>
                  <a:pt x="0" y="956310"/>
                </a:lnTo>
                <a:lnTo>
                  <a:pt x="41910" y="956310"/>
                </a:lnTo>
                <a:lnTo>
                  <a:pt x="41910" y="949960"/>
                </a:lnTo>
                <a:close/>
              </a:path>
              <a:path w="41910" h="2208529">
                <a:moveTo>
                  <a:pt x="41910" y="956310"/>
                </a:moveTo>
                <a:lnTo>
                  <a:pt x="0" y="956310"/>
                </a:lnTo>
                <a:lnTo>
                  <a:pt x="0" y="962660"/>
                </a:lnTo>
                <a:lnTo>
                  <a:pt x="41910" y="962660"/>
                </a:lnTo>
                <a:lnTo>
                  <a:pt x="41910" y="956310"/>
                </a:lnTo>
                <a:close/>
              </a:path>
              <a:path w="41910" h="2208529">
                <a:moveTo>
                  <a:pt x="41910" y="962660"/>
                </a:moveTo>
                <a:lnTo>
                  <a:pt x="0" y="962660"/>
                </a:lnTo>
                <a:lnTo>
                  <a:pt x="0" y="975360"/>
                </a:lnTo>
                <a:lnTo>
                  <a:pt x="41910" y="975360"/>
                </a:lnTo>
                <a:lnTo>
                  <a:pt x="41910" y="962660"/>
                </a:lnTo>
                <a:close/>
              </a:path>
              <a:path w="41910" h="2208529">
                <a:moveTo>
                  <a:pt x="41910" y="975360"/>
                </a:moveTo>
                <a:lnTo>
                  <a:pt x="0" y="975360"/>
                </a:lnTo>
                <a:lnTo>
                  <a:pt x="0" y="1007110"/>
                </a:lnTo>
                <a:lnTo>
                  <a:pt x="41910" y="1007110"/>
                </a:lnTo>
                <a:lnTo>
                  <a:pt x="41910" y="975360"/>
                </a:lnTo>
                <a:close/>
              </a:path>
              <a:path w="41910" h="2208529">
                <a:moveTo>
                  <a:pt x="41910" y="1007110"/>
                </a:moveTo>
                <a:lnTo>
                  <a:pt x="0" y="1007110"/>
                </a:lnTo>
                <a:lnTo>
                  <a:pt x="0" y="1026160"/>
                </a:lnTo>
                <a:lnTo>
                  <a:pt x="41910" y="1026160"/>
                </a:lnTo>
                <a:lnTo>
                  <a:pt x="41910" y="1007110"/>
                </a:lnTo>
                <a:close/>
              </a:path>
              <a:path w="41910" h="2208529">
                <a:moveTo>
                  <a:pt x="41910" y="1026160"/>
                </a:moveTo>
                <a:lnTo>
                  <a:pt x="0" y="1026160"/>
                </a:lnTo>
                <a:lnTo>
                  <a:pt x="0" y="1032510"/>
                </a:lnTo>
                <a:lnTo>
                  <a:pt x="41910" y="1032510"/>
                </a:lnTo>
                <a:lnTo>
                  <a:pt x="41910" y="1026160"/>
                </a:lnTo>
                <a:close/>
              </a:path>
              <a:path w="41910" h="2208529">
                <a:moveTo>
                  <a:pt x="41910" y="1032510"/>
                </a:moveTo>
                <a:lnTo>
                  <a:pt x="0" y="1032510"/>
                </a:lnTo>
                <a:lnTo>
                  <a:pt x="0" y="1051559"/>
                </a:lnTo>
                <a:lnTo>
                  <a:pt x="41910" y="1051559"/>
                </a:lnTo>
                <a:lnTo>
                  <a:pt x="41910" y="1032510"/>
                </a:lnTo>
                <a:close/>
              </a:path>
              <a:path w="41910" h="2208529">
                <a:moveTo>
                  <a:pt x="41910" y="1051560"/>
                </a:moveTo>
                <a:lnTo>
                  <a:pt x="0" y="1051560"/>
                </a:lnTo>
                <a:lnTo>
                  <a:pt x="0" y="1057910"/>
                </a:lnTo>
                <a:lnTo>
                  <a:pt x="41910" y="1057910"/>
                </a:lnTo>
                <a:lnTo>
                  <a:pt x="41910" y="1051560"/>
                </a:lnTo>
                <a:close/>
              </a:path>
              <a:path w="41910" h="2208529">
                <a:moveTo>
                  <a:pt x="41910" y="1057910"/>
                </a:moveTo>
                <a:lnTo>
                  <a:pt x="0" y="1057910"/>
                </a:lnTo>
                <a:lnTo>
                  <a:pt x="0" y="1076960"/>
                </a:lnTo>
                <a:lnTo>
                  <a:pt x="41910" y="1076960"/>
                </a:lnTo>
                <a:lnTo>
                  <a:pt x="41910" y="1057910"/>
                </a:lnTo>
                <a:close/>
              </a:path>
              <a:path w="41910" h="2208529">
                <a:moveTo>
                  <a:pt x="41910" y="1076960"/>
                </a:moveTo>
                <a:lnTo>
                  <a:pt x="0" y="1076960"/>
                </a:lnTo>
                <a:lnTo>
                  <a:pt x="0" y="1083310"/>
                </a:lnTo>
                <a:lnTo>
                  <a:pt x="41910" y="1083310"/>
                </a:lnTo>
                <a:lnTo>
                  <a:pt x="41910" y="1076960"/>
                </a:lnTo>
                <a:close/>
              </a:path>
              <a:path w="41910" h="2208529">
                <a:moveTo>
                  <a:pt x="41910" y="1083310"/>
                </a:moveTo>
                <a:lnTo>
                  <a:pt x="0" y="1083310"/>
                </a:lnTo>
                <a:lnTo>
                  <a:pt x="0" y="1096010"/>
                </a:lnTo>
                <a:lnTo>
                  <a:pt x="41910" y="1096010"/>
                </a:lnTo>
                <a:lnTo>
                  <a:pt x="41910" y="1083310"/>
                </a:lnTo>
                <a:close/>
              </a:path>
              <a:path w="41910" h="2208529">
                <a:moveTo>
                  <a:pt x="41910" y="1096010"/>
                </a:moveTo>
                <a:lnTo>
                  <a:pt x="0" y="1096010"/>
                </a:lnTo>
                <a:lnTo>
                  <a:pt x="0" y="1108710"/>
                </a:lnTo>
                <a:lnTo>
                  <a:pt x="41910" y="1108710"/>
                </a:lnTo>
                <a:lnTo>
                  <a:pt x="41910" y="1096010"/>
                </a:lnTo>
                <a:close/>
              </a:path>
              <a:path w="41910" h="2208529">
                <a:moveTo>
                  <a:pt x="41910" y="1108710"/>
                </a:moveTo>
                <a:lnTo>
                  <a:pt x="0" y="1108710"/>
                </a:lnTo>
                <a:lnTo>
                  <a:pt x="0" y="1148080"/>
                </a:lnTo>
                <a:lnTo>
                  <a:pt x="41910" y="1148080"/>
                </a:lnTo>
                <a:lnTo>
                  <a:pt x="41910" y="1108710"/>
                </a:lnTo>
                <a:close/>
              </a:path>
              <a:path w="41910" h="2208529">
                <a:moveTo>
                  <a:pt x="41910" y="1148080"/>
                </a:moveTo>
                <a:lnTo>
                  <a:pt x="0" y="1148080"/>
                </a:lnTo>
                <a:lnTo>
                  <a:pt x="0" y="1177290"/>
                </a:lnTo>
                <a:lnTo>
                  <a:pt x="41910" y="1177290"/>
                </a:lnTo>
                <a:lnTo>
                  <a:pt x="41910" y="1148080"/>
                </a:lnTo>
                <a:close/>
              </a:path>
              <a:path w="41910" h="2208529">
                <a:moveTo>
                  <a:pt x="41910" y="1177290"/>
                </a:moveTo>
                <a:lnTo>
                  <a:pt x="0" y="1177290"/>
                </a:lnTo>
                <a:lnTo>
                  <a:pt x="0" y="1179830"/>
                </a:lnTo>
                <a:lnTo>
                  <a:pt x="41910" y="1179830"/>
                </a:lnTo>
                <a:lnTo>
                  <a:pt x="41910" y="1177290"/>
                </a:lnTo>
                <a:close/>
              </a:path>
              <a:path w="41910" h="2208529">
                <a:moveTo>
                  <a:pt x="41910" y="1179830"/>
                </a:moveTo>
                <a:lnTo>
                  <a:pt x="0" y="1179830"/>
                </a:lnTo>
                <a:lnTo>
                  <a:pt x="0" y="1228090"/>
                </a:lnTo>
                <a:lnTo>
                  <a:pt x="41910" y="1228090"/>
                </a:lnTo>
                <a:lnTo>
                  <a:pt x="41910" y="1179830"/>
                </a:lnTo>
                <a:close/>
              </a:path>
              <a:path w="41910" h="2208529">
                <a:moveTo>
                  <a:pt x="41910" y="1228090"/>
                </a:moveTo>
                <a:lnTo>
                  <a:pt x="0" y="1228090"/>
                </a:lnTo>
                <a:lnTo>
                  <a:pt x="0" y="1243330"/>
                </a:lnTo>
                <a:lnTo>
                  <a:pt x="41910" y="1243330"/>
                </a:lnTo>
                <a:lnTo>
                  <a:pt x="41910" y="1228090"/>
                </a:lnTo>
                <a:close/>
              </a:path>
              <a:path w="41910" h="2208529">
                <a:moveTo>
                  <a:pt x="41910" y="1243330"/>
                </a:moveTo>
                <a:lnTo>
                  <a:pt x="0" y="1243330"/>
                </a:lnTo>
                <a:lnTo>
                  <a:pt x="0" y="1247140"/>
                </a:lnTo>
                <a:lnTo>
                  <a:pt x="41910" y="1247140"/>
                </a:lnTo>
                <a:lnTo>
                  <a:pt x="41910" y="1243330"/>
                </a:lnTo>
                <a:close/>
              </a:path>
              <a:path w="41910" h="2208529">
                <a:moveTo>
                  <a:pt x="41910" y="1247140"/>
                </a:moveTo>
                <a:lnTo>
                  <a:pt x="0" y="1247140"/>
                </a:lnTo>
                <a:lnTo>
                  <a:pt x="0" y="1272540"/>
                </a:lnTo>
                <a:lnTo>
                  <a:pt x="41910" y="1272540"/>
                </a:lnTo>
                <a:lnTo>
                  <a:pt x="41910" y="1247140"/>
                </a:lnTo>
                <a:close/>
              </a:path>
              <a:path w="41910" h="2208529">
                <a:moveTo>
                  <a:pt x="41910" y="1272540"/>
                </a:moveTo>
                <a:lnTo>
                  <a:pt x="0" y="1272540"/>
                </a:lnTo>
                <a:lnTo>
                  <a:pt x="0" y="1278890"/>
                </a:lnTo>
                <a:lnTo>
                  <a:pt x="41910" y="1278890"/>
                </a:lnTo>
                <a:lnTo>
                  <a:pt x="41910" y="1272540"/>
                </a:lnTo>
                <a:close/>
              </a:path>
              <a:path w="41910" h="2208529">
                <a:moveTo>
                  <a:pt x="41910" y="1278890"/>
                </a:moveTo>
                <a:lnTo>
                  <a:pt x="0" y="1278890"/>
                </a:lnTo>
                <a:lnTo>
                  <a:pt x="0" y="1285240"/>
                </a:lnTo>
                <a:lnTo>
                  <a:pt x="41910" y="1285240"/>
                </a:lnTo>
                <a:lnTo>
                  <a:pt x="41910" y="1278890"/>
                </a:lnTo>
                <a:close/>
              </a:path>
              <a:path w="41910" h="2208529">
                <a:moveTo>
                  <a:pt x="41910" y="1285240"/>
                </a:moveTo>
                <a:lnTo>
                  <a:pt x="0" y="1285240"/>
                </a:lnTo>
                <a:lnTo>
                  <a:pt x="0" y="1297940"/>
                </a:lnTo>
                <a:lnTo>
                  <a:pt x="41910" y="1297940"/>
                </a:lnTo>
                <a:lnTo>
                  <a:pt x="41910" y="1285240"/>
                </a:lnTo>
                <a:close/>
              </a:path>
              <a:path w="41910" h="2208529">
                <a:moveTo>
                  <a:pt x="41910" y="1297940"/>
                </a:moveTo>
                <a:lnTo>
                  <a:pt x="0" y="1297940"/>
                </a:lnTo>
                <a:lnTo>
                  <a:pt x="0" y="1304290"/>
                </a:lnTo>
                <a:lnTo>
                  <a:pt x="41910" y="1304290"/>
                </a:lnTo>
                <a:lnTo>
                  <a:pt x="41910" y="1297940"/>
                </a:lnTo>
                <a:close/>
              </a:path>
              <a:path w="41910" h="2208529">
                <a:moveTo>
                  <a:pt x="41910" y="1304290"/>
                </a:moveTo>
                <a:lnTo>
                  <a:pt x="0" y="1304290"/>
                </a:lnTo>
                <a:lnTo>
                  <a:pt x="0" y="1329690"/>
                </a:lnTo>
                <a:lnTo>
                  <a:pt x="41910" y="1329690"/>
                </a:lnTo>
                <a:lnTo>
                  <a:pt x="41910" y="1304290"/>
                </a:lnTo>
                <a:close/>
              </a:path>
              <a:path w="41910" h="2208529">
                <a:moveTo>
                  <a:pt x="4191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41910" y="1336040"/>
                </a:lnTo>
                <a:lnTo>
                  <a:pt x="41910" y="1329690"/>
                </a:lnTo>
                <a:close/>
              </a:path>
              <a:path w="41910" h="2208529">
                <a:moveTo>
                  <a:pt x="41910" y="1336040"/>
                </a:moveTo>
                <a:lnTo>
                  <a:pt x="0" y="1336040"/>
                </a:lnTo>
                <a:lnTo>
                  <a:pt x="0" y="1348740"/>
                </a:lnTo>
                <a:lnTo>
                  <a:pt x="41910" y="1348740"/>
                </a:lnTo>
                <a:lnTo>
                  <a:pt x="41910" y="1336040"/>
                </a:lnTo>
                <a:close/>
              </a:path>
              <a:path w="41910" h="2208529">
                <a:moveTo>
                  <a:pt x="41910" y="1348740"/>
                </a:moveTo>
                <a:lnTo>
                  <a:pt x="0" y="1348740"/>
                </a:lnTo>
                <a:lnTo>
                  <a:pt x="0" y="1355090"/>
                </a:lnTo>
                <a:lnTo>
                  <a:pt x="41910" y="1355090"/>
                </a:lnTo>
                <a:lnTo>
                  <a:pt x="41910" y="1348740"/>
                </a:lnTo>
                <a:close/>
              </a:path>
              <a:path w="41910" h="2208529">
                <a:moveTo>
                  <a:pt x="41910" y="1355090"/>
                </a:moveTo>
                <a:lnTo>
                  <a:pt x="0" y="1355090"/>
                </a:lnTo>
                <a:lnTo>
                  <a:pt x="0" y="1374140"/>
                </a:lnTo>
                <a:lnTo>
                  <a:pt x="41910" y="1374140"/>
                </a:lnTo>
                <a:lnTo>
                  <a:pt x="41910" y="1355090"/>
                </a:lnTo>
                <a:close/>
              </a:path>
              <a:path w="41910" h="2208529">
                <a:moveTo>
                  <a:pt x="41910" y="1374140"/>
                </a:moveTo>
                <a:lnTo>
                  <a:pt x="0" y="1374140"/>
                </a:lnTo>
                <a:lnTo>
                  <a:pt x="0" y="1402080"/>
                </a:lnTo>
                <a:lnTo>
                  <a:pt x="41910" y="1402080"/>
                </a:lnTo>
                <a:lnTo>
                  <a:pt x="41910" y="1374140"/>
                </a:lnTo>
                <a:close/>
              </a:path>
              <a:path w="41910" h="2208529">
                <a:moveTo>
                  <a:pt x="41910" y="1402080"/>
                </a:moveTo>
                <a:lnTo>
                  <a:pt x="0" y="1402080"/>
                </a:lnTo>
                <a:lnTo>
                  <a:pt x="0" y="1440180"/>
                </a:lnTo>
                <a:lnTo>
                  <a:pt x="41910" y="1440180"/>
                </a:lnTo>
                <a:lnTo>
                  <a:pt x="41910" y="1402080"/>
                </a:lnTo>
                <a:close/>
              </a:path>
              <a:path w="41910" h="2208529">
                <a:moveTo>
                  <a:pt x="41910" y="1440180"/>
                </a:moveTo>
                <a:lnTo>
                  <a:pt x="0" y="1440180"/>
                </a:lnTo>
                <a:lnTo>
                  <a:pt x="0" y="1443990"/>
                </a:lnTo>
                <a:lnTo>
                  <a:pt x="41910" y="1443990"/>
                </a:lnTo>
                <a:lnTo>
                  <a:pt x="41910" y="1440180"/>
                </a:lnTo>
                <a:close/>
              </a:path>
              <a:path w="41910" h="2208529">
                <a:moveTo>
                  <a:pt x="41910" y="1443990"/>
                </a:moveTo>
                <a:lnTo>
                  <a:pt x="0" y="1443990"/>
                </a:lnTo>
                <a:lnTo>
                  <a:pt x="0" y="1475740"/>
                </a:lnTo>
                <a:lnTo>
                  <a:pt x="41910" y="1475740"/>
                </a:lnTo>
                <a:lnTo>
                  <a:pt x="41910" y="1443990"/>
                </a:lnTo>
                <a:close/>
              </a:path>
              <a:path w="41910" h="2208529">
                <a:moveTo>
                  <a:pt x="41910" y="1475740"/>
                </a:moveTo>
                <a:lnTo>
                  <a:pt x="0" y="1475740"/>
                </a:lnTo>
                <a:lnTo>
                  <a:pt x="0" y="1494790"/>
                </a:lnTo>
                <a:lnTo>
                  <a:pt x="41910" y="1494790"/>
                </a:lnTo>
                <a:lnTo>
                  <a:pt x="41910" y="1475740"/>
                </a:lnTo>
                <a:close/>
              </a:path>
              <a:path w="41910" h="2208529">
                <a:moveTo>
                  <a:pt x="41910" y="1494790"/>
                </a:moveTo>
                <a:lnTo>
                  <a:pt x="0" y="1494790"/>
                </a:lnTo>
                <a:lnTo>
                  <a:pt x="0" y="1520190"/>
                </a:lnTo>
                <a:lnTo>
                  <a:pt x="41910" y="1520190"/>
                </a:lnTo>
                <a:lnTo>
                  <a:pt x="41910" y="1494790"/>
                </a:lnTo>
                <a:close/>
              </a:path>
              <a:path w="41910" h="2208529">
                <a:moveTo>
                  <a:pt x="41910" y="1520190"/>
                </a:moveTo>
                <a:lnTo>
                  <a:pt x="0" y="1520190"/>
                </a:lnTo>
                <a:lnTo>
                  <a:pt x="0" y="1558290"/>
                </a:lnTo>
                <a:lnTo>
                  <a:pt x="41910" y="1558290"/>
                </a:lnTo>
                <a:lnTo>
                  <a:pt x="41910" y="1520190"/>
                </a:lnTo>
                <a:close/>
              </a:path>
              <a:path w="41910" h="2208529">
                <a:moveTo>
                  <a:pt x="41910" y="1558290"/>
                </a:moveTo>
                <a:lnTo>
                  <a:pt x="0" y="1558290"/>
                </a:lnTo>
                <a:lnTo>
                  <a:pt x="0" y="1564640"/>
                </a:lnTo>
                <a:lnTo>
                  <a:pt x="41910" y="1564640"/>
                </a:lnTo>
                <a:lnTo>
                  <a:pt x="41910" y="1558290"/>
                </a:lnTo>
                <a:close/>
              </a:path>
              <a:path w="41910" h="2208529">
                <a:moveTo>
                  <a:pt x="41910" y="1564640"/>
                </a:moveTo>
                <a:lnTo>
                  <a:pt x="0" y="1564640"/>
                </a:lnTo>
                <a:lnTo>
                  <a:pt x="0" y="1577340"/>
                </a:lnTo>
                <a:lnTo>
                  <a:pt x="41910" y="1577340"/>
                </a:lnTo>
                <a:lnTo>
                  <a:pt x="41910" y="1564640"/>
                </a:lnTo>
                <a:close/>
              </a:path>
              <a:path w="41910" h="2208529">
                <a:moveTo>
                  <a:pt x="41910" y="1577340"/>
                </a:moveTo>
                <a:lnTo>
                  <a:pt x="0" y="1577340"/>
                </a:lnTo>
                <a:lnTo>
                  <a:pt x="0" y="1579880"/>
                </a:lnTo>
                <a:lnTo>
                  <a:pt x="41910" y="1579880"/>
                </a:lnTo>
                <a:lnTo>
                  <a:pt x="41910" y="1577340"/>
                </a:lnTo>
                <a:close/>
              </a:path>
              <a:path w="41910" h="2208529">
                <a:moveTo>
                  <a:pt x="41910" y="1579880"/>
                </a:moveTo>
                <a:lnTo>
                  <a:pt x="0" y="1579880"/>
                </a:lnTo>
                <a:lnTo>
                  <a:pt x="0" y="1583690"/>
                </a:lnTo>
                <a:lnTo>
                  <a:pt x="41910" y="1583690"/>
                </a:lnTo>
                <a:lnTo>
                  <a:pt x="41910" y="1579880"/>
                </a:lnTo>
                <a:close/>
              </a:path>
              <a:path w="41910" h="2208529">
                <a:moveTo>
                  <a:pt x="41910" y="1583690"/>
                </a:moveTo>
                <a:lnTo>
                  <a:pt x="0" y="1583690"/>
                </a:lnTo>
                <a:lnTo>
                  <a:pt x="0" y="1609090"/>
                </a:lnTo>
                <a:lnTo>
                  <a:pt x="41910" y="1609090"/>
                </a:lnTo>
                <a:lnTo>
                  <a:pt x="41910" y="1583690"/>
                </a:lnTo>
                <a:close/>
              </a:path>
              <a:path w="41910" h="2208529">
                <a:moveTo>
                  <a:pt x="41910" y="1609090"/>
                </a:moveTo>
                <a:lnTo>
                  <a:pt x="0" y="1609090"/>
                </a:lnTo>
                <a:lnTo>
                  <a:pt x="0" y="1617980"/>
                </a:lnTo>
                <a:lnTo>
                  <a:pt x="41910" y="1617980"/>
                </a:lnTo>
                <a:lnTo>
                  <a:pt x="41910" y="1609090"/>
                </a:lnTo>
                <a:close/>
              </a:path>
              <a:path w="41910" h="2208529">
                <a:moveTo>
                  <a:pt x="41910" y="1617980"/>
                </a:moveTo>
                <a:lnTo>
                  <a:pt x="0" y="1617980"/>
                </a:lnTo>
                <a:lnTo>
                  <a:pt x="0" y="1630680"/>
                </a:lnTo>
                <a:lnTo>
                  <a:pt x="41910" y="1630680"/>
                </a:lnTo>
                <a:lnTo>
                  <a:pt x="41910" y="1617980"/>
                </a:lnTo>
                <a:close/>
              </a:path>
              <a:path w="41910" h="2208529">
                <a:moveTo>
                  <a:pt x="41910" y="1630680"/>
                </a:moveTo>
                <a:lnTo>
                  <a:pt x="0" y="1630680"/>
                </a:lnTo>
                <a:lnTo>
                  <a:pt x="0" y="1700530"/>
                </a:lnTo>
                <a:lnTo>
                  <a:pt x="41910" y="1700530"/>
                </a:lnTo>
                <a:lnTo>
                  <a:pt x="41910" y="1630680"/>
                </a:lnTo>
                <a:close/>
              </a:path>
              <a:path w="41910" h="2208529">
                <a:moveTo>
                  <a:pt x="41910" y="1700530"/>
                </a:moveTo>
                <a:lnTo>
                  <a:pt x="0" y="1700530"/>
                </a:lnTo>
                <a:lnTo>
                  <a:pt x="0" y="1736090"/>
                </a:lnTo>
                <a:lnTo>
                  <a:pt x="41910" y="1736090"/>
                </a:lnTo>
                <a:lnTo>
                  <a:pt x="41910" y="1700530"/>
                </a:lnTo>
                <a:close/>
              </a:path>
              <a:path w="41910" h="2208529">
                <a:moveTo>
                  <a:pt x="41910" y="1736090"/>
                </a:moveTo>
                <a:lnTo>
                  <a:pt x="0" y="1736090"/>
                </a:lnTo>
                <a:lnTo>
                  <a:pt x="0" y="1742440"/>
                </a:lnTo>
                <a:lnTo>
                  <a:pt x="41910" y="1742440"/>
                </a:lnTo>
                <a:lnTo>
                  <a:pt x="41910" y="1736090"/>
                </a:lnTo>
                <a:close/>
              </a:path>
              <a:path w="41910" h="2208529">
                <a:moveTo>
                  <a:pt x="41910" y="1742440"/>
                </a:moveTo>
                <a:lnTo>
                  <a:pt x="0" y="1742440"/>
                </a:lnTo>
                <a:lnTo>
                  <a:pt x="0" y="1748790"/>
                </a:lnTo>
                <a:lnTo>
                  <a:pt x="41910" y="1748790"/>
                </a:lnTo>
                <a:lnTo>
                  <a:pt x="41910" y="1742440"/>
                </a:lnTo>
                <a:close/>
              </a:path>
              <a:path w="41910" h="2208529">
                <a:moveTo>
                  <a:pt x="41910" y="1748790"/>
                </a:moveTo>
                <a:lnTo>
                  <a:pt x="0" y="1748790"/>
                </a:lnTo>
                <a:lnTo>
                  <a:pt x="0" y="1767840"/>
                </a:lnTo>
                <a:lnTo>
                  <a:pt x="41910" y="1767840"/>
                </a:lnTo>
                <a:lnTo>
                  <a:pt x="41910" y="1748790"/>
                </a:lnTo>
                <a:close/>
              </a:path>
              <a:path w="41910" h="2208529">
                <a:moveTo>
                  <a:pt x="41910" y="1767840"/>
                </a:moveTo>
                <a:lnTo>
                  <a:pt x="0" y="1767840"/>
                </a:lnTo>
                <a:lnTo>
                  <a:pt x="0" y="1786890"/>
                </a:lnTo>
                <a:lnTo>
                  <a:pt x="41910" y="1786890"/>
                </a:lnTo>
                <a:lnTo>
                  <a:pt x="41910" y="1767840"/>
                </a:lnTo>
                <a:close/>
              </a:path>
              <a:path w="41910" h="2208529">
                <a:moveTo>
                  <a:pt x="41910" y="1786890"/>
                </a:moveTo>
                <a:lnTo>
                  <a:pt x="0" y="1786890"/>
                </a:lnTo>
                <a:lnTo>
                  <a:pt x="0" y="1799590"/>
                </a:lnTo>
                <a:lnTo>
                  <a:pt x="41910" y="1799590"/>
                </a:lnTo>
                <a:lnTo>
                  <a:pt x="41910" y="1786890"/>
                </a:lnTo>
                <a:close/>
              </a:path>
              <a:path w="41910" h="2208529">
                <a:moveTo>
                  <a:pt x="41910" y="1799590"/>
                </a:moveTo>
                <a:lnTo>
                  <a:pt x="0" y="1799590"/>
                </a:lnTo>
                <a:lnTo>
                  <a:pt x="0" y="1805940"/>
                </a:lnTo>
                <a:lnTo>
                  <a:pt x="41910" y="1805940"/>
                </a:lnTo>
                <a:lnTo>
                  <a:pt x="41910" y="1799590"/>
                </a:lnTo>
                <a:close/>
              </a:path>
              <a:path w="41910" h="2208529">
                <a:moveTo>
                  <a:pt x="41910" y="1805940"/>
                </a:moveTo>
                <a:lnTo>
                  <a:pt x="0" y="1805940"/>
                </a:lnTo>
                <a:lnTo>
                  <a:pt x="0" y="1818640"/>
                </a:lnTo>
                <a:lnTo>
                  <a:pt x="41910" y="1818640"/>
                </a:lnTo>
                <a:lnTo>
                  <a:pt x="41910" y="1805940"/>
                </a:lnTo>
                <a:close/>
              </a:path>
              <a:path w="41910" h="2208529">
                <a:moveTo>
                  <a:pt x="41910" y="1818640"/>
                </a:moveTo>
                <a:lnTo>
                  <a:pt x="0" y="1818640"/>
                </a:lnTo>
                <a:lnTo>
                  <a:pt x="0" y="1831340"/>
                </a:lnTo>
                <a:lnTo>
                  <a:pt x="41910" y="1831340"/>
                </a:lnTo>
                <a:lnTo>
                  <a:pt x="41910" y="1818640"/>
                </a:lnTo>
                <a:close/>
              </a:path>
              <a:path w="41910" h="2208529">
                <a:moveTo>
                  <a:pt x="41910" y="1831340"/>
                </a:moveTo>
                <a:lnTo>
                  <a:pt x="0" y="1831340"/>
                </a:lnTo>
                <a:lnTo>
                  <a:pt x="0" y="1856740"/>
                </a:lnTo>
                <a:lnTo>
                  <a:pt x="41910" y="1856740"/>
                </a:lnTo>
                <a:lnTo>
                  <a:pt x="41910" y="1831340"/>
                </a:lnTo>
                <a:close/>
              </a:path>
              <a:path w="41910" h="2208529">
                <a:moveTo>
                  <a:pt x="41910" y="1856740"/>
                </a:moveTo>
                <a:lnTo>
                  <a:pt x="0" y="1856740"/>
                </a:lnTo>
                <a:lnTo>
                  <a:pt x="0" y="1882140"/>
                </a:lnTo>
                <a:lnTo>
                  <a:pt x="41910" y="1882140"/>
                </a:lnTo>
                <a:lnTo>
                  <a:pt x="41910" y="1856740"/>
                </a:lnTo>
                <a:close/>
              </a:path>
              <a:path w="41910" h="2208529">
                <a:moveTo>
                  <a:pt x="41910" y="1882140"/>
                </a:moveTo>
                <a:lnTo>
                  <a:pt x="0" y="1882140"/>
                </a:lnTo>
                <a:lnTo>
                  <a:pt x="0" y="1888490"/>
                </a:lnTo>
                <a:lnTo>
                  <a:pt x="41910" y="1888490"/>
                </a:lnTo>
                <a:lnTo>
                  <a:pt x="41910" y="1882140"/>
                </a:lnTo>
                <a:close/>
              </a:path>
              <a:path w="41910" h="2208529">
                <a:moveTo>
                  <a:pt x="41910" y="1888490"/>
                </a:moveTo>
                <a:lnTo>
                  <a:pt x="0" y="1888490"/>
                </a:lnTo>
                <a:lnTo>
                  <a:pt x="0" y="1894840"/>
                </a:lnTo>
                <a:lnTo>
                  <a:pt x="41910" y="1894840"/>
                </a:lnTo>
                <a:lnTo>
                  <a:pt x="41910" y="1888490"/>
                </a:lnTo>
                <a:close/>
              </a:path>
              <a:path w="41910" h="2208529">
                <a:moveTo>
                  <a:pt x="41910" y="1894840"/>
                </a:moveTo>
                <a:lnTo>
                  <a:pt x="0" y="1894840"/>
                </a:lnTo>
                <a:lnTo>
                  <a:pt x="0" y="1901190"/>
                </a:lnTo>
                <a:lnTo>
                  <a:pt x="41910" y="1901190"/>
                </a:lnTo>
                <a:lnTo>
                  <a:pt x="41910" y="1894840"/>
                </a:lnTo>
                <a:close/>
              </a:path>
              <a:path w="41910" h="2208529">
                <a:moveTo>
                  <a:pt x="41910" y="1901190"/>
                </a:moveTo>
                <a:lnTo>
                  <a:pt x="0" y="1901190"/>
                </a:lnTo>
                <a:lnTo>
                  <a:pt x="0" y="1907540"/>
                </a:lnTo>
                <a:lnTo>
                  <a:pt x="41910" y="1907540"/>
                </a:lnTo>
                <a:lnTo>
                  <a:pt x="41910" y="1901190"/>
                </a:lnTo>
                <a:close/>
              </a:path>
              <a:path w="41910" h="2208529">
                <a:moveTo>
                  <a:pt x="41910" y="1907540"/>
                </a:moveTo>
                <a:lnTo>
                  <a:pt x="0" y="1907540"/>
                </a:lnTo>
                <a:lnTo>
                  <a:pt x="0" y="1922780"/>
                </a:lnTo>
                <a:lnTo>
                  <a:pt x="41910" y="1922780"/>
                </a:lnTo>
                <a:lnTo>
                  <a:pt x="41910" y="1907540"/>
                </a:lnTo>
                <a:close/>
              </a:path>
              <a:path w="41910" h="2208529">
                <a:moveTo>
                  <a:pt x="41910" y="2125980"/>
                </a:moveTo>
                <a:lnTo>
                  <a:pt x="31750" y="2125980"/>
                </a:lnTo>
                <a:lnTo>
                  <a:pt x="31750" y="2129790"/>
                </a:lnTo>
                <a:lnTo>
                  <a:pt x="33020" y="2129790"/>
                </a:lnTo>
                <a:lnTo>
                  <a:pt x="33020" y="2141220"/>
                </a:lnTo>
                <a:lnTo>
                  <a:pt x="34290" y="2141220"/>
                </a:lnTo>
                <a:lnTo>
                  <a:pt x="34290" y="2151380"/>
                </a:lnTo>
                <a:lnTo>
                  <a:pt x="35559" y="2151380"/>
                </a:lnTo>
                <a:lnTo>
                  <a:pt x="35560" y="2162810"/>
                </a:lnTo>
                <a:lnTo>
                  <a:pt x="36830" y="2162810"/>
                </a:lnTo>
                <a:lnTo>
                  <a:pt x="36830" y="2174240"/>
                </a:lnTo>
                <a:lnTo>
                  <a:pt x="38100" y="2174240"/>
                </a:lnTo>
                <a:lnTo>
                  <a:pt x="38100" y="2185670"/>
                </a:lnTo>
                <a:lnTo>
                  <a:pt x="39370" y="2185670"/>
                </a:lnTo>
                <a:lnTo>
                  <a:pt x="39370" y="2197100"/>
                </a:lnTo>
                <a:lnTo>
                  <a:pt x="40640" y="2197100"/>
                </a:lnTo>
                <a:lnTo>
                  <a:pt x="40640" y="2208530"/>
                </a:lnTo>
                <a:lnTo>
                  <a:pt x="41910" y="2208530"/>
                </a:lnTo>
                <a:lnTo>
                  <a:pt x="41910" y="2125980"/>
                </a:lnTo>
                <a:close/>
              </a:path>
              <a:path w="41910" h="2208529">
                <a:moveTo>
                  <a:pt x="41910" y="2119630"/>
                </a:moveTo>
                <a:lnTo>
                  <a:pt x="31750" y="2119630"/>
                </a:lnTo>
                <a:lnTo>
                  <a:pt x="31750" y="2124710"/>
                </a:lnTo>
                <a:lnTo>
                  <a:pt x="41910" y="2124710"/>
                </a:lnTo>
                <a:lnTo>
                  <a:pt x="41910" y="2119630"/>
                </a:lnTo>
                <a:close/>
              </a:path>
              <a:path w="41910" h="2208529">
                <a:moveTo>
                  <a:pt x="41910" y="2113280"/>
                </a:moveTo>
                <a:lnTo>
                  <a:pt x="30480" y="2113280"/>
                </a:lnTo>
                <a:lnTo>
                  <a:pt x="30480" y="2118360"/>
                </a:lnTo>
                <a:lnTo>
                  <a:pt x="41910" y="2118360"/>
                </a:lnTo>
                <a:lnTo>
                  <a:pt x="41910" y="2113280"/>
                </a:lnTo>
                <a:close/>
              </a:path>
              <a:path w="41910" h="2208529">
                <a:moveTo>
                  <a:pt x="41910" y="2106930"/>
                </a:moveTo>
                <a:lnTo>
                  <a:pt x="30480" y="2106930"/>
                </a:lnTo>
                <a:lnTo>
                  <a:pt x="30480" y="2112010"/>
                </a:lnTo>
                <a:lnTo>
                  <a:pt x="41910" y="2112010"/>
                </a:lnTo>
                <a:lnTo>
                  <a:pt x="41910" y="2106930"/>
                </a:lnTo>
                <a:close/>
              </a:path>
              <a:path w="41910" h="2208529">
                <a:moveTo>
                  <a:pt x="41910" y="2100580"/>
                </a:moveTo>
                <a:lnTo>
                  <a:pt x="29210" y="2100580"/>
                </a:lnTo>
                <a:lnTo>
                  <a:pt x="29210" y="2105660"/>
                </a:lnTo>
                <a:lnTo>
                  <a:pt x="41910" y="2105660"/>
                </a:lnTo>
                <a:lnTo>
                  <a:pt x="41910" y="2100580"/>
                </a:lnTo>
                <a:close/>
              </a:path>
              <a:path w="41910" h="2208529">
                <a:moveTo>
                  <a:pt x="41910" y="2094230"/>
                </a:moveTo>
                <a:lnTo>
                  <a:pt x="27940" y="2094230"/>
                </a:lnTo>
                <a:lnTo>
                  <a:pt x="27940" y="2096770"/>
                </a:lnTo>
                <a:lnTo>
                  <a:pt x="29210" y="2096770"/>
                </a:lnTo>
                <a:lnTo>
                  <a:pt x="29210" y="2099310"/>
                </a:lnTo>
                <a:lnTo>
                  <a:pt x="41910" y="2099310"/>
                </a:lnTo>
                <a:lnTo>
                  <a:pt x="41910" y="2094230"/>
                </a:lnTo>
                <a:close/>
              </a:path>
              <a:path w="41910" h="2208529">
                <a:moveTo>
                  <a:pt x="41910" y="2087880"/>
                </a:moveTo>
                <a:lnTo>
                  <a:pt x="27940" y="2087880"/>
                </a:lnTo>
                <a:lnTo>
                  <a:pt x="27940" y="2092960"/>
                </a:lnTo>
                <a:lnTo>
                  <a:pt x="41910" y="2092960"/>
                </a:lnTo>
                <a:lnTo>
                  <a:pt x="41910" y="2087880"/>
                </a:lnTo>
                <a:close/>
              </a:path>
              <a:path w="41910" h="2208529">
                <a:moveTo>
                  <a:pt x="41910" y="2081530"/>
                </a:moveTo>
                <a:lnTo>
                  <a:pt x="26670" y="2081530"/>
                </a:lnTo>
                <a:lnTo>
                  <a:pt x="26670" y="2085340"/>
                </a:lnTo>
                <a:lnTo>
                  <a:pt x="27940" y="2085340"/>
                </a:lnTo>
                <a:lnTo>
                  <a:pt x="27940" y="2086610"/>
                </a:lnTo>
                <a:lnTo>
                  <a:pt x="41910" y="2086610"/>
                </a:lnTo>
                <a:lnTo>
                  <a:pt x="41910" y="2081530"/>
                </a:lnTo>
                <a:close/>
              </a:path>
              <a:path w="41910" h="2208529">
                <a:moveTo>
                  <a:pt x="41910" y="2075180"/>
                </a:moveTo>
                <a:lnTo>
                  <a:pt x="26670" y="2075180"/>
                </a:lnTo>
                <a:lnTo>
                  <a:pt x="26670" y="2080260"/>
                </a:lnTo>
                <a:lnTo>
                  <a:pt x="41910" y="2080260"/>
                </a:lnTo>
                <a:lnTo>
                  <a:pt x="41910" y="2075180"/>
                </a:lnTo>
                <a:close/>
              </a:path>
              <a:path w="41910" h="2208529">
                <a:moveTo>
                  <a:pt x="41910" y="2068830"/>
                </a:moveTo>
                <a:lnTo>
                  <a:pt x="25400" y="2068830"/>
                </a:lnTo>
                <a:lnTo>
                  <a:pt x="25400" y="2073910"/>
                </a:lnTo>
                <a:lnTo>
                  <a:pt x="41910" y="2073910"/>
                </a:lnTo>
                <a:lnTo>
                  <a:pt x="41910" y="2068830"/>
                </a:lnTo>
                <a:close/>
              </a:path>
              <a:path w="41910" h="2208529">
                <a:moveTo>
                  <a:pt x="41910" y="2062480"/>
                </a:moveTo>
                <a:lnTo>
                  <a:pt x="24130" y="2062480"/>
                </a:lnTo>
                <a:lnTo>
                  <a:pt x="24130" y="2065020"/>
                </a:lnTo>
                <a:lnTo>
                  <a:pt x="25400" y="2065020"/>
                </a:lnTo>
                <a:lnTo>
                  <a:pt x="25400" y="2067560"/>
                </a:lnTo>
                <a:lnTo>
                  <a:pt x="41910" y="2067560"/>
                </a:lnTo>
                <a:lnTo>
                  <a:pt x="41910" y="2062480"/>
                </a:lnTo>
                <a:close/>
              </a:path>
              <a:path w="41910" h="2208529">
                <a:moveTo>
                  <a:pt x="41910" y="2056130"/>
                </a:moveTo>
                <a:lnTo>
                  <a:pt x="22860" y="2056130"/>
                </a:lnTo>
                <a:lnTo>
                  <a:pt x="22860" y="2058670"/>
                </a:lnTo>
                <a:lnTo>
                  <a:pt x="24130" y="2058670"/>
                </a:lnTo>
                <a:lnTo>
                  <a:pt x="24130" y="2061210"/>
                </a:lnTo>
                <a:lnTo>
                  <a:pt x="41910" y="2061210"/>
                </a:lnTo>
                <a:lnTo>
                  <a:pt x="41910" y="2056130"/>
                </a:lnTo>
                <a:close/>
              </a:path>
              <a:path w="41910" h="2208529">
                <a:moveTo>
                  <a:pt x="41910" y="2049780"/>
                </a:moveTo>
                <a:lnTo>
                  <a:pt x="21590" y="2049780"/>
                </a:lnTo>
                <a:lnTo>
                  <a:pt x="21590" y="2052320"/>
                </a:lnTo>
                <a:lnTo>
                  <a:pt x="22860" y="2052320"/>
                </a:lnTo>
                <a:lnTo>
                  <a:pt x="22860" y="2054860"/>
                </a:lnTo>
                <a:lnTo>
                  <a:pt x="41910" y="2054860"/>
                </a:lnTo>
                <a:lnTo>
                  <a:pt x="41910" y="2049780"/>
                </a:lnTo>
                <a:close/>
              </a:path>
              <a:path w="41910" h="2208529">
                <a:moveTo>
                  <a:pt x="41910" y="2043430"/>
                </a:moveTo>
                <a:lnTo>
                  <a:pt x="20320" y="2043430"/>
                </a:lnTo>
                <a:lnTo>
                  <a:pt x="20320" y="2045970"/>
                </a:lnTo>
                <a:lnTo>
                  <a:pt x="21590" y="2045970"/>
                </a:lnTo>
                <a:lnTo>
                  <a:pt x="21590" y="2048510"/>
                </a:lnTo>
                <a:lnTo>
                  <a:pt x="41910" y="2048510"/>
                </a:lnTo>
                <a:lnTo>
                  <a:pt x="41910" y="2043430"/>
                </a:lnTo>
                <a:close/>
              </a:path>
              <a:path w="41910" h="2208529">
                <a:moveTo>
                  <a:pt x="41910" y="2037080"/>
                </a:moveTo>
                <a:lnTo>
                  <a:pt x="19050" y="2037080"/>
                </a:lnTo>
                <a:lnTo>
                  <a:pt x="19050" y="2040890"/>
                </a:lnTo>
                <a:lnTo>
                  <a:pt x="20320" y="2040890"/>
                </a:lnTo>
                <a:lnTo>
                  <a:pt x="20320" y="2042160"/>
                </a:lnTo>
                <a:lnTo>
                  <a:pt x="41910" y="2042160"/>
                </a:lnTo>
                <a:lnTo>
                  <a:pt x="41910" y="2037080"/>
                </a:lnTo>
                <a:close/>
              </a:path>
              <a:path w="41910" h="2208529">
                <a:moveTo>
                  <a:pt x="41910" y="2030730"/>
                </a:moveTo>
                <a:lnTo>
                  <a:pt x="17780" y="2030730"/>
                </a:lnTo>
                <a:lnTo>
                  <a:pt x="17780" y="2034540"/>
                </a:lnTo>
                <a:lnTo>
                  <a:pt x="19050" y="2034540"/>
                </a:lnTo>
                <a:lnTo>
                  <a:pt x="19050" y="2035810"/>
                </a:lnTo>
                <a:lnTo>
                  <a:pt x="41910" y="2035810"/>
                </a:lnTo>
                <a:lnTo>
                  <a:pt x="41910" y="2030730"/>
                </a:lnTo>
                <a:close/>
              </a:path>
              <a:path w="41910" h="2208529">
                <a:moveTo>
                  <a:pt x="41910" y="2024380"/>
                </a:moveTo>
                <a:lnTo>
                  <a:pt x="16510" y="2024380"/>
                </a:lnTo>
                <a:lnTo>
                  <a:pt x="16510" y="2028190"/>
                </a:lnTo>
                <a:lnTo>
                  <a:pt x="17780" y="2028190"/>
                </a:lnTo>
                <a:lnTo>
                  <a:pt x="17780" y="2029460"/>
                </a:lnTo>
                <a:lnTo>
                  <a:pt x="41910" y="2029460"/>
                </a:lnTo>
                <a:lnTo>
                  <a:pt x="41910" y="2024380"/>
                </a:lnTo>
                <a:close/>
              </a:path>
              <a:path w="41910" h="2208529">
                <a:moveTo>
                  <a:pt x="41910" y="2018030"/>
                </a:moveTo>
                <a:lnTo>
                  <a:pt x="15240" y="2018030"/>
                </a:lnTo>
                <a:lnTo>
                  <a:pt x="15240" y="2021840"/>
                </a:lnTo>
                <a:lnTo>
                  <a:pt x="16510" y="2021840"/>
                </a:lnTo>
                <a:lnTo>
                  <a:pt x="16510" y="2023110"/>
                </a:lnTo>
                <a:lnTo>
                  <a:pt x="41910" y="2023110"/>
                </a:lnTo>
                <a:lnTo>
                  <a:pt x="41910" y="2018030"/>
                </a:lnTo>
                <a:close/>
              </a:path>
              <a:path w="41910" h="2208529">
                <a:moveTo>
                  <a:pt x="41910" y="2011680"/>
                </a:moveTo>
                <a:lnTo>
                  <a:pt x="13970" y="2011680"/>
                </a:lnTo>
                <a:lnTo>
                  <a:pt x="13970" y="2015490"/>
                </a:lnTo>
                <a:lnTo>
                  <a:pt x="15240" y="2015490"/>
                </a:lnTo>
                <a:lnTo>
                  <a:pt x="15240" y="2016760"/>
                </a:lnTo>
                <a:lnTo>
                  <a:pt x="41910" y="2016760"/>
                </a:lnTo>
                <a:lnTo>
                  <a:pt x="41910" y="2011680"/>
                </a:lnTo>
                <a:close/>
              </a:path>
              <a:path w="41910" h="2208529">
                <a:moveTo>
                  <a:pt x="41910" y="2005330"/>
                </a:moveTo>
                <a:lnTo>
                  <a:pt x="12700" y="2005330"/>
                </a:lnTo>
                <a:lnTo>
                  <a:pt x="12700" y="2009140"/>
                </a:lnTo>
                <a:lnTo>
                  <a:pt x="13970" y="2009140"/>
                </a:lnTo>
                <a:lnTo>
                  <a:pt x="13970" y="2010410"/>
                </a:lnTo>
                <a:lnTo>
                  <a:pt x="41910" y="2010410"/>
                </a:lnTo>
                <a:lnTo>
                  <a:pt x="41910" y="2005330"/>
                </a:lnTo>
                <a:close/>
              </a:path>
              <a:path w="41910" h="2208529">
                <a:moveTo>
                  <a:pt x="41910" y="1998980"/>
                </a:moveTo>
                <a:lnTo>
                  <a:pt x="11430" y="1998980"/>
                </a:lnTo>
                <a:lnTo>
                  <a:pt x="11430" y="2002790"/>
                </a:lnTo>
                <a:lnTo>
                  <a:pt x="12700" y="2002790"/>
                </a:lnTo>
                <a:lnTo>
                  <a:pt x="12700" y="2004060"/>
                </a:lnTo>
                <a:lnTo>
                  <a:pt x="41910" y="2004060"/>
                </a:lnTo>
                <a:lnTo>
                  <a:pt x="41910" y="1998980"/>
                </a:lnTo>
                <a:close/>
              </a:path>
              <a:path w="41910" h="2208529">
                <a:moveTo>
                  <a:pt x="41910" y="1992630"/>
                </a:moveTo>
                <a:lnTo>
                  <a:pt x="10160" y="1992630"/>
                </a:lnTo>
                <a:lnTo>
                  <a:pt x="10160" y="1996440"/>
                </a:lnTo>
                <a:lnTo>
                  <a:pt x="11430" y="1996440"/>
                </a:lnTo>
                <a:lnTo>
                  <a:pt x="11430" y="1997710"/>
                </a:lnTo>
                <a:lnTo>
                  <a:pt x="41910" y="1997710"/>
                </a:lnTo>
                <a:lnTo>
                  <a:pt x="41910" y="1992630"/>
                </a:lnTo>
                <a:close/>
              </a:path>
              <a:path w="41910" h="2208529">
                <a:moveTo>
                  <a:pt x="41910" y="1986280"/>
                </a:moveTo>
                <a:lnTo>
                  <a:pt x="8890" y="1986280"/>
                </a:lnTo>
                <a:lnTo>
                  <a:pt x="8890" y="1991360"/>
                </a:lnTo>
                <a:lnTo>
                  <a:pt x="41910" y="1991360"/>
                </a:lnTo>
                <a:lnTo>
                  <a:pt x="41910" y="1986280"/>
                </a:lnTo>
                <a:close/>
              </a:path>
              <a:path w="41910" h="2208529">
                <a:moveTo>
                  <a:pt x="41910" y="1979930"/>
                </a:moveTo>
                <a:lnTo>
                  <a:pt x="7620" y="1979930"/>
                </a:lnTo>
                <a:lnTo>
                  <a:pt x="7620" y="1985010"/>
                </a:lnTo>
                <a:lnTo>
                  <a:pt x="41910" y="1985010"/>
                </a:lnTo>
                <a:lnTo>
                  <a:pt x="41910" y="1979930"/>
                </a:lnTo>
                <a:close/>
              </a:path>
              <a:path w="41910" h="2208529">
                <a:moveTo>
                  <a:pt x="41910" y="1973580"/>
                </a:moveTo>
                <a:lnTo>
                  <a:pt x="6350" y="1973580"/>
                </a:lnTo>
                <a:lnTo>
                  <a:pt x="6350" y="1978660"/>
                </a:lnTo>
                <a:lnTo>
                  <a:pt x="41910" y="1978660"/>
                </a:lnTo>
                <a:lnTo>
                  <a:pt x="41910" y="1973580"/>
                </a:lnTo>
                <a:close/>
              </a:path>
              <a:path w="41910" h="2208529">
                <a:moveTo>
                  <a:pt x="41910" y="1967230"/>
                </a:moveTo>
                <a:lnTo>
                  <a:pt x="5080" y="1967230"/>
                </a:lnTo>
                <a:lnTo>
                  <a:pt x="5080" y="1972310"/>
                </a:lnTo>
                <a:lnTo>
                  <a:pt x="41910" y="1972310"/>
                </a:lnTo>
                <a:lnTo>
                  <a:pt x="41910" y="1967230"/>
                </a:lnTo>
                <a:close/>
              </a:path>
              <a:path w="41910" h="2208529">
                <a:moveTo>
                  <a:pt x="41910" y="1960880"/>
                </a:moveTo>
                <a:lnTo>
                  <a:pt x="3810" y="1960880"/>
                </a:lnTo>
                <a:lnTo>
                  <a:pt x="3810" y="1965960"/>
                </a:lnTo>
                <a:lnTo>
                  <a:pt x="41910" y="1965960"/>
                </a:lnTo>
                <a:lnTo>
                  <a:pt x="41910" y="1960880"/>
                </a:lnTo>
                <a:close/>
              </a:path>
              <a:path w="41910" h="2208529">
                <a:moveTo>
                  <a:pt x="41910" y="1954530"/>
                </a:moveTo>
                <a:lnTo>
                  <a:pt x="2540" y="1954530"/>
                </a:lnTo>
                <a:lnTo>
                  <a:pt x="2540" y="1959610"/>
                </a:lnTo>
                <a:lnTo>
                  <a:pt x="41910" y="1959610"/>
                </a:lnTo>
                <a:lnTo>
                  <a:pt x="41910" y="1954530"/>
                </a:lnTo>
                <a:close/>
              </a:path>
              <a:path w="41910" h="2208529">
                <a:moveTo>
                  <a:pt x="41910" y="1948180"/>
                </a:moveTo>
                <a:lnTo>
                  <a:pt x="1270" y="1948180"/>
                </a:lnTo>
                <a:lnTo>
                  <a:pt x="1270" y="1953260"/>
                </a:lnTo>
                <a:lnTo>
                  <a:pt x="41910" y="1953260"/>
                </a:lnTo>
                <a:lnTo>
                  <a:pt x="41910" y="1948180"/>
                </a:lnTo>
                <a:close/>
              </a:path>
              <a:path w="41910" h="2208529">
                <a:moveTo>
                  <a:pt x="41910" y="1941830"/>
                </a:moveTo>
                <a:lnTo>
                  <a:pt x="0" y="1941830"/>
                </a:lnTo>
                <a:lnTo>
                  <a:pt x="0" y="1948180"/>
                </a:lnTo>
                <a:lnTo>
                  <a:pt x="1270" y="1948180"/>
                </a:lnTo>
                <a:lnTo>
                  <a:pt x="1270" y="1946910"/>
                </a:lnTo>
                <a:lnTo>
                  <a:pt x="41910" y="1946910"/>
                </a:lnTo>
                <a:lnTo>
                  <a:pt x="41910" y="1941830"/>
                </a:lnTo>
                <a:close/>
              </a:path>
              <a:path w="41910" h="2208529">
                <a:moveTo>
                  <a:pt x="41910" y="1935480"/>
                </a:moveTo>
                <a:lnTo>
                  <a:pt x="0" y="1935480"/>
                </a:lnTo>
                <a:lnTo>
                  <a:pt x="0" y="1940560"/>
                </a:lnTo>
                <a:lnTo>
                  <a:pt x="41910" y="1940560"/>
                </a:lnTo>
                <a:lnTo>
                  <a:pt x="41910" y="1935480"/>
                </a:lnTo>
                <a:close/>
              </a:path>
              <a:path w="41910" h="2208529">
                <a:moveTo>
                  <a:pt x="41910" y="1929130"/>
                </a:moveTo>
                <a:lnTo>
                  <a:pt x="0" y="1929130"/>
                </a:lnTo>
                <a:lnTo>
                  <a:pt x="0" y="1934210"/>
                </a:lnTo>
                <a:lnTo>
                  <a:pt x="41910" y="1934210"/>
                </a:lnTo>
                <a:lnTo>
                  <a:pt x="41910" y="1929130"/>
                </a:lnTo>
                <a:close/>
              </a:path>
              <a:path w="41910" h="2208529">
                <a:moveTo>
                  <a:pt x="41910" y="1924050"/>
                </a:moveTo>
                <a:lnTo>
                  <a:pt x="0" y="1924050"/>
                </a:lnTo>
                <a:lnTo>
                  <a:pt x="0" y="1927860"/>
                </a:lnTo>
                <a:lnTo>
                  <a:pt x="41910" y="1927860"/>
                </a:lnTo>
                <a:lnTo>
                  <a:pt x="41910" y="192405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5568950" y="4093209"/>
            <a:ext cx="43180" cy="1968500"/>
          </a:xfrm>
          <a:custGeom>
            <a:avLst/>
            <a:gdLst/>
            <a:ahLst/>
            <a:cxnLst/>
            <a:rect l="l" t="t" r="r" b="b"/>
            <a:pathLst>
              <a:path w="43179" h="196850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20" y="5079"/>
                </a:lnTo>
                <a:lnTo>
                  <a:pt x="7620" y="3810"/>
                </a:lnTo>
                <a:lnTo>
                  <a:pt x="5079" y="3810"/>
                </a:lnTo>
                <a:lnTo>
                  <a:pt x="5079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3179" h="196850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60"/>
                </a:lnTo>
                <a:lnTo>
                  <a:pt x="15240" y="10160"/>
                </a:lnTo>
                <a:lnTo>
                  <a:pt x="1524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43179" h="1968500">
                <a:moveTo>
                  <a:pt x="2032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90" y="13969"/>
                </a:lnTo>
                <a:lnTo>
                  <a:pt x="21590" y="12700"/>
                </a:lnTo>
                <a:lnTo>
                  <a:pt x="20320" y="12700"/>
                </a:lnTo>
                <a:lnTo>
                  <a:pt x="20320" y="11430"/>
                </a:lnTo>
                <a:close/>
              </a:path>
              <a:path w="43179" h="1968500">
                <a:moveTo>
                  <a:pt x="3048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9369" y="24129"/>
                </a:lnTo>
                <a:lnTo>
                  <a:pt x="39369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4290" y="21589"/>
                </a:lnTo>
                <a:lnTo>
                  <a:pt x="34290" y="20319"/>
                </a:lnTo>
                <a:lnTo>
                  <a:pt x="33020" y="20319"/>
                </a:lnTo>
                <a:lnTo>
                  <a:pt x="33020" y="19050"/>
                </a:lnTo>
                <a:lnTo>
                  <a:pt x="30480" y="19050"/>
                </a:lnTo>
                <a:lnTo>
                  <a:pt x="30480" y="17780"/>
                </a:lnTo>
                <a:close/>
              </a:path>
              <a:path w="43179" h="1968500">
                <a:moveTo>
                  <a:pt x="40639" y="24130"/>
                </a:moveTo>
                <a:lnTo>
                  <a:pt x="0" y="24130"/>
                </a:lnTo>
                <a:lnTo>
                  <a:pt x="0" y="55879"/>
                </a:lnTo>
                <a:lnTo>
                  <a:pt x="43179" y="55879"/>
                </a:lnTo>
                <a:lnTo>
                  <a:pt x="43179" y="25400"/>
                </a:lnTo>
                <a:lnTo>
                  <a:pt x="40639" y="25400"/>
                </a:lnTo>
                <a:lnTo>
                  <a:pt x="40639" y="24130"/>
                </a:lnTo>
                <a:close/>
              </a:path>
              <a:path w="43179" h="1968500">
                <a:moveTo>
                  <a:pt x="43179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43179" y="62229"/>
                </a:lnTo>
                <a:lnTo>
                  <a:pt x="43179" y="55880"/>
                </a:lnTo>
                <a:close/>
              </a:path>
              <a:path w="43179" h="1968500">
                <a:moveTo>
                  <a:pt x="4317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43179" y="68579"/>
                </a:lnTo>
                <a:lnTo>
                  <a:pt x="43179" y="62230"/>
                </a:lnTo>
                <a:close/>
              </a:path>
              <a:path w="43179" h="1968500">
                <a:moveTo>
                  <a:pt x="4317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43179" y="81279"/>
                </a:lnTo>
                <a:lnTo>
                  <a:pt x="43179" y="68580"/>
                </a:lnTo>
                <a:close/>
              </a:path>
              <a:path w="43179" h="1968500">
                <a:moveTo>
                  <a:pt x="43179" y="81280"/>
                </a:moveTo>
                <a:lnTo>
                  <a:pt x="0" y="81280"/>
                </a:lnTo>
                <a:lnTo>
                  <a:pt x="0" y="100329"/>
                </a:lnTo>
                <a:lnTo>
                  <a:pt x="43179" y="100329"/>
                </a:lnTo>
                <a:lnTo>
                  <a:pt x="43179" y="81280"/>
                </a:lnTo>
                <a:close/>
              </a:path>
              <a:path w="43179" h="1968500">
                <a:moveTo>
                  <a:pt x="43179" y="100330"/>
                </a:moveTo>
                <a:lnTo>
                  <a:pt x="0" y="100330"/>
                </a:lnTo>
                <a:lnTo>
                  <a:pt x="0" y="151129"/>
                </a:lnTo>
                <a:lnTo>
                  <a:pt x="43179" y="151129"/>
                </a:lnTo>
                <a:lnTo>
                  <a:pt x="43179" y="100330"/>
                </a:lnTo>
                <a:close/>
              </a:path>
              <a:path w="43179" h="1968500">
                <a:moveTo>
                  <a:pt x="43179" y="151130"/>
                </a:moveTo>
                <a:lnTo>
                  <a:pt x="0" y="151130"/>
                </a:lnTo>
                <a:lnTo>
                  <a:pt x="0" y="163829"/>
                </a:lnTo>
                <a:lnTo>
                  <a:pt x="43179" y="163829"/>
                </a:lnTo>
                <a:lnTo>
                  <a:pt x="43179" y="151130"/>
                </a:lnTo>
                <a:close/>
              </a:path>
              <a:path w="43179" h="1968500">
                <a:moveTo>
                  <a:pt x="43179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43179" y="170179"/>
                </a:lnTo>
                <a:lnTo>
                  <a:pt x="43179" y="163830"/>
                </a:lnTo>
                <a:close/>
              </a:path>
              <a:path w="43179" h="1968500">
                <a:moveTo>
                  <a:pt x="43179" y="170180"/>
                </a:moveTo>
                <a:lnTo>
                  <a:pt x="0" y="170180"/>
                </a:lnTo>
                <a:lnTo>
                  <a:pt x="0" y="182879"/>
                </a:lnTo>
                <a:lnTo>
                  <a:pt x="43179" y="182879"/>
                </a:lnTo>
                <a:lnTo>
                  <a:pt x="43179" y="170180"/>
                </a:lnTo>
                <a:close/>
              </a:path>
              <a:path w="43179" h="1968500">
                <a:moveTo>
                  <a:pt x="43179" y="182880"/>
                </a:moveTo>
                <a:lnTo>
                  <a:pt x="0" y="182880"/>
                </a:lnTo>
                <a:lnTo>
                  <a:pt x="0" y="214629"/>
                </a:lnTo>
                <a:lnTo>
                  <a:pt x="43179" y="214629"/>
                </a:lnTo>
                <a:lnTo>
                  <a:pt x="43179" y="182880"/>
                </a:lnTo>
                <a:close/>
              </a:path>
              <a:path w="43179" h="1968500">
                <a:moveTo>
                  <a:pt x="43179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43179" y="220979"/>
                </a:lnTo>
                <a:lnTo>
                  <a:pt x="43179" y="214630"/>
                </a:lnTo>
                <a:close/>
              </a:path>
              <a:path w="43179" h="1968500">
                <a:moveTo>
                  <a:pt x="43179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43179" y="227329"/>
                </a:lnTo>
                <a:lnTo>
                  <a:pt x="43179" y="220980"/>
                </a:lnTo>
                <a:close/>
              </a:path>
              <a:path w="43179" h="1968500">
                <a:moveTo>
                  <a:pt x="43179" y="227330"/>
                </a:moveTo>
                <a:lnTo>
                  <a:pt x="0" y="227330"/>
                </a:lnTo>
                <a:lnTo>
                  <a:pt x="0" y="240029"/>
                </a:lnTo>
                <a:lnTo>
                  <a:pt x="43179" y="240029"/>
                </a:lnTo>
                <a:lnTo>
                  <a:pt x="43179" y="227330"/>
                </a:lnTo>
                <a:close/>
              </a:path>
              <a:path w="43179" h="1968500">
                <a:moveTo>
                  <a:pt x="43179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43179" y="246379"/>
                </a:lnTo>
                <a:lnTo>
                  <a:pt x="43179" y="240030"/>
                </a:lnTo>
                <a:close/>
              </a:path>
              <a:path w="43179" h="1968500">
                <a:moveTo>
                  <a:pt x="43179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43179" y="252729"/>
                </a:lnTo>
                <a:lnTo>
                  <a:pt x="43179" y="246380"/>
                </a:lnTo>
                <a:close/>
              </a:path>
              <a:path w="43179" h="1968500">
                <a:moveTo>
                  <a:pt x="43179" y="252730"/>
                </a:moveTo>
                <a:lnTo>
                  <a:pt x="0" y="252730"/>
                </a:lnTo>
                <a:lnTo>
                  <a:pt x="0" y="278129"/>
                </a:lnTo>
                <a:lnTo>
                  <a:pt x="43179" y="278129"/>
                </a:lnTo>
                <a:lnTo>
                  <a:pt x="43179" y="252730"/>
                </a:lnTo>
                <a:close/>
              </a:path>
              <a:path w="43179" h="1968500">
                <a:moveTo>
                  <a:pt x="43179" y="278130"/>
                </a:moveTo>
                <a:lnTo>
                  <a:pt x="0" y="278130"/>
                </a:lnTo>
                <a:lnTo>
                  <a:pt x="0" y="303529"/>
                </a:lnTo>
                <a:lnTo>
                  <a:pt x="43179" y="303529"/>
                </a:lnTo>
                <a:lnTo>
                  <a:pt x="43179" y="278130"/>
                </a:lnTo>
                <a:close/>
              </a:path>
              <a:path w="43179" h="1968500">
                <a:moveTo>
                  <a:pt x="43179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43179" y="309879"/>
                </a:lnTo>
                <a:lnTo>
                  <a:pt x="43179" y="303530"/>
                </a:lnTo>
                <a:close/>
              </a:path>
              <a:path w="43179" h="1968500">
                <a:moveTo>
                  <a:pt x="43179" y="309880"/>
                </a:moveTo>
                <a:lnTo>
                  <a:pt x="0" y="309880"/>
                </a:lnTo>
                <a:lnTo>
                  <a:pt x="0" y="341629"/>
                </a:lnTo>
                <a:lnTo>
                  <a:pt x="43179" y="341629"/>
                </a:lnTo>
                <a:lnTo>
                  <a:pt x="43179" y="309880"/>
                </a:lnTo>
                <a:close/>
              </a:path>
              <a:path w="43179" h="1968500">
                <a:moveTo>
                  <a:pt x="43179" y="341630"/>
                </a:moveTo>
                <a:lnTo>
                  <a:pt x="0" y="341630"/>
                </a:lnTo>
                <a:lnTo>
                  <a:pt x="0" y="360679"/>
                </a:lnTo>
                <a:lnTo>
                  <a:pt x="43179" y="360679"/>
                </a:lnTo>
                <a:lnTo>
                  <a:pt x="43179" y="341630"/>
                </a:lnTo>
                <a:close/>
              </a:path>
              <a:path w="43179" h="1968500">
                <a:moveTo>
                  <a:pt x="43179" y="360680"/>
                </a:moveTo>
                <a:lnTo>
                  <a:pt x="0" y="360680"/>
                </a:lnTo>
                <a:lnTo>
                  <a:pt x="0" y="379729"/>
                </a:lnTo>
                <a:lnTo>
                  <a:pt x="43179" y="379729"/>
                </a:lnTo>
                <a:lnTo>
                  <a:pt x="43179" y="360680"/>
                </a:lnTo>
                <a:close/>
              </a:path>
              <a:path w="43179" h="1968500">
                <a:moveTo>
                  <a:pt x="43179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43179" y="386079"/>
                </a:lnTo>
                <a:lnTo>
                  <a:pt x="43179" y="379730"/>
                </a:lnTo>
                <a:close/>
              </a:path>
              <a:path w="43179" h="1968500">
                <a:moveTo>
                  <a:pt x="4317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43179" y="392429"/>
                </a:lnTo>
                <a:lnTo>
                  <a:pt x="43179" y="386080"/>
                </a:lnTo>
                <a:close/>
              </a:path>
              <a:path w="43179" h="1968500">
                <a:moveTo>
                  <a:pt x="43179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43179" y="398779"/>
                </a:lnTo>
                <a:lnTo>
                  <a:pt x="43179" y="392430"/>
                </a:lnTo>
                <a:close/>
              </a:path>
              <a:path w="43179" h="1968500">
                <a:moveTo>
                  <a:pt x="43179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43179" y="405129"/>
                </a:lnTo>
                <a:lnTo>
                  <a:pt x="43179" y="398780"/>
                </a:lnTo>
                <a:close/>
              </a:path>
              <a:path w="43179" h="1968500">
                <a:moveTo>
                  <a:pt x="43179" y="405130"/>
                </a:moveTo>
                <a:lnTo>
                  <a:pt x="0" y="405130"/>
                </a:lnTo>
                <a:lnTo>
                  <a:pt x="0" y="417829"/>
                </a:lnTo>
                <a:lnTo>
                  <a:pt x="43179" y="417829"/>
                </a:lnTo>
                <a:lnTo>
                  <a:pt x="43179" y="405130"/>
                </a:lnTo>
                <a:close/>
              </a:path>
              <a:path w="43179" h="1968500">
                <a:moveTo>
                  <a:pt x="43179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43179" y="424179"/>
                </a:lnTo>
                <a:lnTo>
                  <a:pt x="43179" y="417830"/>
                </a:lnTo>
                <a:close/>
              </a:path>
              <a:path w="43179" h="1968500">
                <a:moveTo>
                  <a:pt x="4317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43179" y="430529"/>
                </a:lnTo>
                <a:lnTo>
                  <a:pt x="43179" y="424180"/>
                </a:lnTo>
                <a:close/>
              </a:path>
              <a:path w="43179" h="1968500">
                <a:moveTo>
                  <a:pt x="43179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43179" y="436879"/>
                </a:lnTo>
                <a:lnTo>
                  <a:pt x="43179" y="430530"/>
                </a:lnTo>
                <a:close/>
              </a:path>
              <a:path w="43179" h="1968500">
                <a:moveTo>
                  <a:pt x="4317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43179" y="443229"/>
                </a:lnTo>
                <a:lnTo>
                  <a:pt x="43179" y="436880"/>
                </a:lnTo>
                <a:close/>
              </a:path>
              <a:path w="43179" h="1968500">
                <a:moveTo>
                  <a:pt x="43179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43179" y="449579"/>
                </a:lnTo>
                <a:lnTo>
                  <a:pt x="43179" y="443230"/>
                </a:lnTo>
                <a:close/>
              </a:path>
              <a:path w="43179" h="1968500">
                <a:moveTo>
                  <a:pt x="43179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43179" y="455929"/>
                </a:lnTo>
                <a:lnTo>
                  <a:pt x="43179" y="449580"/>
                </a:lnTo>
                <a:close/>
              </a:path>
              <a:path w="43179" h="1968500">
                <a:moveTo>
                  <a:pt x="43179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43179" y="462279"/>
                </a:lnTo>
                <a:lnTo>
                  <a:pt x="43179" y="455930"/>
                </a:lnTo>
                <a:close/>
              </a:path>
              <a:path w="43179" h="1968500">
                <a:moveTo>
                  <a:pt x="43179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43179" y="468629"/>
                </a:lnTo>
                <a:lnTo>
                  <a:pt x="43179" y="462280"/>
                </a:lnTo>
                <a:close/>
              </a:path>
              <a:path w="43179" h="1968500">
                <a:moveTo>
                  <a:pt x="43179" y="468630"/>
                </a:moveTo>
                <a:lnTo>
                  <a:pt x="0" y="468630"/>
                </a:lnTo>
                <a:lnTo>
                  <a:pt x="0" y="494029"/>
                </a:lnTo>
                <a:lnTo>
                  <a:pt x="43179" y="494029"/>
                </a:lnTo>
                <a:lnTo>
                  <a:pt x="43179" y="468630"/>
                </a:lnTo>
                <a:close/>
              </a:path>
              <a:path w="43179" h="1968500">
                <a:moveTo>
                  <a:pt x="43179" y="494030"/>
                </a:moveTo>
                <a:lnTo>
                  <a:pt x="0" y="494030"/>
                </a:lnTo>
                <a:lnTo>
                  <a:pt x="0" y="525779"/>
                </a:lnTo>
                <a:lnTo>
                  <a:pt x="43179" y="525779"/>
                </a:lnTo>
                <a:lnTo>
                  <a:pt x="43179" y="494030"/>
                </a:lnTo>
                <a:close/>
              </a:path>
              <a:path w="43179" h="1968500">
                <a:moveTo>
                  <a:pt x="43179" y="525780"/>
                </a:moveTo>
                <a:lnTo>
                  <a:pt x="0" y="525780"/>
                </a:lnTo>
                <a:lnTo>
                  <a:pt x="0" y="532129"/>
                </a:lnTo>
                <a:lnTo>
                  <a:pt x="43179" y="532129"/>
                </a:lnTo>
                <a:lnTo>
                  <a:pt x="43179" y="525780"/>
                </a:lnTo>
                <a:close/>
              </a:path>
              <a:path w="43179" h="1968500">
                <a:moveTo>
                  <a:pt x="43179" y="532130"/>
                </a:moveTo>
                <a:lnTo>
                  <a:pt x="0" y="532130"/>
                </a:lnTo>
                <a:lnTo>
                  <a:pt x="0" y="563879"/>
                </a:lnTo>
                <a:lnTo>
                  <a:pt x="43179" y="563879"/>
                </a:lnTo>
                <a:lnTo>
                  <a:pt x="43179" y="532130"/>
                </a:lnTo>
                <a:close/>
              </a:path>
              <a:path w="43179" h="1968500">
                <a:moveTo>
                  <a:pt x="43179" y="566420"/>
                </a:moveTo>
                <a:lnTo>
                  <a:pt x="0" y="566420"/>
                </a:lnTo>
                <a:lnTo>
                  <a:pt x="0" y="601979"/>
                </a:lnTo>
                <a:lnTo>
                  <a:pt x="43179" y="601979"/>
                </a:lnTo>
                <a:lnTo>
                  <a:pt x="43179" y="566420"/>
                </a:lnTo>
                <a:close/>
              </a:path>
              <a:path w="43179" h="1968500">
                <a:moveTo>
                  <a:pt x="43179" y="563880"/>
                </a:moveTo>
                <a:lnTo>
                  <a:pt x="0" y="563880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3880"/>
                </a:lnTo>
                <a:close/>
              </a:path>
              <a:path w="43179" h="1968500">
                <a:moveTo>
                  <a:pt x="4317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43179" y="608329"/>
                </a:lnTo>
                <a:lnTo>
                  <a:pt x="43179" y="601980"/>
                </a:lnTo>
                <a:close/>
              </a:path>
              <a:path w="43179" h="1968500">
                <a:moveTo>
                  <a:pt x="43179" y="608330"/>
                </a:moveTo>
                <a:lnTo>
                  <a:pt x="0" y="608330"/>
                </a:lnTo>
                <a:lnTo>
                  <a:pt x="0" y="640079"/>
                </a:lnTo>
                <a:lnTo>
                  <a:pt x="43179" y="640079"/>
                </a:lnTo>
                <a:lnTo>
                  <a:pt x="43179" y="608330"/>
                </a:lnTo>
                <a:close/>
              </a:path>
              <a:path w="43179" h="1968500">
                <a:moveTo>
                  <a:pt x="43179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43179" y="646429"/>
                </a:lnTo>
                <a:lnTo>
                  <a:pt x="43179" y="640080"/>
                </a:lnTo>
                <a:close/>
              </a:path>
              <a:path w="43179" h="1968500">
                <a:moveTo>
                  <a:pt x="43179" y="646430"/>
                </a:moveTo>
                <a:lnTo>
                  <a:pt x="0" y="646430"/>
                </a:lnTo>
                <a:lnTo>
                  <a:pt x="0" y="678179"/>
                </a:lnTo>
                <a:lnTo>
                  <a:pt x="43179" y="678179"/>
                </a:lnTo>
                <a:lnTo>
                  <a:pt x="43179" y="646430"/>
                </a:lnTo>
                <a:close/>
              </a:path>
              <a:path w="43179" h="1968500">
                <a:moveTo>
                  <a:pt x="43179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43179" y="684529"/>
                </a:lnTo>
                <a:lnTo>
                  <a:pt x="43179" y="678180"/>
                </a:lnTo>
                <a:close/>
              </a:path>
              <a:path w="43179" h="1968500">
                <a:moveTo>
                  <a:pt x="43179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43179" y="690879"/>
                </a:lnTo>
                <a:lnTo>
                  <a:pt x="43179" y="684530"/>
                </a:lnTo>
                <a:close/>
              </a:path>
              <a:path w="43179" h="1968500">
                <a:moveTo>
                  <a:pt x="43179" y="690880"/>
                </a:moveTo>
                <a:lnTo>
                  <a:pt x="0" y="690880"/>
                </a:lnTo>
                <a:lnTo>
                  <a:pt x="0" y="703579"/>
                </a:lnTo>
                <a:lnTo>
                  <a:pt x="43179" y="703579"/>
                </a:lnTo>
                <a:lnTo>
                  <a:pt x="43179" y="690880"/>
                </a:lnTo>
                <a:close/>
              </a:path>
              <a:path w="43179" h="1968500">
                <a:moveTo>
                  <a:pt x="43179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43179" y="709929"/>
                </a:lnTo>
                <a:lnTo>
                  <a:pt x="43179" y="703580"/>
                </a:lnTo>
                <a:close/>
              </a:path>
              <a:path w="43179" h="1968500">
                <a:moveTo>
                  <a:pt x="43179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43179" y="716279"/>
                </a:lnTo>
                <a:lnTo>
                  <a:pt x="43179" y="709930"/>
                </a:lnTo>
                <a:close/>
              </a:path>
              <a:path w="43179" h="1968500">
                <a:moveTo>
                  <a:pt x="4317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43179" y="722629"/>
                </a:lnTo>
                <a:lnTo>
                  <a:pt x="43179" y="716280"/>
                </a:lnTo>
                <a:close/>
              </a:path>
              <a:path w="43179" h="1968500">
                <a:moveTo>
                  <a:pt x="43179" y="722630"/>
                </a:moveTo>
                <a:lnTo>
                  <a:pt x="0" y="722630"/>
                </a:lnTo>
                <a:lnTo>
                  <a:pt x="0" y="735329"/>
                </a:lnTo>
                <a:lnTo>
                  <a:pt x="43179" y="735329"/>
                </a:lnTo>
                <a:lnTo>
                  <a:pt x="43179" y="722630"/>
                </a:lnTo>
                <a:close/>
              </a:path>
              <a:path w="43179" h="1968500">
                <a:moveTo>
                  <a:pt x="43179" y="735330"/>
                </a:moveTo>
                <a:lnTo>
                  <a:pt x="0" y="735330"/>
                </a:lnTo>
                <a:lnTo>
                  <a:pt x="0" y="748029"/>
                </a:lnTo>
                <a:lnTo>
                  <a:pt x="43179" y="748029"/>
                </a:lnTo>
                <a:lnTo>
                  <a:pt x="43179" y="735330"/>
                </a:lnTo>
                <a:close/>
              </a:path>
              <a:path w="43179" h="1968500">
                <a:moveTo>
                  <a:pt x="43179" y="748030"/>
                </a:moveTo>
                <a:lnTo>
                  <a:pt x="0" y="748030"/>
                </a:lnTo>
                <a:lnTo>
                  <a:pt x="0" y="760729"/>
                </a:lnTo>
                <a:lnTo>
                  <a:pt x="43179" y="760729"/>
                </a:lnTo>
                <a:lnTo>
                  <a:pt x="43179" y="748030"/>
                </a:lnTo>
                <a:close/>
              </a:path>
              <a:path w="43179" h="1968500">
                <a:moveTo>
                  <a:pt x="43179" y="760730"/>
                </a:moveTo>
                <a:lnTo>
                  <a:pt x="0" y="760730"/>
                </a:lnTo>
                <a:lnTo>
                  <a:pt x="0" y="773429"/>
                </a:lnTo>
                <a:lnTo>
                  <a:pt x="43179" y="773429"/>
                </a:lnTo>
                <a:lnTo>
                  <a:pt x="43179" y="760730"/>
                </a:lnTo>
                <a:close/>
              </a:path>
              <a:path w="43179" h="1968500">
                <a:moveTo>
                  <a:pt x="43179" y="773430"/>
                </a:moveTo>
                <a:lnTo>
                  <a:pt x="0" y="773430"/>
                </a:lnTo>
                <a:lnTo>
                  <a:pt x="0" y="798829"/>
                </a:lnTo>
                <a:lnTo>
                  <a:pt x="43179" y="798829"/>
                </a:lnTo>
                <a:lnTo>
                  <a:pt x="43179" y="773430"/>
                </a:lnTo>
                <a:close/>
              </a:path>
              <a:path w="43179" h="1968500">
                <a:moveTo>
                  <a:pt x="43179" y="798830"/>
                </a:moveTo>
                <a:lnTo>
                  <a:pt x="0" y="798830"/>
                </a:lnTo>
                <a:lnTo>
                  <a:pt x="0" y="811529"/>
                </a:lnTo>
                <a:lnTo>
                  <a:pt x="43179" y="811529"/>
                </a:lnTo>
                <a:lnTo>
                  <a:pt x="43179" y="798830"/>
                </a:lnTo>
                <a:close/>
              </a:path>
              <a:path w="43179" h="1968500">
                <a:moveTo>
                  <a:pt x="43179" y="811530"/>
                </a:moveTo>
                <a:lnTo>
                  <a:pt x="0" y="811530"/>
                </a:lnTo>
                <a:lnTo>
                  <a:pt x="0" y="836929"/>
                </a:lnTo>
                <a:lnTo>
                  <a:pt x="43179" y="836929"/>
                </a:lnTo>
                <a:lnTo>
                  <a:pt x="43179" y="811530"/>
                </a:lnTo>
                <a:close/>
              </a:path>
              <a:path w="43179" h="1968500">
                <a:moveTo>
                  <a:pt x="4317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43179" y="843279"/>
                </a:lnTo>
                <a:lnTo>
                  <a:pt x="43179" y="836930"/>
                </a:lnTo>
                <a:close/>
              </a:path>
              <a:path w="43179" h="1968500">
                <a:moveTo>
                  <a:pt x="43179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43179" y="849629"/>
                </a:lnTo>
                <a:lnTo>
                  <a:pt x="43179" y="843280"/>
                </a:lnTo>
                <a:close/>
              </a:path>
              <a:path w="43179" h="1968500">
                <a:moveTo>
                  <a:pt x="43179" y="849630"/>
                </a:moveTo>
                <a:lnTo>
                  <a:pt x="0" y="849630"/>
                </a:lnTo>
                <a:lnTo>
                  <a:pt x="0" y="862329"/>
                </a:lnTo>
                <a:lnTo>
                  <a:pt x="43179" y="862329"/>
                </a:lnTo>
                <a:lnTo>
                  <a:pt x="43179" y="849630"/>
                </a:lnTo>
                <a:close/>
              </a:path>
              <a:path w="43179" h="1968500">
                <a:moveTo>
                  <a:pt x="43179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43179" y="868679"/>
                </a:lnTo>
                <a:lnTo>
                  <a:pt x="43179" y="862330"/>
                </a:lnTo>
                <a:close/>
              </a:path>
              <a:path w="43179" h="1968500">
                <a:moveTo>
                  <a:pt x="43179" y="868680"/>
                </a:moveTo>
                <a:lnTo>
                  <a:pt x="0" y="868680"/>
                </a:lnTo>
                <a:lnTo>
                  <a:pt x="0" y="887729"/>
                </a:lnTo>
                <a:lnTo>
                  <a:pt x="43179" y="887729"/>
                </a:lnTo>
                <a:lnTo>
                  <a:pt x="43179" y="868680"/>
                </a:lnTo>
                <a:close/>
              </a:path>
              <a:path w="43179" h="1968500">
                <a:moveTo>
                  <a:pt x="4317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43179" y="894079"/>
                </a:lnTo>
                <a:lnTo>
                  <a:pt x="43179" y="887730"/>
                </a:lnTo>
                <a:close/>
              </a:path>
              <a:path w="43179" h="1968500">
                <a:moveTo>
                  <a:pt x="43179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43179" y="900429"/>
                </a:lnTo>
                <a:lnTo>
                  <a:pt x="43179" y="894080"/>
                </a:lnTo>
                <a:close/>
              </a:path>
              <a:path w="43179" h="1968500">
                <a:moveTo>
                  <a:pt x="43179" y="900430"/>
                </a:moveTo>
                <a:lnTo>
                  <a:pt x="0" y="900430"/>
                </a:lnTo>
                <a:lnTo>
                  <a:pt x="0" y="919479"/>
                </a:lnTo>
                <a:lnTo>
                  <a:pt x="43179" y="919479"/>
                </a:lnTo>
                <a:lnTo>
                  <a:pt x="43179" y="900430"/>
                </a:lnTo>
                <a:close/>
              </a:path>
              <a:path w="43179" h="1968500">
                <a:moveTo>
                  <a:pt x="4317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43179" y="925829"/>
                </a:lnTo>
                <a:lnTo>
                  <a:pt x="43179" y="919480"/>
                </a:lnTo>
                <a:close/>
              </a:path>
              <a:path w="43179" h="1968500">
                <a:moveTo>
                  <a:pt x="43179" y="925830"/>
                </a:moveTo>
                <a:lnTo>
                  <a:pt x="0" y="925830"/>
                </a:lnTo>
                <a:lnTo>
                  <a:pt x="0" y="938529"/>
                </a:lnTo>
                <a:lnTo>
                  <a:pt x="43179" y="938529"/>
                </a:lnTo>
                <a:lnTo>
                  <a:pt x="43179" y="925830"/>
                </a:lnTo>
                <a:close/>
              </a:path>
              <a:path w="43179" h="1968500">
                <a:moveTo>
                  <a:pt x="43179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43179" y="944879"/>
                </a:lnTo>
                <a:lnTo>
                  <a:pt x="43179" y="938530"/>
                </a:lnTo>
                <a:close/>
              </a:path>
              <a:path w="43179" h="1968500">
                <a:moveTo>
                  <a:pt x="43179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43179" y="951229"/>
                </a:lnTo>
                <a:lnTo>
                  <a:pt x="43179" y="944880"/>
                </a:lnTo>
                <a:close/>
              </a:path>
              <a:path w="43179" h="1968500">
                <a:moveTo>
                  <a:pt x="43179" y="951230"/>
                </a:moveTo>
                <a:lnTo>
                  <a:pt x="0" y="951230"/>
                </a:lnTo>
                <a:lnTo>
                  <a:pt x="0" y="963929"/>
                </a:lnTo>
                <a:lnTo>
                  <a:pt x="43179" y="963929"/>
                </a:lnTo>
                <a:lnTo>
                  <a:pt x="43179" y="951230"/>
                </a:lnTo>
                <a:close/>
              </a:path>
              <a:path w="43179" h="1968500">
                <a:moveTo>
                  <a:pt x="43179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43179" y="970279"/>
                </a:lnTo>
                <a:lnTo>
                  <a:pt x="43179" y="963930"/>
                </a:lnTo>
                <a:close/>
              </a:path>
              <a:path w="43179" h="1968500">
                <a:moveTo>
                  <a:pt x="43179" y="970280"/>
                </a:moveTo>
                <a:lnTo>
                  <a:pt x="0" y="970280"/>
                </a:lnTo>
                <a:lnTo>
                  <a:pt x="0" y="976629"/>
                </a:lnTo>
                <a:lnTo>
                  <a:pt x="43179" y="976629"/>
                </a:lnTo>
                <a:lnTo>
                  <a:pt x="43179" y="970280"/>
                </a:lnTo>
                <a:close/>
              </a:path>
              <a:path w="43179" h="1968500">
                <a:moveTo>
                  <a:pt x="43179" y="976630"/>
                </a:moveTo>
                <a:lnTo>
                  <a:pt x="0" y="976630"/>
                </a:lnTo>
                <a:lnTo>
                  <a:pt x="0" y="982979"/>
                </a:lnTo>
                <a:lnTo>
                  <a:pt x="43179" y="982979"/>
                </a:lnTo>
                <a:lnTo>
                  <a:pt x="43179" y="976630"/>
                </a:lnTo>
                <a:close/>
              </a:path>
              <a:path w="43179" h="1968500">
                <a:moveTo>
                  <a:pt x="43179" y="982980"/>
                </a:moveTo>
                <a:lnTo>
                  <a:pt x="0" y="982980"/>
                </a:lnTo>
                <a:lnTo>
                  <a:pt x="0" y="989329"/>
                </a:lnTo>
                <a:lnTo>
                  <a:pt x="43179" y="989329"/>
                </a:lnTo>
                <a:lnTo>
                  <a:pt x="43179" y="982980"/>
                </a:lnTo>
                <a:close/>
              </a:path>
              <a:path w="43179" h="1968500">
                <a:moveTo>
                  <a:pt x="43179" y="989330"/>
                </a:moveTo>
                <a:lnTo>
                  <a:pt x="0" y="989330"/>
                </a:lnTo>
                <a:lnTo>
                  <a:pt x="0" y="1002029"/>
                </a:lnTo>
                <a:lnTo>
                  <a:pt x="43179" y="1002029"/>
                </a:lnTo>
                <a:lnTo>
                  <a:pt x="43179" y="989330"/>
                </a:lnTo>
                <a:close/>
              </a:path>
              <a:path w="43179" h="1968500">
                <a:moveTo>
                  <a:pt x="43179" y="1002030"/>
                </a:moveTo>
                <a:lnTo>
                  <a:pt x="0" y="1002030"/>
                </a:lnTo>
                <a:lnTo>
                  <a:pt x="0" y="1033779"/>
                </a:lnTo>
                <a:lnTo>
                  <a:pt x="43179" y="1033779"/>
                </a:lnTo>
                <a:lnTo>
                  <a:pt x="43179" y="1002030"/>
                </a:lnTo>
                <a:close/>
              </a:path>
              <a:path w="43179" h="1968500">
                <a:moveTo>
                  <a:pt x="43179" y="1033780"/>
                </a:moveTo>
                <a:lnTo>
                  <a:pt x="0" y="1033780"/>
                </a:lnTo>
                <a:lnTo>
                  <a:pt x="0" y="1052829"/>
                </a:lnTo>
                <a:lnTo>
                  <a:pt x="43179" y="1052829"/>
                </a:lnTo>
                <a:lnTo>
                  <a:pt x="43179" y="1033780"/>
                </a:lnTo>
                <a:close/>
              </a:path>
              <a:path w="43179" h="1968500">
                <a:moveTo>
                  <a:pt x="43179" y="1052830"/>
                </a:moveTo>
                <a:lnTo>
                  <a:pt x="0" y="1052830"/>
                </a:lnTo>
                <a:lnTo>
                  <a:pt x="0" y="1059179"/>
                </a:lnTo>
                <a:lnTo>
                  <a:pt x="43179" y="1059179"/>
                </a:lnTo>
                <a:lnTo>
                  <a:pt x="43179" y="1052830"/>
                </a:lnTo>
                <a:close/>
              </a:path>
              <a:path w="43179" h="1968500">
                <a:moveTo>
                  <a:pt x="43179" y="1059180"/>
                </a:moveTo>
                <a:lnTo>
                  <a:pt x="0" y="1059180"/>
                </a:lnTo>
                <a:lnTo>
                  <a:pt x="0" y="1078229"/>
                </a:lnTo>
                <a:lnTo>
                  <a:pt x="43179" y="1078229"/>
                </a:lnTo>
                <a:lnTo>
                  <a:pt x="43179" y="1059180"/>
                </a:lnTo>
                <a:close/>
              </a:path>
              <a:path w="43179" h="1968500">
                <a:moveTo>
                  <a:pt x="43179" y="1078230"/>
                </a:moveTo>
                <a:lnTo>
                  <a:pt x="0" y="1078230"/>
                </a:lnTo>
                <a:lnTo>
                  <a:pt x="0" y="1084579"/>
                </a:lnTo>
                <a:lnTo>
                  <a:pt x="43179" y="1084579"/>
                </a:lnTo>
                <a:lnTo>
                  <a:pt x="43179" y="1078230"/>
                </a:lnTo>
                <a:close/>
              </a:path>
              <a:path w="43179" h="1968500">
                <a:moveTo>
                  <a:pt x="43179" y="1084580"/>
                </a:moveTo>
                <a:lnTo>
                  <a:pt x="0" y="1084580"/>
                </a:lnTo>
                <a:lnTo>
                  <a:pt x="0" y="1103629"/>
                </a:lnTo>
                <a:lnTo>
                  <a:pt x="43179" y="1103629"/>
                </a:lnTo>
                <a:lnTo>
                  <a:pt x="43179" y="1084580"/>
                </a:lnTo>
                <a:close/>
              </a:path>
              <a:path w="43179" h="1968500">
                <a:moveTo>
                  <a:pt x="43179" y="1103630"/>
                </a:moveTo>
                <a:lnTo>
                  <a:pt x="0" y="1103630"/>
                </a:lnTo>
                <a:lnTo>
                  <a:pt x="0" y="1109979"/>
                </a:lnTo>
                <a:lnTo>
                  <a:pt x="43179" y="1109979"/>
                </a:lnTo>
                <a:lnTo>
                  <a:pt x="43179" y="1103630"/>
                </a:lnTo>
                <a:close/>
              </a:path>
              <a:path w="43179" h="1968500">
                <a:moveTo>
                  <a:pt x="43179" y="1109980"/>
                </a:moveTo>
                <a:lnTo>
                  <a:pt x="0" y="1109980"/>
                </a:lnTo>
                <a:lnTo>
                  <a:pt x="0" y="1122679"/>
                </a:lnTo>
                <a:lnTo>
                  <a:pt x="43179" y="1122679"/>
                </a:lnTo>
                <a:lnTo>
                  <a:pt x="43179" y="1109980"/>
                </a:lnTo>
                <a:close/>
              </a:path>
              <a:path w="43179" h="1968500">
                <a:moveTo>
                  <a:pt x="43179" y="1122680"/>
                </a:moveTo>
                <a:lnTo>
                  <a:pt x="0" y="1122680"/>
                </a:lnTo>
                <a:lnTo>
                  <a:pt x="0" y="1135379"/>
                </a:lnTo>
                <a:lnTo>
                  <a:pt x="43179" y="1135379"/>
                </a:lnTo>
                <a:lnTo>
                  <a:pt x="43179" y="1122680"/>
                </a:lnTo>
                <a:close/>
              </a:path>
              <a:path w="43179" h="1968500">
                <a:moveTo>
                  <a:pt x="43179" y="1135380"/>
                </a:moveTo>
                <a:lnTo>
                  <a:pt x="0" y="1135380"/>
                </a:lnTo>
                <a:lnTo>
                  <a:pt x="0" y="1174749"/>
                </a:lnTo>
                <a:lnTo>
                  <a:pt x="43179" y="1174749"/>
                </a:lnTo>
                <a:lnTo>
                  <a:pt x="43179" y="1135380"/>
                </a:lnTo>
                <a:close/>
              </a:path>
              <a:path w="43179" h="1968500">
                <a:moveTo>
                  <a:pt x="43179" y="1174750"/>
                </a:moveTo>
                <a:lnTo>
                  <a:pt x="0" y="1174750"/>
                </a:lnTo>
                <a:lnTo>
                  <a:pt x="0" y="1203959"/>
                </a:lnTo>
                <a:lnTo>
                  <a:pt x="43179" y="1203959"/>
                </a:lnTo>
                <a:lnTo>
                  <a:pt x="43179" y="1174750"/>
                </a:lnTo>
                <a:close/>
              </a:path>
              <a:path w="43179" h="1968500">
                <a:moveTo>
                  <a:pt x="43179" y="1203960"/>
                </a:moveTo>
                <a:lnTo>
                  <a:pt x="0" y="1203960"/>
                </a:lnTo>
                <a:lnTo>
                  <a:pt x="0" y="1206499"/>
                </a:lnTo>
                <a:lnTo>
                  <a:pt x="43179" y="1206499"/>
                </a:lnTo>
                <a:lnTo>
                  <a:pt x="43179" y="1203960"/>
                </a:lnTo>
                <a:close/>
              </a:path>
              <a:path w="43179" h="1968500">
                <a:moveTo>
                  <a:pt x="43179" y="1206500"/>
                </a:moveTo>
                <a:lnTo>
                  <a:pt x="0" y="1206500"/>
                </a:lnTo>
                <a:lnTo>
                  <a:pt x="0" y="1254759"/>
                </a:lnTo>
                <a:lnTo>
                  <a:pt x="43179" y="1254759"/>
                </a:lnTo>
                <a:lnTo>
                  <a:pt x="43179" y="1206500"/>
                </a:lnTo>
                <a:close/>
              </a:path>
              <a:path w="43179" h="1968500">
                <a:moveTo>
                  <a:pt x="43179" y="1254760"/>
                </a:moveTo>
                <a:lnTo>
                  <a:pt x="0" y="1254760"/>
                </a:lnTo>
                <a:lnTo>
                  <a:pt x="0" y="1269999"/>
                </a:lnTo>
                <a:lnTo>
                  <a:pt x="43179" y="1269999"/>
                </a:lnTo>
                <a:lnTo>
                  <a:pt x="43179" y="1254760"/>
                </a:lnTo>
                <a:close/>
              </a:path>
              <a:path w="43179" h="1968500">
                <a:moveTo>
                  <a:pt x="43179" y="1270000"/>
                </a:moveTo>
                <a:lnTo>
                  <a:pt x="0" y="1270000"/>
                </a:lnTo>
                <a:lnTo>
                  <a:pt x="0" y="1273809"/>
                </a:lnTo>
                <a:lnTo>
                  <a:pt x="43179" y="1273809"/>
                </a:lnTo>
                <a:lnTo>
                  <a:pt x="43179" y="1270000"/>
                </a:lnTo>
                <a:close/>
              </a:path>
              <a:path w="43179" h="1968500">
                <a:moveTo>
                  <a:pt x="43179" y="1273810"/>
                </a:moveTo>
                <a:lnTo>
                  <a:pt x="0" y="1273810"/>
                </a:lnTo>
                <a:lnTo>
                  <a:pt x="0" y="1299209"/>
                </a:lnTo>
                <a:lnTo>
                  <a:pt x="43179" y="1299209"/>
                </a:lnTo>
                <a:lnTo>
                  <a:pt x="43179" y="1273810"/>
                </a:lnTo>
                <a:close/>
              </a:path>
              <a:path w="43179" h="1968500">
                <a:moveTo>
                  <a:pt x="43179" y="1299210"/>
                </a:moveTo>
                <a:lnTo>
                  <a:pt x="0" y="1299210"/>
                </a:lnTo>
                <a:lnTo>
                  <a:pt x="0" y="1305559"/>
                </a:lnTo>
                <a:lnTo>
                  <a:pt x="43179" y="1305559"/>
                </a:lnTo>
                <a:lnTo>
                  <a:pt x="43179" y="1299210"/>
                </a:lnTo>
                <a:close/>
              </a:path>
              <a:path w="43179" h="1968500">
                <a:moveTo>
                  <a:pt x="43179" y="1305560"/>
                </a:moveTo>
                <a:lnTo>
                  <a:pt x="0" y="1305560"/>
                </a:lnTo>
                <a:lnTo>
                  <a:pt x="0" y="1311909"/>
                </a:lnTo>
                <a:lnTo>
                  <a:pt x="43179" y="1311909"/>
                </a:lnTo>
                <a:lnTo>
                  <a:pt x="43179" y="1305560"/>
                </a:lnTo>
                <a:close/>
              </a:path>
              <a:path w="43179" h="1968500">
                <a:moveTo>
                  <a:pt x="43179" y="1311910"/>
                </a:moveTo>
                <a:lnTo>
                  <a:pt x="0" y="1311910"/>
                </a:lnTo>
                <a:lnTo>
                  <a:pt x="0" y="1324609"/>
                </a:lnTo>
                <a:lnTo>
                  <a:pt x="43179" y="1324609"/>
                </a:lnTo>
                <a:lnTo>
                  <a:pt x="43179" y="1311910"/>
                </a:lnTo>
                <a:close/>
              </a:path>
              <a:path w="43179" h="1968500">
                <a:moveTo>
                  <a:pt x="43179" y="1324610"/>
                </a:moveTo>
                <a:lnTo>
                  <a:pt x="0" y="132461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4610"/>
                </a:lnTo>
                <a:close/>
              </a:path>
              <a:path w="43179" h="1968500">
                <a:moveTo>
                  <a:pt x="43179" y="1330960"/>
                </a:moveTo>
                <a:lnTo>
                  <a:pt x="0" y="1330960"/>
                </a:lnTo>
                <a:lnTo>
                  <a:pt x="0" y="1356359"/>
                </a:lnTo>
                <a:lnTo>
                  <a:pt x="43179" y="1356359"/>
                </a:lnTo>
                <a:lnTo>
                  <a:pt x="43179" y="1330960"/>
                </a:lnTo>
                <a:close/>
              </a:path>
              <a:path w="43179" h="1968500">
                <a:moveTo>
                  <a:pt x="43179" y="1356360"/>
                </a:moveTo>
                <a:lnTo>
                  <a:pt x="0" y="1356360"/>
                </a:lnTo>
                <a:lnTo>
                  <a:pt x="0" y="1362710"/>
                </a:lnTo>
                <a:lnTo>
                  <a:pt x="43179" y="1362710"/>
                </a:lnTo>
                <a:lnTo>
                  <a:pt x="43179" y="1356360"/>
                </a:lnTo>
                <a:close/>
              </a:path>
              <a:path w="43179" h="1968500">
                <a:moveTo>
                  <a:pt x="43179" y="1362710"/>
                </a:moveTo>
                <a:lnTo>
                  <a:pt x="0" y="1362710"/>
                </a:lnTo>
                <a:lnTo>
                  <a:pt x="0" y="1375409"/>
                </a:lnTo>
                <a:lnTo>
                  <a:pt x="43179" y="1375409"/>
                </a:lnTo>
                <a:lnTo>
                  <a:pt x="43179" y="1362710"/>
                </a:lnTo>
                <a:close/>
              </a:path>
              <a:path w="43179" h="1968500">
                <a:moveTo>
                  <a:pt x="43179" y="1375410"/>
                </a:moveTo>
                <a:lnTo>
                  <a:pt x="0" y="1375410"/>
                </a:lnTo>
                <a:lnTo>
                  <a:pt x="0" y="1381759"/>
                </a:lnTo>
                <a:lnTo>
                  <a:pt x="43179" y="1381759"/>
                </a:lnTo>
                <a:lnTo>
                  <a:pt x="43179" y="1375410"/>
                </a:lnTo>
                <a:close/>
              </a:path>
              <a:path w="43179" h="1968500">
                <a:moveTo>
                  <a:pt x="43179" y="1381760"/>
                </a:moveTo>
                <a:lnTo>
                  <a:pt x="0" y="1381760"/>
                </a:lnTo>
                <a:lnTo>
                  <a:pt x="0" y="1400809"/>
                </a:lnTo>
                <a:lnTo>
                  <a:pt x="43179" y="1400809"/>
                </a:lnTo>
                <a:lnTo>
                  <a:pt x="43179" y="1381760"/>
                </a:lnTo>
                <a:close/>
              </a:path>
              <a:path w="43179" h="1968500">
                <a:moveTo>
                  <a:pt x="43179" y="1400810"/>
                </a:moveTo>
                <a:lnTo>
                  <a:pt x="0" y="1400810"/>
                </a:lnTo>
                <a:lnTo>
                  <a:pt x="0" y="1428749"/>
                </a:lnTo>
                <a:lnTo>
                  <a:pt x="43179" y="1428749"/>
                </a:lnTo>
                <a:lnTo>
                  <a:pt x="43179" y="1400810"/>
                </a:lnTo>
                <a:close/>
              </a:path>
              <a:path w="43179" h="1968500">
                <a:moveTo>
                  <a:pt x="43179" y="1428750"/>
                </a:moveTo>
                <a:lnTo>
                  <a:pt x="0" y="1428750"/>
                </a:lnTo>
                <a:lnTo>
                  <a:pt x="0" y="1466849"/>
                </a:lnTo>
                <a:lnTo>
                  <a:pt x="43179" y="1466849"/>
                </a:lnTo>
                <a:lnTo>
                  <a:pt x="43179" y="1428750"/>
                </a:lnTo>
                <a:close/>
              </a:path>
              <a:path w="43179" h="1968500">
                <a:moveTo>
                  <a:pt x="43179" y="1466850"/>
                </a:moveTo>
                <a:lnTo>
                  <a:pt x="0" y="1466850"/>
                </a:lnTo>
                <a:lnTo>
                  <a:pt x="0" y="1470659"/>
                </a:lnTo>
                <a:lnTo>
                  <a:pt x="43179" y="1470659"/>
                </a:lnTo>
                <a:lnTo>
                  <a:pt x="43179" y="1466850"/>
                </a:lnTo>
                <a:close/>
              </a:path>
              <a:path w="43179" h="1968500">
                <a:moveTo>
                  <a:pt x="43179" y="1470660"/>
                </a:moveTo>
                <a:lnTo>
                  <a:pt x="0" y="1470660"/>
                </a:lnTo>
                <a:lnTo>
                  <a:pt x="0" y="1502409"/>
                </a:lnTo>
                <a:lnTo>
                  <a:pt x="43179" y="1502409"/>
                </a:lnTo>
                <a:lnTo>
                  <a:pt x="43179" y="1470660"/>
                </a:lnTo>
                <a:close/>
              </a:path>
              <a:path w="43179" h="1968500">
                <a:moveTo>
                  <a:pt x="43179" y="1502410"/>
                </a:moveTo>
                <a:lnTo>
                  <a:pt x="0" y="1502410"/>
                </a:lnTo>
                <a:lnTo>
                  <a:pt x="0" y="1521459"/>
                </a:lnTo>
                <a:lnTo>
                  <a:pt x="43179" y="1521459"/>
                </a:lnTo>
                <a:lnTo>
                  <a:pt x="43179" y="1502410"/>
                </a:lnTo>
                <a:close/>
              </a:path>
              <a:path w="43179" h="1968500">
                <a:moveTo>
                  <a:pt x="43179" y="1521460"/>
                </a:moveTo>
                <a:lnTo>
                  <a:pt x="0" y="1521460"/>
                </a:lnTo>
                <a:lnTo>
                  <a:pt x="0" y="1546859"/>
                </a:lnTo>
                <a:lnTo>
                  <a:pt x="43179" y="1546859"/>
                </a:lnTo>
                <a:lnTo>
                  <a:pt x="43179" y="1521460"/>
                </a:lnTo>
                <a:close/>
              </a:path>
              <a:path w="43179" h="1968500">
                <a:moveTo>
                  <a:pt x="43179" y="1546860"/>
                </a:moveTo>
                <a:lnTo>
                  <a:pt x="0" y="1546860"/>
                </a:lnTo>
                <a:lnTo>
                  <a:pt x="0" y="1584959"/>
                </a:lnTo>
                <a:lnTo>
                  <a:pt x="43179" y="1584959"/>
                </a:lnTo>
                <a:lnTo>
                  <a:pt x="43179" y="1546860"/>
                </a:lnTo>
                <a:close/>
              </a:path>
              <a:path w="43179" h="1968500">
                <a:moveTo>
                  <a:pt x="43179" y="1584960"/>
                </a:moveTo>
                <a:lnTo>
                  <a:pt x="0" y="1584960"/>
                </a:lnTo>
                <a:lnTo>
                  <a:pt x="0" y="1591309"/>
                </a:lnTo>
                <a:lnTo>
                  <a:pt x="43179" y="1591309"/>
                </a:lnTo>
                <a:lnTo>
                  <a:pt x="43179" y="1584960"/>
                </a:lnTo>
                <a:close/>
              </a:path>
              <a:path w="43179" h="1968500">
                <a:moveTo>
                  <a:pt x="43179" y="1591310"/>
                </a:moveTo>
                <a:lnTo>
                  <a:pt x="0" y="1591310"/>
                </a:lnTo>
                <a:lnTo>
                  <a:pt x="0" y="1604009"/>
                </a:lnTo>
                <a:lnTo>
                  <a:pt x="43179" y="1604009"/>
                </a:lnTo>
                <a:lnTo>
                  <a:pt x="43179" y="1591310"/>
                </a:lnTo>
                <a:close/>
              </a:path>
              <a:path w="43179" h="1968500">
                <a:moveTo>
                  <a:pt x="43179" y="1604010"/>
                </a:moveTo>
                <a:lnTo>
                  <a:pt x="0" y="1604010"/>
                </a:lnTo>
                <a:lnTo>
                  <a:pt x="0" y="1606549"/>
                </a:lnTo>
                <a:lnTo>
                  <a:pt x="43179" y="1606549"/>
                </a:lnTo>
                <a:lnTo>
                  <a:pt x="43179" y="1604010"/>
                </a:lnTo>
                <a:close/>
              </a:path>
              <a:path w="43179" h="1968500">
                <a:moveTo>
                  <a:pt x="43179" y="1606550"/>
                </a:moveTo>
                <a:lnTo>
                  <a:pt x="0" y="1606550"/>
                </a:lnTo>
                <a:lnTo>
                  <a:pt x="0" y="1610359"/>
                </a:lnTo>
                <a:lnTo>
                  <a:pt x="43179" y="1610359"/>
                </a:lnTo>
                <a:lnTo>
                  <a:pt x="43179" y="1606550"/>
                </a:lnTo>
                <a:close/>
              </a:path>
              <a:path w="43179" h="1968500">
                <a:moveTo>
                  <a:pt x="43179" y="1610360"/>
                </a:moveTo>
                <a:lnTo>
                  <a:pt x="0" y="1610360"/>
                </a:lnTo>
                <a:lnTo>
                  <a:pt x="0" y="1635759"/>
                </a:lnTo>
                <a:lnTo>
                  <a:pt x="43179" y="1635759"/>
                </a:lnTo>
                <a:lnTo>
                  <a:pt x="43179" y="1610360"/>
                </a:lnTo>
                <a:close/>
              </a:path>
              <a:path w="43179" h="1968500">
                <a:moveTo>
                  <a:pt x="43179" y="1635760"/>
                </a:moveTo>
                <a:lnTo>
                  <a:pt x="0" y="1635760"/>
                </a:lnTo>
                <a:lnTo>
                  <a:pt x="0" y="1644650"/>
                </a:lnTo>
                <a:lnTo>
                  <a:pt x="43179" y="1644650"/>
                </a:lnTo>
                <a:lnTo>
                  <a:pt x="43179" y="1635760"/>
                </a:lnTo>
                <a:close/>
              </a:path>
              <a:path w="43179" h="1968500">
                <a:moveTo>
                  <a:pt x="43179" y="1644650"/>
                </a:moveTo>
                <a:lnTo>
                  <a:pt x="0" y="1644650"/>
                </a:lnTo>
                <a:lnTo>
                  <a:pt x="0" y="1657350"/>
                </a:lnTo>
                <a:lnTo>
                  <a:pt x="43179" y="1657350"/>
                </a:lnTo>
                <a:lnTo>
                  <a:pt x="43179" y="1644650"/>
                </a:lnTo>
                <a:close/>
              </a:path>
              <a:path w="43179" h="1968500">
                <a:moveTo>
                  <a:pt x="43179" y="1657350"/>
                </a:moveTo>
                <a:lnTo>
                  <a:pt x="0" y="1657350"/>
                </a:lnTo>
                <a:lnTo>
                  <a:pt x="0" y="1727200"/>
                </a:lnTo>
                <a:lnTo>
                  <a:pt x="43179" y="1727200"/>
                </a:lnTo>
                <a:lnTo>
                  <a:pt x="43179" y="1657350"/>
                </a:lnTo>
                <a:close/>
              </a:path>
              <a:path w="43179" h="1968500">
                <a:moveTo>
                  <a:pt x="43179" y="1727200"/>
                </a:moveTo>
                <a:lnTo>
                  <a:pt x="0" y="1727200"/>
                </a:lnTo>
                <a:lnTo>
                  <a:pt x="0" y="1762759"/>
                </a:lnTo>
                <a:lnTo>
                  <a:pt x="43179" y="1762759"/>
                </a:lnTo>
                <a:lnTo>
                  <a:pt x="43179" y="1727200"/>
                </a:lnTo>
                <a:close/>
              </a:path>
              <a:path w="43179" h="1968500">
                <a:moveTo>
                  <a:pt x="43179" y="1762760"/>
                </a:moveTo>
                <a:lnTo>
                  <a:pt x="1270" y="1762760"/>
                </a:lnTo>
                <a:lnTo>
                  <a:pt x="1270" y="1769109"/>
                </a:lnTo>
                <a:lnTo>
                  <a:pt x="43179" y="1769109"/>
                </a:lnTo>
                <a:lnTo>
                  <a:pt x="43179" y="1762760"/>
                </a:lnTo>
                <a:close/>
              </a:path>
              <a:path w="43179" h="1968500">
                <a:moveTo>
                  <a:pt x="43179" y="1769110"/>
                </a:moveTo>
                <a:lnTo>
                  <a:pt x="2539" y="1769110"/>
                </a:lnTo>
                <a:lnTo>
                  <a:pt x="2539" y="1775459"/>
                </a:lnTo>
                <a:lnTo>
                  <a:pt x="43179" y="1775459"/>
                </a:lnTo>
                <a:lnTo>
                  <a:pt x="43179" y="1769110"/>
                </a:lnTo>
                <a:close/>
              </a:path>
              <a:path w="43179" h="1968500">
                <a:moveTo>
                  <a:pt x="43179" y="1775460"/>
                </a:moveTo>
                <a:lnTo>
                  <a:pt x="3810" y="1775460"/>
                </a:lnTo>
                <a:lnTo>
                  <a:pt x="3810" y="1781810"/>
                </a:lnTo>
                <a:lnTo>
                  <a:pt x="5079" y="1781810"/>
                </a:lnTo>
                <a:lnTo>
                  <a:pt x="5079" y="1784350"/>
                </a:lnTo>
                <a:lnTo>
                  <a:pt x="43179" y="1784350"/>
                </a:lnTo>
                <a:lnTo>
                  <a:pt x="43179" y="1775460"/>
                </a:lnTo>
                <a:close/>
              </a:path>
              <a:path w="43179" h="1968500">
                <a:moveTo>
                  <a:pt x="43179" y="1784350"/>
                </a:moveTo>
                <a:lnTo>
                  <a:pt x="5079" y="1784350"/>
                </a:lnTo>
                <a:lnTo>
                  <a:pt x="5079" y="1786890"/>
                </a:lnTo>
                <a:lnTo>
                  <a:pt x="6350" y="1786890"/>
                </a:lnTo>
                <a:lnTo>
                  <a:pt x="6350" y="1793239"/>
                </a:lnTo>
                <a:lnTo>
                  <a:pt x="7620" y="1793239"/>
                </a:lnTo>
                <a:lnTo>
                  <a:pt x="7620" y="1794509"/>
                </a:lnTo>
                <a:lnTo>
                  <a:pt x="43179" y="1794509"/>
                </a:lnTo>
                <a:lnTo>
                  <a:pt x="43179" y="1784350"/>
                </a:lnTo>
                <a:close/>
              </a:path>
              <a:path w="43179" h="1968500">
                <a:moveTo>
                  <a:pt x="43179" y="1794510"/>
                </a:moveTo>
                <a:lnTo>
                  <a:pt x="7620" y="1794510"/>
                </a:lnTo>
                <a:lnTo>
                  <a:pt x="7620" y="1799590"/>
                </a:lnTo>
                <a:lnTo>
                  <a:pt x="8889" y="1799590"/>
                </a:lnTo>
                <a:lnTo>
                  <a:pt x="8889" y="1805940"/>
                </a:lnTo>
                <a:lnTo>
                  <a:pt x="10160" y="1805940"/>
                </a:lnTo>
                <a:lnTo>
                  <a:pt x="10160" y="1812289"/>
                </a:lnTo>
                <a:lnTo>
                  <a:pt x="11429" y="1812289"/>
                </a:lnTo>
                <a:lnTo>
                  <a:pt x="11429" y="1813559"/>
                </a:lnTo>
                <a:lnTo>
                  <a:pt x="43179" y="1813559"/>
                </a:lnTo>
                <a:lnTo>
                  <a:pt x="43179" y="1794510"/>
                </a:lnTo>
                <a:close/>
              </a:path>
              <a:path w="43179" h="1968500">
                <a:moveTo>
                  <a:pt x="43179" y="1813560"/>
                </a:moveTo>
                <a:lnTo>
                  <a:pt x="11429" y="1813560"/>
                </a:lnTo>
                <a:lnTo>
                  <a:pt x="11429" y="1818640"/>
                </a:lnTo>
                <a:lnTo>
                  <a:pt x="12700" y="1818640"/>
                </a:lnTo>
                <a:lnTo>
                  <a:pt x="12700" y="1824989"/>
                </a:lnTo>
                <a:lnTo>
                  <a:pt x="13970" y="1824989"/>
                </a:lnTo>
                <a:lnTo>
                  <a:pt x="13970" y="1826259"/>
                </a:lnTo>
                <a:lnTo>
                  <a:pt x="43179" y="1826259"/>
                </a:lnTo>
                <a:lnTo>
                  <a:pt x="43179" y="1813560"/>
                </a:lnTo>
                <a:close/>
              </a:path>
              <a:path w="43179" h="1968500">
                <a:moveTo>
                  <a:pt x="43179" y="1826260"/>
                </a:moveTo>
                <a:lnTo>
                  <a:pt x="13970" y="1826260"/>
                </a:lnTo>
                <a:lnTo>
                  <a:pt x="13970" y="1828800"/>
                </a:lnTo>
                <a:lnTo>
                  <a:pt x="43179" y="1828800"/>
                </a:lnTo>
                <a:lnTo>
                  <a:pt x="43179" y="1826260"/>
                </a:lnTo>
                <a:close/>
              </a:path>
              <a:path w="43179" h="1968500">
                <a:moveTo>
                  <a:pt x="43179" y="1828800"/>
                </a:moveTo>
                <a:lnTo>
                  <a:pt x="13970" y="1828800"/>
                </a:lnTo>
                <a:lnTo>
                  <a:pt x="13970" y="1831340"/>
                </a:lnTo>
                <a:lnTo>
                  <a:pt x="15239" y="1831340"/>
                </a:lnTo>
                <a:lnTo>
                  <a:pt x="15239" y="1832609"/>
                </a:lnTo>
                <a:lnTo>
                  <a:pt x="43179" y="1832609"/>
                </a:lnTo>
                <a:lnTo>
                  <a:pt x="43179" y="1828800"/>
                </a:lnTo>
                <a:close/>
              </a:path>
              <a:path w="43179" h="1968500">
                <a:moveTo>
                  <a:pt x="43179" y="1832610"/>
                </a:moveTo>
                <a:lnTo>
                  <a:pt x="15239" y="1832610"/>
                </a:lnTo>
                <a:lnTo>
                  <a:pt x="15239" y="1836420"/>
                </a:lnTo>
                <a:lnTo>
                  <a:pt x="16510" y="1836420"/>
                </a:lnTo>
                <a:lnTo>
                  <a:pt x="16510" y="1842770"/>
                </a:lnTo>
                <a:lnTo>
                  <a:pt x="17779" y="1842770"/>
                </a:lnTo>
                <a:lnTo>
                  <a:pt x="17779" y="1845309"/>
                </a:lnTo>
                <a:lnTo>
                  <a:pt x="43179" y="1845309"/>
                </a:lnTo>
                <a:lnTo>
                  <a:pt x="43179" y="1832610"/>
                </a:lnTo>
                <a:close/>
              </a:path>
              <a:path w="43179" h="1968500">
                <a:moveTo>
                  <a:pt x="43179" y="1845310"/>
                </a:moveTo>
                <a:lnTo>
                  <a:pt x="17779" y="1845310"/>
                </a:lnTo>
                <a:lnTo>
                  <a:pt x="17779" y="1849120"/>
                </a:lnTo>
                <a:lnTo>
                  <a:pt x="19050" y="1849120"/>
                </a:lnTo>
                <a:lnTo>
                  <a:pt x="19050" y="1851659"/>
                </a:lnTo>
                <a:lnTo>
                  <a:pt x="43179" y="1851659"/>
                </a:lnTo>
                <a:lnTo>
                  <a:pt x="43179" y="1845310"/>
                </a:lnTo>
                <a:close/>
              </a:path>
              <a:path w="43179" h="1968500">
                <a:moveTo>
                  <a:pt x="43179" y="1851660"/>
                </a:moveTo>
                <a:lnTo>
                  <a:pt x="19050" y="1851660"/>
                </a:lnTo>
                <a:lnTo>
                  <a:pt x="19050" y="1855470"/>
                </a:lnTo>
                <a:lnTo>
                  <a:pt x="20320" y="1855470"/>
                </a:lnTo>
                <a:lnTo>
                  <a:pt x="20320" y="1858009"/>
                </a:lnTo>
                <a:lnTo>
                  <a:pt x="43179" y="1858009"/>
                </a:lnTo>
                <a:lnTo>
                  <a:pt x="43179" y="1851660"/>
                </a:lnTo>
                <a:close/>
              </a:path>
              <a:path w="43179" h="1968500">
                <a:moveTo>
                  <a:pt x="43179" y="1858010"/>
                </a:moveTo>
                <a:lnTo>
                  <a:pt x="20320" y="1858010"/>
                </a:lnTo>
                <a:lnTo>
                  <a:pt x="20320" y="1861820"/>
                </a:lnTo>
                <a:lnTo>
                  <a:pt x="21589" y="1861820"/>
                </a:lnTo>
                <a:lnTo>
                  <a:pt x="21589" y="1868170"/>
                </a:lnTo>
                <a:lnTo>
                  <a:pt x="22860" y="1868170"/>
                </a:lnTo>
                <a:lnTo>
                  <a:pt x="22860" y="1874520"/>
                </a:lnTo>
                <a:lnTo>
                  <a:pt x="24129" y="1874520"/>
                </a:lnTo>
                <a:lnTo>
                  <a:pt x="24129" y="1879600"/>
                </a:lnTo>
                <a:lnTo>
                  <a:pt x="25400" y="1879600"/>
                </a:lnTo>
                <a:lnTo>
                  <a:pt x="25400" y="1883409"/>
                </a:lnTo>
                <a:lnTo>
                  <a:pt x="43179" y="1883409"/>
                </a:lnTo>
                <a:lnTo>
                  <a:pt x="43179" y="1858010"/>
                </a:lnTo>
                <a:close/>
              </a:path>
              <a:path w="43179" h="1968500">
                <a:moveTo>
                  <a:pt x="43179" y="1883410"/>
                </a:moveTo>
                <a:lnTo>
                  <a:pt x="25400" y="1883410"/>
                </a:lnTo>
                <a:lnTo>
                  <a:pt x="25400" y="1885950"/>
                </a:lnTo>
                <a:lnTo>
                  <a:pt x="26670" y="1885950"/>
                </a:lnTo>
                <a:lnTo>
                  <a:pt x="26670" y="1889759"/>
                </a:lnTo>
                <a:lnTo>
                  <a:pt x="43179" y="1889759"/>
                </a:lnTo>
                <a:lnTo>
                  <a:pt x="43179" y="1883410"/>
                </a:lnTo>
                <a:close/>
              </a:path>
              <a:path w="43179" h="1968500">
                <a:moveTo>
                  <a:pt x="43179" y="1889760"/>
                </a:moveTo>
                <a:lnTo>
                  <a:pt x="26670" y="1889760"/>
                </a:lnTo>
                <a:lnTo>
                  <a:pt x="26670" y="1892300"/>
                </a:lnTo>
                <a:lnTo>
                  <a:pt x="27939" y="1892300"/>
                </a:lnTo>
                <a:lnTo>
                  <a:pt x="27939" y="1896109"/>
                </a:lnTo>
                <a:lnTo>
                  <a:pt x="43179" y="1896109"/>
                </a:lnTo>
                <a:lnTo>
                  <a:pt x="43179" y="1889760"/>
                </a:lnTo>
                <a:close/>
              </a:path>
              <a:path w="43179" h="1968500">
                <a:moveTo>
                  <a:pt x="43179" y="1896110"/>
                </a:moveTo>
                <a:lnTo>
                  <a:pt x="27939" y="1896110"/>
                </a:lnTo>
                <a:lnTo>
                  <a:pt x="27939" y="1898650"/>
                </a:lnTo>
                <a:lnTo>
                  <a:pt x="29210" y="1898650"/>
                </a:lnTo>
                <a:lnTo>
                  <a:pt x="29210" y="1902459"/>
                </a:lnTo>
                <a:lnTo>
                  <a:pt x="43179" y="1902459"/>
                </a:lnTo>
                <a:lnTo>
                  <a:pt x="43179" y="1896110"/>
                </a:lnTo>
                <a:close/>
              </a:path>
              <a:path w="43179" h="1968500">
                <a:moveTo>
                  <a:pt x="43179" y="1902460"/>
                </a:moveTo>
                <a:lnTo>
                  <a:pt x="29210" y="1902460"/>
                </a:lnTo>
                <a:lnTo>
                  <a:pt x="29210" y="1905000"/>
                </a:lnTo>
                <a:lnTo>
                  <a:pt x="30479" y="1905000"/>
                </a:lnTo>
                <a:lnTo>
                  <a:pt x="30479" y="1908809"/>
                </a:lnTo>
                <a:lnTo>
                  <a:pt x="43179" y="1908809"/>
                </a:lnTo>
                <a:lnTo>
                  <a:pt x="43179" y="1902460"/>
                </a:lnTo>
                <a:close/>
              </a:path>
              <a:path w="43179" h="1968500">
                <a:moveTo>
                  <a:pt x="43179" y="1908810"/>
                </a:moveTo>
                <a:lnTo>
                  <a:pt x="30479" y="1908810"/>
                </a:lnTo>
                <a:lnTo>
                  <a:pt x="30479" y="1911350"/>
                </a:lnTo>
                <a:lnTo>
                  <a:pt x="31750" y="1911350"/>
                </a:lnTo>
                <a:lnTo>
                  <a:pt x="31750" y="1915159"/>
                </a:lnTo>
                <a:lnTo>
                  <a:pt x="43179" y="1915159"/>
                </a:lnTo>
                <a:lnTo>
                  <a:pt x="43179" y="1908810"/>
                </a:lnTo>
                <a:close/>
              </a:path>
              <a:path w="43179" h="1968500">
                <a:moveTo>
                  <a:pt x="43179" y="1915160"/>
                </a:moveTo>
                <a:lnTo>
                  <a:pt x="31750" y="1915160"/>
                </a:lnTo>
                <a:lnTo>
                  <a:pt x="31750" y="1917700"/>
                </a:lnTo>
                <a:lnTo>
                  <a:pt x="33020" y="1917700"/>
                </a:lnTo>
                <a:lnTo>
                  <a:pt x="33020" y="1921509"/>
                </a:lnTo>
                <a:lnTo>
                  <a:pt x="43179" y="1921509"/>
                </a:lnTo>
                <a:lnTo>
                  <a:pt x="43179" y="1915160"/>
                </a:lnTo>
                <a:close/>
              </a:path>
              <a:path w="43179" h="1968500">
                <a:moveTo>
                  <a:pt x="43179" y="1921510"/>
                </a:moveTo>
                <a:lnTo>
                  <a:pt x="33020" y="1921510"/>
                </a:lnTo>
                <a:lnTo>
                  <a:pt x="33020" y="1924050"/>
                </a:lnTo>
                <a:lnTo>
                  <a:pt x="34289" y="1924050"/>
                </a:lnTo>
                <a:lnTo>
                  <a:pt x="34289" y="1927859"/>
                </a:lnTo>
                <a:lnTo>
                  <a:pt x="43179" y="1927859"/>
                </a:lnTo>
                <a:lnTo>
                  <a:pt x="43179" y="1921510"/>
                </a:lnTo>
                <a:close/>
              </a:path>
              <a:path w="43179" h="1968500">
                <a:moveTo>
                  <a:pt x="43179" y="1927860"/>
                </a:moveTo>
                <a:lnTo>
                  <a:pt x="34289" y="1927860"/>
                </a:lnTo>
                <a:lnTo>
                  <a:pt x="34289" y="1929129"/>
                </a:lnTo>
                <a:lnTo>
                  <a:pt x="35559" y="1929129"/>
                </a:lnTo>
                <a:lnTo>
                  <a:pt x="35560" y="1934209"/>
                </a:lnTo>
                <a:lnTo>
                  <a:pt x="43179" y="1934209"/>
                </a:lnTo>
                <a:lnTo>
                  <a:pt x="43179" y="1927860"/>
                </a:lnTo>
                <a:close/>
              </a:path>
              <a:path w="43179" h="1968500">
                <a:moveTo>
                  <a:pt x="43179" y="1934210"/>
                </a:moveTo>
                <a:lnTo>
                  <a:pt x="35560" y="1934210"/>
                </a:lnTo>
                <a:lnTo>
                  <a:pt x="35560" y="1935479"/>
                </a:lnTo>
                <a:lnTo>
                  <a:pt x="36829" y="1935479"/>
                </a:lnTo>
                <a:lnTo>
                  <a:pt x="36829" y="1941830"/>
                </a:lnTo>
                <a:lnTo>
                  <a:pt x="38100" y="1941830"/>
                </a:lnTo>
                <a:lnTo>
                  <a:pt x="38100" y="1948179"/>
                </a:lnTo>
                <a:lnTo>
                  <a:pt x="39370" y="1948179"/>
                </a:lnTo>
                <a:lnTo>
                  <a:pt x="39370" y="1949450"/>
                </a:lnTo>
                <a:lnTo>
                  <a:pt x="43179" y="1949450"/>
                </a:lnTo>
                <a:lnTo>
                  <a:pt x="43179" y="1934210"/>
                </a:lnTo>
                <a:close/>
              </a:path>
              <a:path w="43179" h="1968500">
                <a:moveTo>
                  <a:pt x="43179" y="1962150"/>
                </a:moveTo>
                <a:lnTo>
                  <a:pt x="41910" y="1962150"/>
                </a:lnTo>
                <a:lnTo>
                  <a:pt x="41910" y="1968500"/>
                </a:lnTo>
                <a:lnTo>
                  <a:pt x="43179" y="1968500"/>
                </a:lnTo>
                <a:lnTo>
                  <a:pt x="43179" y="1962150"/>
                </a:lnTo>
                <a:close/>
              </a:path>
              <a:path w="43179" h="1968500">
                <a:moveTo>
                  <a:pt x="43179" y="1955800"/>
                </a:moveTo>
                <a:lnTo>
                  <a:pt x="40639" y="1955800"/>
                </a:lnTo>
                <a:lnTo>
                  <a:pt x="40639" y="1962150"/>
                </a:lnTo>
                <a:lnTo>
                  <a:pt x="41910" y="1962150"/>
                </a:lnTo>
                <a:lnTo>
                  <a:pt x="41910" y="1960879"/>
                </a:lnTo>
                <a:lnTo>
                  <a:pt x="43179" y="1960879"/>
                </a:lnTo>
                <a:lnTo>
                  <a:pt x="43179" y="1955800"/>
                </a:lnTo>
                <a:close/>
              </a:path>
              <a:path w="43179" h="1968500">
                <a:moveTo>
                  <a:pt x="43179" y="1950720"/>
                </a:moveTo>
                <a:lnTo>
                  <a:pt x="39370" y="1950720"/>
                </a:lnTo>
                <a:lnTo>
                  <a:pt x="39370" y="1955800"/>
                </a:lnTo>
                <a:lnTo>
                  <a:pt x="40639" y="1955800"/>
                </a:lnTo>
                <a:lnTo>
                  <a:pt x="40639" y="1954529"/>
                </a:lnTo>
                <a:lnTo>
                  <a:pt x="43179" y="1954529"/>
                </a:lnTo>
                <a:lnTo>
                  <a:pt x="43179" y="195072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8180" y="1550730"/>
            <a:ext cx="5498979" cy="5313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 txBox="1">
            <a:spLocks noGrp="1"/>
          </p:cNvSpPr>
          <p:nvPr>
            <p:ph type="title"/>
          </p:nvPr>
        </p:nvSpPr>
        <p:spPr>
          <a:xfrm>
            <a:off x="1174750" y="1416050"/>
            <a:ext cx="710692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800" b="0" spc="-40" dirty="0">
                <a:latin typeface="Arial" panose="020B0604020202020204"/>
                <a:cs typeface="Arial" panose="020B0604020202020204"/>
              </a:rPr>
              <a:t>Acute Respiratory</a:t>
            </a:r>
            <a:r>
              <a:rPr sz="4800" b="0" spc="-200" dirty="0">
                <a:latin typeface="Arial" panose="020B0604020202020204"/>
                <a:cs typeface="Arial" panose="020B0604020202020204"/>
              </a:rPr>
              <a:t> </a:t>
            </a:r>
            <a:r>
              <a:rPr sz="4800" b="0" spc="-40" dirty="0">
                <a:latin typeface="Arial" panose="020B0604020202020204"/>
                <a:cs typeface="Arial" panose="020B0604020202020204"/>
              </a:rPr>
              <a:t>Distress</a:t>
            </a:r>
            <a:endParaRPr sz="4800">
              <a:latin typeface="Arial" panose="020B0604020202020204"/>
              <a:cs typeface="Arial" panose="020B0604020202020204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449069" y="1761066"/>
            <a:ext cx="6457315" cy="3286797"/>
          </a:xfrm>
          <a:prstGeom prst="rect">
            <a:avLst/>
          </a:prstGeom>
        </p:spPr>
        <p:txBody>
          <a:bodyPr vert="horz" wrap="square" lIns="0" tIns="349250" rIns="0" bIns="0" rtlCol="0">
            <a:spAutoFit/>
          </a:bodyPr>
          <a:lstStyle/>
          <a:p>
            <a:pPr marL="95885" algn="ctr">
              <a:lnSpc>
                <a:spcPct val="100000"/>
              </a:lnSpc>
              <a:spcBef>
                <a:spcPts val="2750"/>
              </a:spcBef>
            </a:pPr>
            <a:r>
              <a:rPr sz="4800" spc="-50" dirty="0">
                <a:solidFill>
                  <a:srgbClr val="FFCC66"/>
                </a:solidFill>
                <a:latin typeface="Arial" panose="020B0604020202020204"/>
                <a:cs typeface="Arial" panose="020B0604020202020204"/>
              </a:rPr>
              <a:t>Syndrome</a:t>
            </a:r>
            <a:r>
              <a:rPr sz="4800" spc="-100" dirty="0">
                <a:solidFill>
                  <a:srgbClr val="FFCC66"/>
                </a:solidFill>
                <a:latin typeface="Arial" panose="020B0604020202020204"/>
                <a:cs typeface="Arial" panose="020B0604020202020204"/>
              </a:rPr>
              <a:t> </a:t>
            </a:r>
            <a:r>
              <a:rPr sz="4800" spc="-55" dirty="0">
                <a:solidFill>
                  <a:srgbClr val="FFCC66"/>
                </a:solidFill>
                <a:latin typeface="Arial" panose="020B0604020202020204"/>
                <a:cs typeface="Arial" panose="020B0604020202020204"/>
              </a:rPr>
              <a:t>(</a:t>
            </a:r>
            <a:r>
              <a:rPr sz="4800" spc="-55" dirty="0" smtClean="0">
                <a:solidFill>
                  <a:srgbClr val="FFCC66"/>
                </a:solidFill>
                <a:latin typeface="Arial" panose="020B0604020202020204"/>
                <a:cs typeface="Arial" panose="020B0604020202020204"/>
              </a:rPr>
              <a:t>ARDS</a:t>
            </a:r>
            <a:r>
              <a:rPr lang="en-GB" sz="4800" spc="-55" dirty="0" smtClean="0">
                <a:solidFill>
                  <a:srgbClr val="FFCC66"/>
                </a:solidFill>
                <a:latin typeface="Arial" panose="020B0604020202020204"/>
                <a:cs typeface="Arial" panose="020B0604020202020204"/>
              </a:rPr>
              <a:t>) </a:t>
            </a:r>
            <a:endParaRPr lang="en-GB" sz="4800" spc="-55" dirty="0" smtClean="0">
              <a:solidFill>
                <a:srgbClr val="FFCC66"/>
              </a:solidFill>
              <a:latin typeface="Arial" panose="020B0604020202020204"/>
              <a:cs typeface="Arial" panose="020B0604020202020204"/>
            </a:endParaRPr>
          </a:p>
          <a:p>
            <a:pPr marL="95885" algn="ctr">
              <a:lnSpc>
                <a:spcPct val="100000"/>
              </a:lnSpc>
              <a:spcBef>
                <a:spcPts val="2750"/>
              </a:spcBef>
            </a:pP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Done by: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Ammar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Masood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Amareen</a:t>
            </a:r>
            <a:r>
              <a:rPr lang="en-GB" sz="3200" dirty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and Mohammed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Khaleel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jaber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.</a:t>
            </a:r>
            <a:endParaRPr lang="en-GB" sz="3200" dirty="0" smtClean="0">
              <a:solidFill>
                <a:schemeClr val="accent6">
                  <a:lumMod val="20000"/>
                  <a:lumOff val="80000"/>
                </a:schemeClr>
              </a:solidFill>
              <a:latin typeface="Times New Roman" panose="02020603050405020304"/>
              <a:cs typeface="Times New Roman" panose="02020603050405020304"/>
            </a:endParaRPr>
          </a:p>
          <a:p>
            <a:pPr marL="95885" algn="l">
              <a:lnSpc>
                <a:spcPct val="100000"/>
              </a:lnSpc>
              <a:spcBef>
                <a:spcPts val="2750"/>
              </a:spcBef>
            </a:pPr>
            <a:r>
              <a:rPr lang="ar-JO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.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Supervised by: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Dr.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Samah</a:t>
            </a:r>
            <a:r>
              <a:rPr lang="en-GB" sz="3200" dirty="0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GB" sz="3200" dirty="0" err="1" smtClean="0">
                <a:solidFill>
                  <a:schemeClr val="accent6">
                    <a:lumMod val="20000"/>
                    <a:lumOff val="80000"/>
                  </a:schemeClr>
                </a:solidFill>
                <a:latin typeface="Times New Roman" panose="02020603050405020304"/>
                <a:cs typeface="Times New Roman" panose="02020603050405020304"/>
              </a:rPr>
              <a:t>shehata</a:t>
            </a:r>
            <a:endParaRPr lang="en-GB" sz="3200" dirty="0">
              <a:solidFill>
                <a:schemeClr val="accent6">
                  <a:lumMod val="20000"/>
                  <a:lumOff val="80000"/>
                </a:schemeClr>
              </a:solidFill>
              <a:latin typeface="Arial" panose="020B0604020202020204"/>
              <a:cs typeface="Arial" panose="020B06040202020202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3356609" y="567690"/>
            <a:ext cx="277685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Risk</a:t>
            </a:r>
            <a:r>
              <a:rPr spc="-60" dirty="0"/>
              <a:t> </a:t>
            </a:r>
            <a:r>
              <a:rPr spc="-5" dirty="0"/>
              <a:t>Factors</a:t>
            </a:r>
            <a:endParaRPr spc="-5" dirty="0"/>
          </a:p>
        </p:txBody>
      </p:sp>
      <p:sp>
        <p:nvSpPr>
          <p:cNvPr id="549" name="object 549"/>
          <p:cNvSpPr/>
          <p:nvPr/>
        </p:nvSpPr>
        <p:spPr>
          <a:xfrm>
            <a:off x="852169" y="2545079"/>
            <a:ext cx="3035300" cy="0"/>
          </a:xfrm>
          <a:custGeom>
            <a:avLst/>
            <a:gdLst/>
            <a:ahLst/>
            <a:cxnLst/>
            <a:rect l="l" t="t" r="r" b="b"/>
            <a:pathLst>
              <a:path w="3035300">
                <a:moveTo>
                  <a:pt x="0" y="0"/>
                </a:moveTo>
                <a:lnTo>
                  <a:pt x="3035300" y="0"/>
                </a:lnTo>
              </a:path>
            </a:pathLst>
          </a:custGeom>
          <a:ln w="21590">
            <a:solidFill>
              <a:srgbClr val="FF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 txBox="1"/>
          <p:nvPr/>
        </p:nvSpPr>
        <p:spPr>
          <a:xfrm>
            <a:off x="839469" y="2579370"/>
            <a:ext cx="2044064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3200" spc="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u</a:t>
            </a:r>
            <a:r>
              <a:rPr sz="3200" spc="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ia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1" name="object 551"/>
          <p:cNvSpPr txBox="1"/>
          <p:nvPr/>
        </p:nvSpPr>
        <p:spPr>
          <a:xfrm>
            <a:off x="839469" y="3067050"/>
            <a:ext cx="355854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Aspiration of</a:t>
            </a:r>
            <a:r>
              <a:rPr sz="32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gastric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839469" y="3554729"/>
            <a:ext cx="138557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contents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839469" y="4041140"/>
            <a:ext cx="293624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Inhalation</a:t>
            </a:r>
            <a:r>
              <a:rPr sz="32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injury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4" name="object 554"/>
          <p:cNvSpPr txBox="1"/>
          <p:nvPr/>
        </p:nvSpPr>
        <p:spPr>
          <a:xfrm>
            <a:off x="839469" y="4528820"/>
            <a:ext cx="26650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Near</a:t>
            </a:r>
            <a:r>
              <a:rPr sz="32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drowning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5" name="object 555"/>
          <p:cNvSpPr txBox="1"/>
          <p:nvPr/>
        </p:nvSpPr>
        <p:spPr>
          <a:xfrm>
            <a:off x="839469" y="5016500"/>
            <a:ext cx="27559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</a:t>
            </a:r>
            <a:r>
              <a:rPr sz="3200" spc="-7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contusion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839469" y="5504179"/>
            <a:ext cx="243903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Fat</a:t>
            </a:r>
            <a:r>
              <a:rPr sz="3200" spc="-6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embolism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839469" y="1177290"/>
            <a:ext cx="7287259" cy="143116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13410" algn="ctr">
              <a:lnSpc>
                <a:spcPct val="100000"/>
              </a:lnSpc>
              <a:spcBef>
                <a:spcPts val="100"/>
              </a:spcBef>
            </a:pPr>
            <a:r>
              <a:rPr sz="3600" spc="-35" dirty="0">
                <a:solidFill>
                  <a:srgbClr val="FFCC66"/>
                </a:solidFill>
                <a:latin typeface="Times New Roman" panose="02020603050405020304"/>
                <a:cs typeface="Times New Roman" panose="02020603050405020304"/>
              </a:rPr>
              <a:t>(common)</a:t>
            </a:r>
            <a:endParaRPr sz="3600" dirty="0">
              <a:latin typeface="Times New Roman" panose="02020603050405020304"/>
              <a:cs typeface="Times New Roman" panose="02020603050405020304"/>
            </a:endParaRPr>
          </a:p>
          <a:p>
            <a:pPr marL="12700">
              <a:lnSpc>
                <a:spcPct val="100000"/>
              </a:lnSpc>
              <a:spcBef>
                <a:spcPts val="2880"/>
              </a:spcBef>
              <a:tabLst>
                <a:tab pos="3943985" algn="l"/>
              </a:tabLst>
            </a:pPr>
            <a:r>
              <a:rPr lang="en-GB"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lang="en-US" sz="3200" b="1" i="1" dirty="0" err="1" smtClean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In</a:t>
            </a:r>
            <a:r>
              <a:rPr sz="3200" b="1" i="1" dirty="0" err="1" smtClean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Direct</a:t>
            </a:r>
            <a:r>
              <a:rPr sz="3200" b="1" i="1" spc="5" dirty="0" smtClean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lung</a:t>
            </a:r>
            <a:r>
              <a:rPr sz="3200" b="1" i="1" spc="20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injury	</a:t>
            </a:r>
            <a:r>
              <a:rPr lang="ar-JO" sz="3200" b="1" i="1" dirty="0" smtClean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     </a:t>
            </a:r>
            <a:r>
              <a:rPr sz="3200" b="1" i="1" dirty="0" smtClean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direct </a:t>
            </a: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lung</a:t>
            </a:r>
            <a:r>
              <a:rPr sz="3200" b="1" i="1" spc="-50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injury</a:t>
            </a:r>
            <a:endParaRPr sz="3200" dirty="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4784090" y="2545079"/>
            <a:ext cx="3331210" cy="0"/>
          </a:xfrm>
          <a:custGeom>
            <a:avLst/>
            <a:gdLst/>
            <a:ahLst/>
            <a:cxnLst/>
            <a:rect l="l" t="t" r="r" b="b"/>
            <a:pathLst>
              <a:path w="3331209">
                <a:moveTo>
                  <a:pt x="0" y="0"/>
                </a:moveTo>
                <a:lnTo>
                  <a:pt x="3331210" y="0"/>
                </a:lnTo>
              </a:path>
            </a:pathLst>
          </a:custGeom>
          <a:ln w="21590">
            <a:solidFill>
              <a:srgbClr val="FF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 txBox="1"/>
          <p:nvPr/>
        </p:nvSpPr>
        <p:spPr>
          <a:xfrm>
            <a:off x="4771390" y="2579370"/>
            <a:ext cx="125095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ps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</a:t>
            </a:r>
            <a:endParaRPr sz="3200">
              <a:latin typeface="Times New Roman" panose="02020603050405020304"/>
              <a:cs typeface="Times New Roman" panose="02020603050405020304"/>
            </a:endParaRPr>
          </a:p>
          <a:p>
            <a:pPr marL="198755" indent="-186690">
              <a:lnSpc>
                <a:spcPct val="100000"/>
              </a:lnSpc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Shock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4771390" y="3554729"/>
            <a:ext cx="25527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Severe</a:t>
            </a:r>
            <a:r>
              <a:rPr sz="3200" spc="-5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trauma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4771390" y="4041140"/>
            <a:ext cx="316357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Acute</a:t>
            </a:r>
            <a:r>
              <a:rPr sz="3200" spc="-4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pancreatitis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4771390" y="4528820"/>
            <a:ext cx="363855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Massive</a:t>
            </a:r>
            <a:r>
              <a:rPr sz="3200" spc="-5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transfusions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4771390" y="5016500"/>
            <a:ext cx="429831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Cardiopulmonary</a:t>
            </a:r>
            <a:r>
              <a:rPr sz="32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bypass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4771390" y="5504179"/>
            <a:ext cx="262128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8755" indent="-1866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97000"/>
              <a:buFont typeface="Wingdings" panose="05000000000000000000"/>
              <a:buChar char=""/>
              <a:tabLst>
                <a:tab pos="199390" algn="l"/>
              </a:tabLst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Drug</a:t>
            </a:r>
            <a:r>
              <a:rPr sz="32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overdose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65" name="object 565"/>
          <p:cNvSpPr/>
          <p:nvPr/>
        </p:nvSpPr>
        <p:spPr>
          <a:xfrm>
            <a:off x="8671559" y="233679"/>
            <a:ext cx="184150" cy="287020"/>
          </a:xfrm>
          <a:custGeom>
            <a:avLst/>
            <a:gdLst/>
            <a:ahLst/>
            <a:cxnLst/>
            <a:rect l="l" t="t" r="r" b="b"/>
            <a:pathLst>
              <a:path w="184150" h="287020">
                <a:moveTo>
                  <a:pt x="174226" y="58420"/>
                </a:moveTo>
                <a:lnTo>
                  <a:pt x="81280" y="58420"/>
                </a:lnTo>
                <a:lnTo>
                  <a:pt x="114300" y="69850"/>
                </a:lnTo>
                <a:lnTo>
                  <a:pt x="111760" y="102870"/>
                </a:lnTo>
                <a:lnTo>
                  <a:pt x="71120" y="128270"/>
                </a:lnTo>
                <a:lnTo>
                  <a:pt x="64770" y="199390"/>
                </a:lnTo>
                <a:lnTo>
                  <a:pt x="71120" y="220980"/>
                </a:lnTo>
                <a:lnTo>
                  <a:pt x="58420" y="246380"/>
                </a:lnTo>
                <a:lnTo>
                  <a:pt x="60960" y="271780"/>
                </a:lnTo>
                <a:lnTo>
                  <a:pt x="88900" y="287020"/>
                </a:lnTo>
                <a:lnTo>
                  <a:pt x="125730" y="275590"/>
                </a:lnTo>
                <a:lnTo>
                  <a:pt x="137160" y="246380"/>
                </a:lnTo>
                <a:lnTo>
                  <a:pt x="123190" y="218440"/>
                </a:lnTo>
                <a:lnTo>
                  <a:pt x="138430" y="201930"/>
                </a:lnTo>
                <a:lnTo>
                  <a:pt x="138430" y="162560"/>
                </a:lnTo>
                <a:lnTo>
                  <a:pt x="180340" y="129540"/>
                </a:lnTo>
                <a:lnTo>
                  <a:pt x="184150" y="78740"/>
                </a:lnTo>
                <a:lnTo>
                  <a:pt x="174226" y="58420"/>
                </a:lnTo>
                <a:close/>
              </a:path>
              <a:path w="184150" h="287020">
                <a:moveTo>
                  <a:pt x="105410" y="0"/>
                </a:moveTo>
                <a:lnTo>
                  <a:pt x="46990" y="15240"/>
                </a:lnTo>
                <a:lnTo>
                  <a:pt x="12700" y="48260"/>
                </a:lnTo>
                <a:lnTo>
                  <a:pt x="0" y="97790"/>
                </a:lnTo>
                <a:lnTo>
                  <a:pt x="1270" y="128270"/>
                </a:lnTo>
                <a:lnTo>
                  <a:pt x="60960" y="124460"/>
                </a:lnTo>
                <a:lnTo>
                  <a:pt x="62230" y="77470"/>
                </a:lnTo>
                <a:lnTo>
                  <a:pt x="81280" y="58420"/>
                </a:lnTo>
                <a:lnTo>
                  <a:pt x="174226" y="58420"/>
                </a:lnTo>
                <a:lnTo>
                  <a:pt x="157480" y="24129"/>
                </a:lnTo>
                <a:lnTo>
                  <a:pt x="1054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8681719" y="245109"/>
            <a:ext cx="163829" cy="26162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8534400" y="152400"/>
            <a:ext cx="457200" cy="448309"/>
          </a:xfrm>
          <a:custGeom>
            <a:avLst/>
            <a:gdLst/>
            <a:ahLst/>
            <a:cxnLst/>
            <a:rect l="l" t="t" r="r" b="b"/>
            <a:pathLst>
              <a:path w="457200" h="448309">
                <a:moveTo>
                  <a:pt x="284479" y="0"/>
                </a:moveTo>
                <a:lnTo>
                  <a:pt x="194309" y="1270"/>
                </a:lnTo>
                <a:lnTo>
                  <a:pt x="125729" y="24129"/>
                </a:lnTo>
                <a:lnTo>
                  <a:pt x="54609" y="69850"/>
                </a:lnTo>
                <a:lnTo>
                  <a:pt x="21590" y="135890"/>
                </a:lnTo>
                <a:lnTo>
                  <a:pt x="7620" y="203200"/>
                </a:lnTo>
                <a:lnTo>
                  <a:pt x="0" y="270510"/>
                </a:lnTo>
                <a:lnTo>
                  <a:pt x="33020" y="320039"/>
                </a:lnTo>
                <a:lnTo>
                  <a:pt x="72390" y="386079"/>
                </a:lnTo>
                <a:lnTo>
                  <a:pt x="165100" y="439420"/>
                </a:lnTo>
                <a:lnTo>
                  <a:pt x="254000" y="448310"/>
                </a:lnTo>
                <a:lnTo>
                  <a:pt x="316229" y="430529"/>
                </a:lnTo>
                <a:lnTo>
                  <a:pt x="354329" y="408939"/>
                </a:lnTo>
                <a:lnTo>
                  <a:pt x="394970" y="393700"/>
                </a:lnTo>
                <a:lnTo>
                  <a:pt x="397072" y="388620"/>
                </a:lnTo>
                <a:lnTo>
                  <a:pt x="214629" y="388620"/>
                </a:lnTo>
                <a:lnTo>
                  <a:pt x="144779" y="374650"/>
                </a:lnTo>
                <a:lnTo>
                  <a:pt x="88900" y="312420"/>
                </a:lnTo>
                <a:lnTo>
                  <a:pt x="63500" y="271779"/>
                </a:lnTo>
                <a:lnTo>
                  <a:pt x="62229" y="207010"/>
                </a:lnTo>
                <a:lnTo>
                  <a:pt x="74929" y="152400"/>
                </a:lnTo>
                <a:lnTo>
                  <a:pt x="111759" y="106679"/>
                </a:lnTo>
                <a:lnTo>
                  <a:pt x="132079" y="77470"/>
                </a:lnTo>
                <a:lnTo>
                  <a:pt x="181609" y="66040"/>
                </a:lnTo>
                <a:lnTo>
                  <a:pt x="233679" y="46990"/>
                </a:lnTo>
                <a:lnTo>
                  <a:pt x="317940" y="46990"/>
                </a:lnTo>
                <a:lnTo>
                  <a:pt x="334009" y="7620"/>
                </a:lnTo>
                <a:lnTo>
                  <a:pt x="284479" y="0"/>
                </a:lnTo>
                <a:close/>
              </a:path>
              <a:path w="457200" h="448309">
                <a:moveTo>
                  <a:pt x="334009" y="7620"/>
                </a:moveTo>
                <a:lnTo>
                  <a:pt x="308609" y="69850"/>
                </a:lnTo>
                <a:lnTo>
                  <a:pt x="368300" y="113029"/>
                </a:lnTo>
                <a:lnTo>
                  <a:pt x="391159" y="149859"/>
                </a:lnTo>
                <a:lnTo>
                  <a:pt x="405129" y="200659"/>
                </a:lnTo>
                <a:lnTo>
                  <a:pt x="389890" y="283210"/>
                </a:lnTo>
                <a:lnTo>
                  <a:pt x="354329" y="342900"/>
                </a:lnTo>
                <a:lnTo>
                  <a:pt x="318770" y="363220"/>
                </a:lnTo>
                <a:lnTo>
                  <a:pt x="279400" y="382270"/>
                </a:lnTo>
                <a:lnTo>
                  <a:pt x="214629" y="388620"/>
                </a:lnTo>
                <a:lnTo>
                  <a:pt x="397072" y="388620"/>
                </a:lnTo>
                <a:lnTo>
                  <a:pt x="410209" y="356870"/>
                </a:lnTo>
                <a:lnTo>
                  <a:pt x="445770" y="299720"/>
                </a:lnTo>
                <a:lnTo>
                  <a:pt x="457200" y="231139"/>
                </a:lnTo>
                <a:lnTo>
                  <a:pt x="447040" y="152400"/>
                </a:lnTo>
                <a:lnTo>
                  <a:pt x="419100" y="74929"/>
                </a:lnTo>
                <a:lnTo>
                  <a:pt x="381000" y="45720"/>
                </a:lnTo>
                <a:lnTo>
                  <a:pt x="334009" y="7620"/>
                </a:lnTo>
                <a:close/>
              </a:path>
              <a:path w="457200" h="448309">
                <a:moveTo>
                  <a:pt x="317940" y="46990"/>
                </a:moveTo>
                <a:lnTo>
                  <a:pt x="233679" y="46990"/>
                </a:lnTo>
                <a:lnTo>
                  <a:pt x="308609" y="69850"/>
                </a:lnTo>
                <a:lnTo>
                  <a:pt x="317940" y="46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547100" y="160020"/>
            <a:ext cx="433070" cy="430530"/>
          </a:xfrm>
          <a:custGeom>
            <a:avLst/>
            <a:gdLst/>
            <a:ahLst/>
            <a:cxnLst/>
            <a:rect l="l" t="t" r="r" b="b"/>
            <a:pathLst>
              <a:path w="433070" h="430530">
                <a:moveTo>
                  <a:pt x="229870" y="0"/>
                </a:moveTo>
                <a:lnTo>
                  <a:pt x="140970" y="13970"/>
                </a:lnTo>
                <a:lnTo>
                  <a:pt x="83820" y="46989"/>
                </a:lnTo>
                <a:lnTo>
                  <a:pt x="33020" y="92709"/>
                </a:lnTo>
                <a:lnTo>
                  <a:pt x="20320" y="157479"/>
                </a:lnTo>
                <a:lnTo>
                  <a:pt x="0" y="228600"/>
                </a:lnTo>
                <a:lnTo>
                  <a:pt x="50800" y="344169"/>
                </a:lnTo>
                <a:lnTo>
                  <a:pt x="132079" y="411479"/>
                </a:lnTo>
                <a:lnTo>
                  <a:pt x="205740" y="430529"/>
                </a:lnTo>
                <a:lnTo>
                  <a:pt x="275590" y="416559"/>
                </a:lnTo>
                <a:lnTo>
                  <a:pt x="306775" y="400050"/>
                </a:lnTo>
                <a:lnTo>
                  <a:pt x="224790" y="400050"/>
                </a:lnTo>
                <a:lnTo>
                  <a:pt x="172720" y="387350"/>
                </a:lnTo>
                <a:lnTo>
                  <a:pt x="118109" y="369569"/>
                </a:lnTo>
                <a:lnTo>
                  <a:pt x="93979" y="339089"/>
                </a:lnTo>
                <a:lnTo>
                  <a:pt x="59690" y="309879"/>
                </a:lnTo>
                <a:lnTo>
                  <a:pt x="30479" y="227329"/>
                </a:lnTo>
                <a:lnTo>
                  <a:pt x="43179" y="175259"/>
                </a:lnTo>
                <a:lnTo>
                  <a:pt x="66040" y="110489"/>
                </a:lnTo>
                <a:lnTo>
                  <a:pt x="110490" y="59689"/>
                </a:lnTo>
                <a:lnTo>
                  <a:pt x="184150" y="30479"/>
                </a:lnTo>
                <a:lnTo>
                  <a:pt x="234950" y="30479"/>
                </a:lnTo>
                <a:lnTo>
                  <a:pt x="229870" y="0"/>
                </a:lnTo>
                <a:close/>
              </a:path>
              <a:path w="433070" h="430530">
                <a:moveTo>
                  <a:pt x="229870" y="0"/>
                </a:moveTo>
                <a:lnTo>
                  <a:pt x="234950" y="30479"/>
                </a:lnTo>
                <a:lnTo>
                  <a:pt x="337820" y="63500"/>
                </a:lnTo>
                <a:lnTo>
                  <a:pt x="377190" y="113029"/>
                </a:lnTo>
                <a:lnTo>
                  <a:pt x="405129" y="158750"/>
                </a:lnTo>
                <a:lnTo>
                  <a:pt x="405129" y="226059"/>
                </a:lnTo>
                <a:lnTo>
                  <a:pt x="382270" y="307339"/>
                </a:lnTo>
                <a:lnTo>
                  <a:pt x="323850" y="365759"/>
                </a:lnTo>
                <a:lnTo>
                  <a:pt x="224790" y="400050"/>
                </a:lnTo>
                <a:lnTo>
                  <a:pt x="306775" y="400050"/>
                </a:lnTo>
                <a:lnTo>
                  <a:pt x="361950" y="370839"/>
                </a:lnTo>
                <a:lnTo>
                  <a:pt x="401320" y="320039"/>
                </a:lnTo>
                <a:lnTo>
                  <a:pt x="429259" y="261619"/>
                </a:lnTo>
                <a:lnTo>
                  <a:pt x="433070" y="195579"/>
                </a:lnTo>
                <a:lnTo>
                  <a:pt x="411479" y="104139"/>
                </a:lnTo>
                <a:lnTo>
                  <a:pt x="370840" y="62229"/>
                </a:lnTo>
                <a:lnTo>
                  <a:pt x="339090" y="25400"/>
                </a:lnTo>
                <a:lnTo>
                  <a:pt x="275590" y="6350"/>
                </a:lnTo>
                <a:lnTo>
                  <a:pt x="229870" y="0"/>
                </a:lnTo>
                <a:close/>
              </a:path>
            </a:pathLst>
          </a:custGeom>
          <a:solidFill>
            <a:srgbClr val="00B1FF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62000"/>
            <a:ext cx="9144000" cy="6096000"/>
          </a:xfrm>
          <a:custGeom>
            <a:avLst/>
            <a:gdLst/>
            <a:ahLst/>
            <a:cxnLst/>
            <a:rect l="l" t="t" r="r" b="b"/>
            <a:pathLst>
              <a:path w="9144000" h="6096000">
                <a:moveTo>
                  <a:pt x="0" y="6096000"/>
                </a:moveTo>
                <a:lnTo>
                  <a:pt x="9144000" y="6096000"/>
                </a:lnTo>
                <a:lnTo>
                  <a:pt x="9144000" y="0"/>
                </a:lnTo>
                <a:lnTo>
                  <a:pt x="0" y="0"/>
                </a:lnTo>
                <a:lnTo>
                  <a:pt x="0" y="609600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0" y="0"/>
            <a:ext cx="9144000" cy="762000"/>
          </a:xfrm>
          <a:custGeom>
            <a:avLst/>
            <a:gdLst/>
            <a:ahLst/>
            <a:cxnLst/>
            <a:rect l="l" t="t" r="r" b="b"/>
            <a:pathLst>
              <a:path w="9144000" h="762000">
                <a:moveTo>
                  <a:pt x="9144000" y="0"/>
                </a:moveTo>
                <a:lnTo>
                  <a:pt x="0" y="0"/>
                </a:lnTo>
                <a:lnTo>
                  <a:pt x="0" y="762000"/>
                </a:lnTo>
                <a:lnTo>
                  <a:pt x="9144000" y="762000"/>
                </a:lnTo>
                <a:lnTo>
                  <a:pt x="9144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162300" y="93979"/>
            <a:ext cx="282003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Pathogenesis</a:t>
            </a:r>
            <a:endParaRPr spc="-5" dirty="0"/>
          </a:p>
        </p:txBody>
      </p:sp>
      <p:sp>
        <p:nvSpPr>
          <p:cNvPr id="5" name="object 5"/>
          <p:cNvSpPr/>
          <p:nvPr/>
        </p:nvSpPr>
        <p:spPr>
          <a:xfrm>
            <a:off x="1705610" y="1286510"/>
            <a:ext cx="6464300" cy="0"/>
          </a:xfrm>
          <a:custGeom>
            <a:avLst/>
            <a:gdLst/>
            <a:ahLst/>
            <a:cxnLst/>
            <a:rect l="l" t="t" r="r" b="b"/>
            <a:pathLst>
              <a:path w="6464300">
                <a:moveTo>
                  <a:pt x="0" y="0"/>
                </a:moveTo>
                <a:lnTo>
                  <a:pt x="646430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 txBox="1"/>
          <p:nvPr/>
        </p:nvSpPr>
        <p:spPr>
          <a:xfrm>
            <a:off x="1677670" y="872490"/>
            <a:ext cx="64058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30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The pathogenesis </a:t>
            </a:r>
            <a:r>
              <a:rPr sz="2800" spc="-20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1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is </a:t>
            </a:r>
            <a:r>
              <a:rPr sz="2800" spc="-2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not well</a:t>
            </a:r>
            <a:r>
              <a:rPr sz="2800" spc="-18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known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90370" y="1271269"/>
            <a:ext cx="6464300" cy="0"/>
          </a:xfrm>
          <a:custGeom>
            <a:avLst/>
            <a:gdLst/>
            <a:ahLst/>
            <a:cxnLst/>
            <a:rect l="l" t="t" r="r" b="b"/>
            <a:pathLst>
              <a:path w="6464300">
                <a:moveTo>
                  <a:pt x="0" y="0"/>
                </a:moveTo>
                <a:lnTo>
                  <a:pt x="6464300" y="0"/>
                </a:lnTo>
              </a:path>
            </a:pathLst>
          </a:custGeom>
          <a:ln w="1905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3568700" y="1447800"/>
            <a:ext cx="404749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inflammatory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cells</a:t>
            </a:r>
            <a:r>
              <a:rPr sz="2400" b="1" spc="-80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stimulated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3400" y="3276600"/>
            <a:ext cx="861060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damage </a:t>
            </a:r>
            <a:r>
              <a:rPr sz="2400" b="1" spc="-10" dirty="0"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capillary endothelial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cells </a:t>
            </a:r>
            <a:r>
              <a:rPr sz="2400" b="1" spc="-15" dirty="0">
                <a:latin typeface="Times New Roman" panose="02020603050405020304"/>
                <a:cs typeface="Times New Roman" panose="02020603050405020304"/>
              </a:rPr>
              <a:t>and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alveolar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epithelial</a:t>
            </a:r>
            <a:r>
              <a:rPr sz="2400" b="1" spc="-145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cells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524000" y="4114800"/>
            <a:ext cx="3352800" cy="520700"/>
          </a:xfrm>
          <a:custGeom>
            <a:avLst/>
            <a:gdLst/>
            <a:ahLst/>
            <a:cxnLst/>
            <a:rect l="l" t="t" r="r" b="b"/>
            <a:pathLst>
              <a:path w="3352800" h="520700">
                <a:moveTo>
                  <a:pt x="0" y="0"/>
                </a:moveTo>
                <a:lnTo>
                  <a:pt x="3352800" y="0"/>
                </a:lnTo>
                <a:lnTo>
                  <a:pt x="335280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1524000" y="4114800"/>
            <a:ext cx="3352800" cy="520700"/>
          </a:xfrm>
          <a:custGeom>
            <a:avLst/>
            <a:gdLst/>
            <a:ahLst/>
            <a:cxnLst/>
            <a:rect l="l" t="t" r="r" b="b"/>
            <a:pathLst>
              <a:path w="3352800" h="520700">
                <a:moveTo>
                  <a:pt x="0" y="0"/>
                </a:moveTo>
                <a:lnTo>
                  <a:pt x="3352800" y="0"/>
                </a:lnTo>
                <a:lnTo>
                  <a:pt x="335280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ln w="38097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 txBox="1"/>
          <p:nvPr/>
        </p:nvSpPr>
        <p:spPr>
          <a:xfrm>
            <a:off x="1601469" y="4199890"/>
            <a:ext cx="28060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vascular</a:t>
            </a:r>
            <a:r>
              <a:rPr sz="2400" b="1" spc="-70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permeability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514850" y="42672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57150" y="0"/>
                </a:moveTo>
                <a:lnTo>
                  <a:pt x="0" y="114300"/>
                </a:lnTo>
                <a:lnTo>
                  <a:pt x="114300" y="114300"/>
                </a:lnTo>
                <a:lnTo>
                  <a:pt x="57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4572000" y="4358640"/>
            <a:ext cx="0" cy="289560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0"/>
                </a:moveTo>
                <a:lnTo>
                  <a:pt x="0" y="289560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5257800" y="4191000"/>
            <a:ext cx="1828800" cy="459740"/>
          </a:xfrm>
          <a:custGeom>
            <a:avLst/>
            <a:gdLst/>
            <a:ahLst/>
            <a:cxnLst/>
            <a:rect l="l" t="t" r="r" b="b"/>
            <a:pathLst>
              <a:path w="1828800" h="459739">
                <a:moveTo>
                  <a:pt x="0" y="0"/>
                </a:moveTo>
                <a:lnTo>
                  <a:pt x="1828800" y="0"/>
                </a:lnTo>
                <a:lnTo>
                  <a:pt x="1828800" y="459739"/>
                </a:lnTo>
                <a:lnTo>
                  <a:pt x="0" y="459739"/>
                </a:lnTo>
                <a:lnTo>
                  <a:pt x="0" y="0"/>
                </a:lnTo>
                <a:close/>
              </a:path>
            </a:pathLst>
          </a:custGeom>
          <a:solidFill>
            <a:srgbClr val="CC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 txBox="1"/>
          <p:nvPr/>
        </p:nvSpPr>
        <p:spPr>
          <a:xfrm>
            <a:off x="5257800" y="4191000"/>
            <a:ext cx="1828800" cy="459740"/>
          </a:xfrm>
          <a:prstGeom prst="rect">
            <a:avLst/>
          </a:prstGeom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surfactant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00850" y="4533900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114300" y="0"/>
                </a:moveTo>
                <a:lnTo>
                  <a:pt x="0" y="0"/>
                </a:lnTo>
                <a:lnTo>
                  <a:pt x="57150" y="114300"/>
                </a:lnTo>
                <a:lnTo>
                  <a:pt x="1143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6858000" y="4267200"/>
            <a:ext cx="0" cy="289560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0"/>
                </a:moveTo>
                <a:lnTo>
                  <a:pt x="0" y="289560"/>
                </a:lnTo>
              </a:path>
            </a:pathLst>
          </a:custGeom>
          <a:ln w="3810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 txBox="1"/>
          <p:nvPr/>
        </p:nvSpPr>
        <p:spPr>
          <a:xfrm>
            <a:off x="228600" y="5105400"/>
            <a:ext cx="579120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interstitial </a:t>
            </a:r>
            <a:r>
              <a:rPr sz="2400" b="1" spc="-15" dirty="0">
                <a:latin typeface="Times New Roman" panose="02020603050405020304"/>
                <a:cs typeface="Times New Roman" panose="02020603050405020304"/>
              </a:rPr>
              <a:t>and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alveolar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pulmonary</a:t>
            </a:r>
            <a:r>
              <a:rPr sz="2400" b="1" spc="-114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edema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5638800" y="21336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152400" y="0"/>
                </a:moveTo>
                <a:lnTo>
                  <a:pt x="0" y="0"/>
                </a:lnTo>
                <a:lnTo>
                  <a:pt x="76200" y="152400"/>
                </a:lnTo>
                <a:lnTo>
                  <a:pt x="1524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5715000" y="205740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679"/>
                </a:lnTo>
              </a:path>
            </a:pathLst>
          </a:custGeom>
          <a:ln w="5080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5638800" y="3124200"/>
            <a:ext cx="152400" cy="152400"/>
          </a:xfrm>
          <a:custGeom>
            <a:avLst/>
            <a:gdLst/>
            <a:ahLst/>
            <a:cxnLst/>
            <a:rect l="l" t="t" r="r" b="b"/>
            <a:pathLst>
              <a:path w="152400" h="152400">
                <a:moveTo>
                  <a:pt x="152400" y="0"/>
                </a:moveTo>
                <a:lnTo>
                  <a:pt x="0" y="0"/>
                </a:lnTo>
                <a:lnTo>
                  <a:pt x="76200" y="152400"/>
                </a:lnTo>
                <a:lnTo>
                  <a:pt x="1524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5715000" y="2895600"/>
            <a:ext cx="0" cy="259079"/>
          </a:xfrm>
          <a:custGeom>
            <a:avLst/>
            <a:gdLst/>
            <a:ahLst/>
            <a:cxnLst/>
            <a:rect l="l" t="t" r="r" b="b"/>
            <a:pathLst>
              <a:path h="259080">
                <a:moveTo>
                  <a:pt x="0" y="0"/>
                </a:moveTo>
                <a:lnTo>
                  <a:pt x="0" y="259079"/>
                </a:lnTo>
              </a:path>
            </a:pathLst>
          </a:custGeom>
          <a:ln w="5080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3352800" y="3948429"/>
            <a:ext cx="198120" cy="113030"/>
          </a:xfrm>
          <a:custGeom>
            <a:avLst/>
            <a:gdLst/>
            <a:ahLst/>
            <a:cxnLst/>
            <a:rect l="l" t="t" r="r" b="b"/>
            <a:pathLst>
              <a:path w="198120" h="113029">
                <a:moveTo>
                  <a:pt x="177800" y="0"/>
                </a:moveTo>
                <a:lnTo>
                  <a:pt x="0" y="90170"/>
                </a:lnTo>
                <a:lnTo>
                  <a:pt x="198120" y="113030"/>
                </a:lnTo>
                <a:lnTo>
                  <a:pt x="1778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3498850" y="3790950"/>
            <a:ext cx="1151890" cy="240029"/>
          </a:xfrm>
          <a:custGeom>
            <a:avLst/>
            <a:gdLst/>
            <a:ahLst/>
            <a:cxnLst/>
            <a:rect l="l" t="t" r="r" b="b"/>
            <a:pathLst>
              <a:path w="1151889" h="240029">
                <a:moveTo>
                  <a:pt x="1145539" y="0"/>
                </a:moveTo>
                <a:lnTo>
                  <a:pt x="0" y="201930"/>
                </a:lnTo>
                <a:lnTo>
                  <a:pt x="7620" y="240030"/>
                </a:lnTo>
                <a:lnTo>
                  <a:pt x="1151889" y="38100"/>
                </a:lnTo>
                <a:lnTo>
                  <a:pt x="114553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6278879" y="4019550"/>
            <a:ext cx="198120" cy="111760"/>
          </a:xfrm>
          <a:custGeom>
            <a:avLst/>
            <a:gdLst/>
            <a:ahLst/>
            <a:cxnLst/>
            <a:rect l="l" t="t" r="r" b="b"/>
            <a:pathLst>
              <a:path w="198120" h="111760">
                <a:moveTo>
                  <a:pt x="22860" y="0"/>
                </a:moveTo>
                <a:lnTo>
                  <a:pt x="0" y="111760"/>
                </a:lnTo>
                <a:lnTo>
                  <a:pt x="198120" y="95250"/>
                </a:lnTo>
                <a:lnTo>
                  <a:pt x="2286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5025390" y="3790950"/>
            <a:ext cx="1306830" cy="311150"/>
          </a:xfrm>
          <a:custGeom>
            <a:avLst/>
            <a:gdLst/>
            <a:ahLst/>
            <a:cxnLst/>
            <a:rect l="l" t="t" r="r" b="b"/>
            <a:pathLst>
              <a:path w="1306829" h="311150">
                <a:moveTo>
                  <a:pt x="7620" y="0"/>
                </a:moveTo>
                <a:lnTo>
                  <a:pt x="0" y="38100"/>
                </a:lnTo>
                <a:lnTo>
                  <a:pt x="1297939" y="311150"/>
                </a:lnTo>
                <a:lnTo>
                  <a:pt x="1306830" y="274319"/>
                </a:lnTo>
                <a:lnTo>
                  <a:pt x="762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3681729" y="4931409"/>
            <a:ext cx="104139" cy="173990"/>
          </a:xfrm>
          <a:custGeom>
            <a:avLst/>
            <a:gdLst/>
            <a:ahLst/>
            <a:cxnLst/>
            <a:rect l="l" t="t" r="r" b="b"/>
            <a:pathLst>
              <a:path w="104139" h="173989">
                <a:moveTo>
                  <a:pt x="104140" y="0"/>
                </a:moveTo>
                <a:lnTo>
                  <a:pt x="0" y="0"/>
                </a:lnTo>
                <a:lnTo>
                  <a:pt x="52070" y="173989"/>
                </a:lnTo>
                <a:lnTo>
                  <a:pt x="10414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3733800" y="4724400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35559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6501129" y="4931409"/>
            <a:ext cx="104139" cy="173990"/>
          </a:xfrm>
          <a:custGeom>
            <a:avLst/>
            <a:gdLst/>
            <a:ahLst/>
            <a:cxnLst/>
            <a:rect l="l" t="t" r="r" b="b"/>
            <a:pathLst>
              <a:path w="104140" h="173989">
                <a:moveTo>
                  <a:pt x="104140" y="0"/>
                </a:moveTo>
                <a:lnTo>
                  <a:pt x="0" y="0"/>
                </a:lnTo>
                <a:lnTo>
                  <a:pt x="52070" y="173989"/>
                </a:lnTo>
                <a:lnTo>
                  <a:pt x="10414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6553200" y="4724400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35559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 txBox="1"/>
          <p:nvPr/>
        </p:nvSpPr>
        <p:spPr>
          <a:xfrm>
            <a:off x="914400" y="1447800"/>
            <a:ext cx="182880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89535">
              <a:lnSpc>
                <a:spcPct val="100000"/>
              </a:lnSpc>
              <a:spcBef>
                <a:spcPts val="370"/>
              </a:spcBef>
            </a:pP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risk</a:t>
            </a:r>
            <a:r>
              <a:rPr sz="2400" b="1" spc="-55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factors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314700" y="1619250"/>
            <a:ext cx="190500" cy="114300"/>
          </a:xfrm>
          <a:custGeom>
            <a:avLst/>
            <a:gdLst/>
            <a:ahLst/>
            <a:cxnLst/>
            <a:rect l="l" t="t" r="r" b="b"/>
            <a:pathLst>
              <a:path w="190500" h="114300">
                <a:moveTo>
                  <a:pt x="0" y="0"/>
                </a:moveTo>
                <a:lnTo>
                  <a:pt x="0" y="114300"/>
                </a:lnTo>
                <a:lnTo>
                  <a:pt x="190500" y="5715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2819400" y="1676400"/>
            <a:ext cx="533400" cy="0"/>
          </a:xfrm>
          <a:custGeom>
            <a:avLst/>
            <a:gdLst/>
            <a:ahLst/>
            <a:cxnLst/>
            <a:rect l="l" t="t" r="r" b="b"/>
            <a:pathLst>
              <a:path w="533400">
                <a:moveTo>
                  <a:pt x="0" y="0"/>
                </a:moveTo>
                <a:lnTo>
                  <a:pt x="533400" y="0"/>
                </a:lnTo>
              </a:path>
            </a:pathLst>
          </a:custGeom>
          <a:ln w="3810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 txBox="1"/>
          <p:nvPr/>
        </p:nvSpPr>
        <p:spPr>
          <a:xfrm>
            <a:off x="1371600" y="2286000"/>
            <a:ext cx="7086600" cy="52070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97790" rIns="0" bIns="0" rtlCol="0">
            <a:spAutoFit/>
          </a:bodyPr>
          <a:lstStyle/>
          <a:p>
            <a:pPr marL="89535">
              <a:lnSpc>
                <a:spcPct val="100000"/>
              </a:lnSpc>
              <a:spcBef>
                <a:spcPts val="7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pro-inflammatory cytokines </a:t>
            </a:r>
            <a:r>
              <a:rPr sz="2400" b="1" spc="-15" dirty="0">
                <a:latin typeface="Times New Roman" panose="02020603050405020304"/>
                <a:cs typeface="Times New Roman" panose="02020603050405020304"/>
              </a:rPr>
              <a:t>and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mediators</a:t>
            </a:r>
            <a:r>
              <a:rPr sz="2400" b="1" spc="-114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released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05400" y="6019800"/>
            <a:ext cx="182880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16510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hypoxemia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240020" y="5801359"/>
            <a:ext cx="170180" cy="142240"/>
          </a:xfrm>
          <a:custGeom>
            <a:avLst/>
            <a:gdLst/>
            <a:ahLst/>
            <a:cxnLst/>
            <a:rect l="l" t="t" r="r" b="b"/>
            <a:pathLst>
              <a:path w="170179" h="142239">
                <a:moveTo>
                  <a:pt x="76200" y="0"/>
                </a:moveTo>
                <a:lnTo>
                  <a:pt x="0" y="133349"/>
                </a:lnTo>
                <a:lnTo>
                  <a:pt x="170179" y="142239"/>
                </a:lnTo>
                <a:lnTo>
                  <a:pt x="762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4864100" y="5617209"/>
            <a:ext cx="452120" cy="288290"/>
          </a:xfrm>
          <a:custGeom>
            <a:avLst/>
            <a:gdLst/>
            <a:ahLst/>
            <a:cxnLst/>
            <a:rect l="l" t="t" r="r" b="b"/>
            <a:pathLst>
              <a:path w="452120" h="288289">
                <a:moveTo>
                  <a:pt x="25400" y="0"/>
                </a:moveTo>
                <a:lnTo>
                  <a:pt x="0" y="43179"/>
                </a:lnTo>
                <a:lnTo>
                  <a:pt x="427989" y="288289"/>
                </a:lnTo>
                <a:lnTo>
                  <a:pt x="452120" y="243839"/>
                </a:lnTo>
                <a:lnTo>
                  <a:pt x="2540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 txBox="1"/>
          <p:nvPr/>
        </p:nvSpPr>
        <p:spPr>
          <a:xfrm>
            <a:off x="6324600" y="5105400"/>
            <a:ext cx="2438400" cy="459740"/>
          </a:xfrm>
          <a:prstGeom prst="rect">
            <a:avLst/>
          </a:prstGeom>
          <a:solidFill>
            <a:srgbClr val="CCFFFF"/>
          </a:solidFill>
          <a:ln w="38097">
            <a:solidFill>
              <a:srgbClr val="00FFFF"/>
            </a:solidFill>
          </a:ln>
        </p:spPr>
        <p:txBody>
          <a:bodyPr vert="horz" wrap="square" lIns="0" tIns="46990" rIns="0" bIns="0" rtlCol="0">
            <a:spAutoFit/>
          </a:bodyPr>
          <a:lstStyle/>
          <a:p>
            <a:pPr marL="90170">
              <a:lnSpc>
                <a:spcPct val="100000"/>
              </a:lnSpc>
              <a:spcBef>
                <a:spcPts val="370"/>
              </a:spcBef>
            </a:pP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alveolar</a:t>
            </a:r>
            <a:r>
              <a:rPr sz="2400" b="1" spc="-35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5" dirty="0">
                <a:latin typeface="Times New Roman" panose="02020603050405020304"/>
                <a:cs typeface="Times New Roman" panose="02020603050405020304"/>
              </a:rPr>
              <a:t>collapse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477000" y="5788659"/>
            <a:ext cx="166370" cy="154940"/>
          </a:xfrm>
          <a:custGeom>
            <a:avLst/>
            <a:gdLst/>
            <a:ahLst/>
            <a:cxnLst/>
            <a:rect l="l" t="t" r="r" b="b"/>
            <a:pathLst>
              <a:path w="166370" h="154939">
                <a:moveTo>
                  <a:pt x="71120" y="0"/>
                </a:moveTo>
                <a:lnTo>
                  <a:pt x="0" y="154939"/>
                </a:lnTo>
                <a:lnTo>
                  <a:pt x="166370" y="119379"/>
                </a:lnTo>
                <a:lnTo>
                  <a:pt x="7112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6555740" y="5618479"/>
            <a:ext cx="317500" cy="269240"/>
          </a:xfrm>
          <a:custGeom>
            <a:avLst/>
            <a:gdLst/>
            <a:ahLst/>
            <a:cxnLst/>
            <a:rect l="l" t="t" r="r" b="b"/>
            <a:pathLst>
              <a:path w="317500" h="269239">
                <a:moveTo>
                  <a:pt x="287019" y="0"/>
                </a:moveTo>
                <a:lnTo>
                  <a:pt x="0" y="228600"/>
                </a:lnTo>
                <a:lnTo>
                  <a:pt x="31750" y="269240"/>
                </a:lnTo>
                <a:lnTo>
                  <a:pt x="317500" y="39370"/>
                </a:lnTo>
                <a:lnTo>
                  <a:pt x="28701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7015480" y="4965700"/>
            <a:ext cx="2127250" cy="189230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973569" y="4940300"/>
            <a:ext cx="41910" cy="1916430"/>
          </a:xfrm>
          <a:custGeom>
            <a:avLst/>
            <a:gdLst/>
            <a:ahLst/>
            <a:cxnLst/>
            <a:rect l="l" t="t" r="r" b="b"/>
            <a:pathLst>
              <a:path w="41909" h="1916429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41909" h="1916429">
                <a:moveTo>
                  <a:pt x="6349" y="2540"/>
                </a:moveTo>
                <a:lnTo>
                  <a:pt x="0" y="2540"/>
                </a:lnTo>
                <a:lnTo>
                  <a:pt x="0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6349" y="3810"/>
                </a:lnTo>
                <a:lnTo>
                  <a:pt x="6349" y="2540"/>
                </a:lnTo>
                <a:close/>
              </a:path>
              <a:path w="41909" h="1916429">
                <a:moveTo>
                  <a:pt x="165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10" y="10160"/>
                </a:lnTo>
                <a:lnTo>
                  <a:pt x="16510" y="8890"/>
                </a:lnTo>
                <a:close/>
              </a:path>
              <a:path w="41909" h="1916429">
                <a:moveTo>
                  <a:pt x="2793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5559" y="21589"/>
                </a:lnTo>
                <a:lnTo>
                  <a:pt x="35559" y="20319"/>
                </a:lnTo>
                <a:lnTo>
                  <a:pt x="33020" y="20319"/>
                </a:lnTo>
                <a:lnTo>
                  <a:pt x="33020" y="19050"/>
                </a:lnTo>
                <a:lnTo>
                  <a:pt x="31749" y="19050"/>
                </a:lnTo>
                <a:lnTo>
                  <a:pt x="31749" y="17780"/>
                </a:lnTo>
                <a:lnTo>
                  <a:pt x="29209" y="17780"/>
                </a:lnTo>
                <a:lnTo>
                  <a:pt x="29209" y="16510"/>
                </a:lnTo>
                <a:lnTo>
                  <a:pt x="27939" y="16510"/>
                </a:lnTo>
                <a:lnTo>
                  <a:pt x="27939" y="15240"/>
                </a:lnTo>
                <a:close/>
              </a:path>
              <a:path w="41909" h="1916429">
                <a:moveTo>
                  <a:pt x="38100" y="21590"/>
                </a:moveTo>
                <a:lnTo>
                  <a:pt x="0" y="21590"/>
                </a:lnTo>
                <a:lnTo>
                  <a:pt x="0" y="40639"/>
                </a:lnTo>
                <a:lnTo>
                  <a:pt x="41909" y="40639"/>
                </a:lnTo>
                <a:lnTo>
                  <a:pt x="4190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close/>
              </a:path>
              <a:path w="41909" h="1916429">
                <a:moveTo>
                  <a:pt x="4190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41909" y="46989"/>
                </a:lnTo>
                <a:lnTo>
                  <a:pt x="41909" y="40640"/>
                </a:lnTo>
                <a:close/>
              </a:path>
              <a:path w="41909" h="1916429">
                <a:moveTo>
                  <a:pt x="41909" y="46990"/>
                </a:moveTo>
                <a:lnTo>
                  <a:pt x="0" y="46990"/>
                </a:lnTo>
                <a:lnTo>
                  <a:pt x="0" y="53339"/>
                </a:lnTo>
                <a:lnTo>
                  <a:pt x="41909" y="53339"/>
                </a:lnTo>
                <a:lnTo>
                  <a:pt x="41909" y="46990"/>
                </a:lnTo>
                <a:close/>
              </a:path>
              <a:path w="41909" h="1916429">
                <a:moveTo>
                  <a:pt x="41909" y="53340"/>
                </a:moveTo>
                <a:lnTo>
                  <a:pt x="0" y="53340"/>
                </a:lnTo>
                <a:lnTo>
                  <a:pt x="0" y="72389"/>
                </a:lnTo>
                <a:lnTo>
                  <a:pt x="41909" y="72389"/>
                </a:lnTo>
                <a:lnTo>
                  <a:pt x="41909" y="53340"/>
                </a:lnTo>
                <a:close/>
              </a:path>
              <a:path w="41909" h="1916429">
                <a:moveTo>
                  <a:pt x="41909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41909" y="78739"/>
                </a:lnTo>
                <a:lnTo>
                  <a:pt x="41909" y="72390"/>
                </a:lnTo>
                <a:close/>
              </a:path>
              <a:path w="41909" h="1916429">
                <a:moveTo>
                  <a:pt x="41909" y="78740"/>
                </a:moveTo>
                <a:lnTo>
                  <a:pt x="0" y="78740"/>
                </a:lnTo>
                <a:lnTo>
                  <a:pt x="0" y="91439"/>
                </a:lnTo>
                <a:lnTo>
                  <a:pt x="41909" y="91439"/>
                </a:lnTo>
                <a:lnTo>
                  <a:pt x="41909" y="78740"/>
                </a:lnTo>
                <a:close/>
              </a:path>
              <a:path w="41909" h="1916429">
                <a:moveTo>
                  <a:pt x="4190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41909" y="97789"/>
                </a:lnTo>
                <a:lnTo>
                  <a:pt x="41909" y="91440"/>
                </a:lnTo>
                <a:close/>
              </a:path>
              <a:path w="41909" h="1916429">
                <a:moveTo>
                  <a:pt x="4190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41909" y="104139"/>
                </a:lnTo>
                <a:lnTo>
                  <a:pt x="41909" y="97790"/>
                </a:lnTo>
                <a:close/>
              </a:path>
              <a:path w="41909" h="1916429">
                <a:moveTo>
                  <a:pt x="41909" y="104140"/>
                </a:moveTo>
                <a:lnTo>
                  <a:pt x="0" y="104140"/>
                </a:lnTo>
                <a:lnTo>
                  <a:pt x="0" y="116839"/>
                </a:lnTo>
                <a:lnTo>
                  <a:pt x="41909" y="116839"/>
                </a:lnTo>
                <a:lnTo>
                  <a:pt x="41909" y="104140"/>
                </a:lnTo>
                <a:close/>
              </a:path>
              <a:path w="41909" h="1916429">
                <a:moveTo>
                  <a:pt x="41909" y="116840"/>
                </a:moveTo>
                <a:lnTo>
                  <a:pt x="0" y="116840"/>
                </a:lnTo>
                <a:lnTo>
                  <a:pt x="0" y="123189"/>
                </a:lnTo>
                <a:lnTo>
                  <a:pt x="41909" y="123189"/>
                </a:lnTo>
                <a:lnTo>
                  <a:pt x="41909" y="116840"/>
                </a:lnTo>
                <a:close/>
              </a:path>
              <a:path w="41909" h="1916429">
                <a:moveTo>
                  <a:pt x="41909" y="123190"/>
                </a:moveTo>
                <a:lnTo>
                  <a:pt x="0" y="123190"/>
                </a:lnTo>
                <a:lnTo>
                  <a:pt x="0" y="129539"/>
                </a:lnTo>
                <a:lnTo>
                  <a:pt x="41909" y="129539"/>
                </a:lnTo>
                <a:lnTo>
                  <a:pt x="41909" y="123190"/>
                </a:lnTo>
                <a:close/>
              </a:path>
              <a:path w="41909" h="1916429">
                <a:moveTo>
                  <a:pt x="41909" y="129540"/>
                </a:moveTo>
                <a:lnTo>
                  <a:pt x="0" y="129540"/>
                </a:lnTo>
                <a:lnTo>
                  <a:pt x="0" y="135889"/>
                </a:lnTo>
                <a:lnTo>
                  <a:pt x="41909" y="135889"/>
                </a:lnTo>
                <a:lnTo>
                  <a:pt x="41909" y="129540"/>
                </a:lnTo>
                <a:close/>
              </a:path>
              <a:path w="41909" h="1916429">
                <a:moveTo>
                  <a:pt x="41909" y="135890"/>
                </a:moveTo>
                <a:lnTo>
                  <a:pt x="0" y="135890"/>
                </a:lnTo>
                <a:lnTo>
                  <a:pt x="0" y="142239"/>
                </a:lnTo>
                <a:lnTo>
                  <a:pt x="41909" y="142239"/>
                </a:lnTo>
                <a:lnTo>
                  <a:pt x="41909" y="135890"/>
                </a:lnTo>
                <a:close/>
              </a:path>
              <a:path w="41909" h="1916429">
                <a:moveTo>
                  <a:pt x="41909" y="142240"/>
                </a:moveTo>
                <a:lnTo>
                  <a:pt x="0" y="142240"/>
                </a:lnTo>
                <a:lnTo>
                  <a:pt x="0" y="154939"/>
                </a:lnTo>
                <a:lnTo>
                  <a:pt x="41909" y="154939"/>
                </a:lnTo>
                <a:lnTo>
                  <a:pt x="41909" y="142240"/>
                </a:lnTo>
                <a:close/>
              </a:path>
              <a:path w="41909" h="1916429">
                <a:moveTo>
                  <a:pt x="41909" y="154940"/>
                </a:moveTo>
                <a:lnTo>
                  <a:pt x="0" y="154940"/>
                </a:lnTo>
                <a:lnTo>
                  <a:pt x="0" y="186689"/>
                </a:lnTo>
                <a:lnTo>
                  <a:pt x="41909" y="186689"/>
                </a:lnTo>
                <a:lnTo>
                  <a:pt x="41909" y="154940"/>
                </a:lnTo>
                <a:close/>
              </a:path>
              <a:path w="41909" h="1916429">
                <a:moveTo>
                  <a:pt x="41909" y="186690"/>
                </a:moveTo>
                <a:lnTo>
                  <a:pt x="0" y="186690"/>
                </a:lnTo>
                <a:lnTo>
                  <a:pt x="0" y="205739"/>
                </a:lnTo>
                <a:lnTo>
                  <a:pt x="41909" y="205739"/>
                </a:lnTo>
                <a:lnTo>
                  <a:pt x="41909" y="186690"/>
                </a:lnTo>
                <a:close/>
              </a:path>
              <a:path w="41909" h="1916429">
                <a:moveTo>
                  <a:pt x="41909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41909" y="212089"/>
                </a:lnTo>
                <a:lnTo>
                  <a:pt x="41909" y="205740"/>
                </a:lnTo>
                <a:close/>
              </a:path>
              <a:path w="41909" h="1916429">
                <a:moveTo>
                  <a:pt x="41909" y="212090"/>
                </a:moveTo>
                <a:lnTo>
                  <a:pt x="0" y="212090"/>
                </a:lnTo>
                <a:lnTo>
                  <a:pt x="0" y="231139"/>
                </a:lnTo>
                <a:lnTo>
                  <a:pt x="41909" y="231139"/>
                </a:lnTo>
                <a:lnTo>
                  <a:pt x="41909" y="212090"/>
                </a:lnTo>
                <a:close/>
              </a:path>
              <a:path w="41909" h="1916429">
                <a:moveTo>
                  <a:pt x="4190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1909" y="237489"/>
                </a:lnTo>
                <a:lnTo>
                  <a:pt x="41909" y="231140"/>
                </a:lnTo>
                <a:close/>
              </a:path>
              <a:path w="41909" h="1916429">
                <a:moveTo>
                  <a:pt x="41909" y="237490"/>
                </a:moveTo>
                <a:lnTo>
                  <a:pt x="0" y="237490"/>
                </a:lnTo>
                <a:lnTo>
                  <a:pt x="0" y="256539"/>
                </a:lnTo>
                <a:lnTo>
                  <a:pt x="41909" y="256539"/>
                </a:lnTo>
                <a:lnTo>
                  <a:pt x="41909" y="237490"/>
                </a:lnTo>
                <a:close/>
              </a:path>
              <a:path w="41909" h="1916429">
                <a:moveTo>
                  <a:pt x="4190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41909" y="262889"/>
                </a:lnTo>
                <a:lnTo>
                  <a:pt x="41909" y="256540"/>
                </a:lnTo>
                <a:close/>
              </a:path>
              <a:path w="41909" h="1916429">
                <a:moveTo>
                  <a:pt x="41909" y="262890"/>
                </a:moveTo>
                <a:lnTo>
                  <a:pt x="0" y="262890"/>
                </a:lnTo>
                <a:lnTo>
                  <a:pt x="0" y="275589"/>
                </a:lnTo>
                <a:lnTo>
                  <a:pt x="41909" y="275589"/>
                </a:lnTo>
                <a:lnTo>
                  <a:pt x="41909" y="262890"/>
                </a:lnTo>
                <a:close/>
              </a:path>
              <a:path w="41909" h="1916429">
                <a:moveTo>
                  <a:pt x="41909" y="275590"/>
                </a:moveTo>
                <a:lnTo>
                  <a:pt x="0" y="275590"/>
                </a:lnTo>
                <a:lnTo>
                  <a:pt x="0" y="288289"/>
                </a:lnTo>
                <a:lnTo>
                  <a:pt x="41909" y="288289"/>
                </a:lnTo>
                <a:lnTo>
                  <a:pt x="41909" y="275590"/>
                </a:lnTo>
                <a:close/>
              </a:path>
              <a:path w="41909" h="1916429">
                <a:moveTo>
                  <a:pt x="41909" y="288290"/>
                </a:moveTo>
                <a:lnTo>
                  <a:pt x="0" y="288290"/>
                </a:lnTo>
                <a:lnTo>
                  <a:pt x="0" y="327659"/>
                </a:lnTo>
                <a:lnTo>
                  <a:pt x="41909" y="327659"/>
                </a:lnTo>
                <a:lnTo>
                  <a:pt x="41909" y="288290"/>
                </a:lnTo>
                <a:close/>
              </a:path>
              <a:path w="41909" h="1916429">
                <a:moveTo>
                  <a:pt x="41909" y="327660"/>
                </a:moveTo>
                <a:lnTo>
                  <a:pt x="0" y="327660"/>
                </a:lnTo>
                <a:lnTo>
                  <a:pt x="0" y="356869"/>
                </a:lnTo>
                <a:lnTo>
                  <a:pt x="41909" y="356869"/>
                </a:lnTo>
                <a:lnTo>
                  <a:pt x="41909" y="327660"/>
                </a:lnTo>
                <a:close/>
              </a:path>
              <a:path w="41909" h="1916429">
                <a:moveTo>
                  <a:pt x="41909" y="356870"/>
                </a:moveTo>
                <a:lnTo>
                  <a:pt x="0" y="356870"/>
                </a:lnTo>
                <a:lnTo>
                  <a:pt x="0" y="359409"/>
                </a:lnTo>
                <a:lnTo>
                  <a:pt x="41909" y="359409"/>
                </a:lnTo>
                <a:lnTo>
                  <a:pt x="41909" y="356870"/>
                </a:lnTo>
                <a:close/>
              </a:path>
              <a:path w="41909" h="1916429">
                <a:moveTo>
                  <a:pt x="41909" y="359410"/>
                </a:moveTo>
                <a:lnTo>
                  <a:pt x="0" y="359410"/>
                </a:lnTo>
                <a:lnTo>
                  <a:pt x="0" y="407669"/>
                </a:lnTo>
                <a:lnTo>
                  <a:pt x="41909" y="407669"/>
                </a:lnTo>
                <a:lnTo>
                  <a:pt x="41909" y="359410"/>
                </a:lnTo>
                <a:close/>
              </a:path>
              <a:path w="41909" h="1916429">
                <a:moveTo>
                  <a:pt x="41909" y="407670"/>
                </a:moveTo>
                <a:lnTo>
                  <a:pt x="0" y="407670"/>
                </a:lnTo>
                <a:lnTo>
                  <a:pt x="0" y="422909"/>
                </a:lnTo>
                <a:lnTo>
                  <a:pt x="41909" y="422909"/>
                </a:lnTo>
                <a:lnTo>
                  <a:pt x="41909" y="407670"/>
                </a:lnTo>
                <a:close/>
              </a:path>
              <a:path w="41909" h="1916429">
                <a:moveTo>
                  <a:pt x="41909" y="422910"/>
                </a:moveTo>
                <a:lnTo>
                  <a:pt x="0" y="422910"/>
                </a:lnTo>
                <a:lnTo>
                  <a:pt x="0" y="426719"/>
                </a:lnTo>
                <a:lnTo>
                  <a:pt x="41909" y="426719"/>
                </a:lnTo>
                <a:lnTo>
                  <a:pt x="41909" y="422910"/>
                </a:lnTo>
                <a:close/>
              </a:path>
              <a:path w="41909" h="1916429">
                <a:moveTo>
                  <a:pt x="41909" y="426720"/>
                </a:moveTo>
                <a:lnTo>
                  <a:pt x="0" y="426720"/>
                </a:lnTo>
                <a:lnTo>
                  <a:pt x="0" y="452119"/>
                </a:lnTo>
                <a:lnTo>
                  <a:pt x="41909" y="452119"/>
                </a:lnTo>
                <a:lnTo>
                  <a:pt x="41909" y="426720"/>
                </a:lnTo>
                <a:close/>
              </a:path>
              <a:path w="41909" h="1916429">
                <a:moveTo>
                  <a:pt x="41909" y="452120"/>
                </a:moveTo>
                <a:lnTo>
                  <a:pt x="0" y="452120"/>
                </a:lnTo>
                <a:lnTo>
                  <a:pt x="0" y="458469"/>
                </a:lnTo>
                <a:lnTo>
                  <a:pt x="41909" y="458469"/>
                </a:lnTo>
                <a:lnTo>
                  <a:pt x="41909" y="452120"/>
                </a:lnTo>
                <a:close/>
              </a:path>
              <a:path w="41909" h="1916429">
                <a:moveTo>
                  <a:pt x="41909" y="458470"/>
                </a:moveTo>
                <a:lnTo>
                  <a:pt x="0" y="458470"/>
                </a:lnTo>
                <a:lnTo>
                  <a:pt x="0" y="464819"/>
                </a:lnTo>
                <a:lnTo>
                  <a:pt x="41909" y="464819"/>
                </a:lnTo>
                <a:lnTo>
                  <a:pt x="41909" y="458470"/>
                </a:lnTo>
                <a:close/>
              </a:path>
              <a:path w="41909" h="1916429">
                <a:moveTo>
                  <a:pt x="41909" y="464820"/>
                </a:moveTo>
                <a:lnTo>
                  <a:pt x="0" y="464820"/>
                </a:lnTo>
                <a:lnTo>
                  <a:pt x="0" y="477519"/>
                </a:lnTo>
                <a:lnTo>
                  <a:pt x="41909" y="477519"/>
                </a:lnTo>
                <a:lnTo>
                  <a:pt x="41909" y="464820"/>
                </a:lnTo>
                <a:close/>
              </a:path>
              <a:path w="41909" h="1916429">
                <a:moveTo>
                  <a:pt x="41909" y="477520"/>
                </a:moveTo>
                <a:lnTo>
                  <a:pt x="0" y="477520"/>
                </a:lnTo>
                <a:lnTo>
                  <a:pt x="0" y="483870"/>
                </a:lnTo>
                <a:lnTo>
                  <a:pt x="41909" y="483870"/>
                </a:lnTo>
                <a:lnTo>
                  <a:pt x="41909" y="477520"/>
                </a:lnTo>
                <a:close/>
              </a:path>
              <a:path w="41909" h="1916429">
                <a:moveTo>
                  <a:pt x="41909" y="483870"/>
                </a:moveTo>
                <a:lnTo>
                  <a:pt x="0" y="483870"/>
                </a:lnTo>
                <a:lnTo>
                  <a:pt x="0" y="509269"/>
                </a:lnTo>
                <a:lnTo>
                  <a:pt x="41909" y="509269"/>
                </a:lnTo>
                <a:lnTo>
                  <a:pt x="41909" y="483870"/>
                </a:lnTo>
                <a:close/>
              </a:path>
              <a:path w="41909" h="1916429">
                <a:moveTo>
                  <a:pt x="41909" y="509270"/>
                </a:moveTo>
                <a:lnTo>
                  <a:pt x="0" y="509270"/>
                </a:lnTo>
                <a:lnTo>
                  <a:pt x="0" y="515620"/>
                </a:lnTo>
                <a:lnTo>
                  <a:pt x="41909" y="515620"/>
                </a:lnTo>
                <a:lnTo>
                  <a:pt x="41909" y="509270"/>
                </a:lnTo>
                <a:close/>
              </a:path>
              <a:path w="41909" h="1916429">
                <a:moveTo>
                  <a:pt x="41909" y="515620"/>
                </a:moveTo>
                <a:lnTo>
                  <a:pt x="0" y="515620"/>
                </a:lnTo>
                <a:lnTo>
                  <a:pt x="0" y="528319"/>
                </a:lnTo>
                <a:lnTo>
                  <a:pt x="41909" y="528319"/>
                </a:lnTo>
                <a:lnTo>
                  <a:pt x="41909" y="515620"/>
                </a:lnTo>
                <a:close/>
              </a:path>
              <a:path w="41909" h="1916429">
                <a:moveTo>
                  <a:pt x="41909" y="528320"/>
                </a:moveTo>
                <a:lnTo>
                  <a:pt x="0" y="528320"/>
                </a:lnTo>
                <a:lnTo>
                  <a:pt x="0" y="534669"/>
                </a:lnTo>
                <a:lnTo>
                  <a:pt x="41909" y="534669"/>
                </a:lnTo>
                <a:lnTo>
                  <a:pt x="41909" y="528320"/>
                </a:lnTo>
                <a:close/>
              </a:path>
              <a:path w="41909" h="1916429">
                <a:moveTo>
                  <a:pt x="41909" y="534670"/>
                </a:moveTo>
                <a:lnTo>
                  <a:pt x="0" y="534670"/>
                </a:lnTo>
                <a:lnTo>
                  <a:pt x="0" y="553719"/>
                </a:lnTo>
                <a:lnTo>
                  <a:pt x="41909" y="553719"/>
                </a:lnTo>
                <a:lnTo>
                  <a:pt x="41909" y="534670"/>
                </a:lnTo>
                <a:close/>
              </a:path>
              <a:path w="41909" h="1916429">
                <a:moveTo>
                  <a:pt x="41909" y="553720"/>
                </a:moveTo>
                <a:lnTo>
                  <a:pt x="0" y="553720"/>
                </a:lnTo>
                <a:lnTo>
                  <a:pt x="0" y="581660"/>
                </a:lnTo>
                <a:lnTo>
                  <a:pt x="41909" y="581660"/>
                </a:lnTo>
                <a:lnTo>
                  <a:pt x="41909" y="553720"/>
                </a:lnTo>
                <a:close/>
              </a:path>
              <a:path w="41909" h="1916429">
                <a:moveTo>
                  <a:pt x="41909" y="581660"/>
                </a:moveTo>
                <a:lnTo>
                  <a:pt x="0" y="581660"/>
                </a:lnTo>
                <a:lnTo>
                  <a:pt x="0" y="619760"/>
                </a:lnTo>
                <a:lnTo>
                  <a:pt x="41909" y="619760"/>
                </a:lnTo>
                <a:lnTo>
                  <a:pt x="41909" y="581660"/>
                </a:lnTo>
                <a:close/>
              </a:path>
              <a:path w="41909" h="1916429">
                <a:moveTo>
                  <a:pt x="41909" y="619760"/>
                </a:moveTo>
                <a:lnTo>
                  <a:pt x="0" y="619760"/>
                </a:lnTo>
                <a:lnTo>
                  <a:pt x="0" y="623569"/>
                </a:lnTo>
                <a:lnTo>
                  <a:pt x="41909" y="623569"/>
                </a:lnTo>
                <a:lnTo>
                  <a:pt x="41909" y="619760"/>
                </a:lnTo>
                <a:close/>
              </a:path>
              <a:path w="41909" h="1916429">
                <a:moveTo>
                  <a:pt x="41909" y="623570"/>
                </a:moveTo>
                <a:lnTo>
                  <a:pt x="0" y="623570"/>
                </a:lnTo>
                <a:lnTo>
                  <a:pt x="0" y="655319"/>
                </a:lnTo>
                <a:lnTo>
                  <a:pt x="41909" y="655319"/>
                </a:lnTo>
                <a:lnTo>
                  <a:pt x="41909" y="623570"/>
                </a:lnTo>
                <a:close/>
              </a:path>
              <a:path w="41909" h="1916429">
                <a:moveTo>
                  <a:pt x="41909" y="655320"/>
                </a:moveTo>
                <a:lnTo>
                  <a:pt x="0" y="655320"/>
                </a:lnTo>
                <a:lnTo>
                  <a:pt x="0" y="674369"/>
                </a:lnTo>
                <a:lnTo>
                  <a:pt x="41909" y="674369"/>
                </a:lnTo>
                <a:lnTo>
                  <a:pt x="41909" y="655320"/>
                </a:lnTo>
                <a:close/>
              </a:path>
              <a:path w="41909" h="1916429">
                <a:moveTo>
                  <a:pt x="41909" y="674370"/>
                </a:moveTo>
                <a:lnTo>
                  <a:pt x="0" y="674370"/>
                </a:lnTo>
                <a:lnTo>
                  <a:pt x="0" y="699769"/>
                </a:lnTo>
                <a:lnTo>
                  <a:pt x="41909" y="699769"/>
                </a:lnTo>
                <a:lnTo>
                  <a:pt x="41909" y="674370"/>
                </a:lnTo>
                <a:close/>
              </a:path>
              <a:path w="41909" h="1916429">
                <a:moveTo>
                  <a:pt x="41909" y="699770"/>
                </a:moveTo>
                <a:lnTo>
                  <a:pt x="0" y="699770"/>
                </a:lnTo>
                <a:lnTo>
                  <a:pt x="0" y="737869"/>
                </a:lnTo>
                <a:lnTo>
                  <a:pt x="41909" y="737869"/>
                </a:lnTo>
                <a:lnTo>
                  <a:pt x="41909" y="699770"/>
                </a:lnTo>
                <a:close/>
              </a:path>
              <a:path w="41909" h="1916429">
                <a:moveTo>
                  <a:pt x="41909" y="737870"/>
                </a:moveTo>
                <a:lnTo>
                  <a:pt x="0" y="737870"/>
                </a:lnTo>
                <a:lnTo>
                  <a:pt x="0" y="744219"/>
                </a:lnTo>
                <a:lnTo>
                  <a:pt x="41909" y="744219"/>
                </a:lnTo>
                <a:lnTo>
                  <a:pt x="41909" y="737870"/>
                </a:lnTo>
                <a:close/>
              </a:path>
              <a:path w="41909" h="1916429">
                <a:moveTo>
                  <a:pt x="41909" y="744220"/>
                </a:moveTo>
                <a:lnTo>
                  <a:pt x="0" y="744220"/>
                </a:lnTo>
                <a:lnTo>
                  <a:pt x="0" y="756919"/>
                </a:lnTo>
                <a:lnTo>
                  <a:pt x="41909" y="756919"/>
                </a:lnTo>
                <a:lnTo>
                  <a:pt x="41909" y="744220"/>
                </a:lnTo>
                <a:close/>
              </a:path>
              <a:path w="41909" h="1916429">
                <a:moveTo>
                  <a:pt x="41909" y="756920"/>
                </a:moveTo>
                <a:lnTo>
                  <a:pt x="0" y="756920"/>
                </a:lnTo>
                <a:lnTo>
                  <a:pt x="0" y="759460"/>
                </a:lnTo>
                <a:lnTo>
                  <a:pt x="41909" y="759460"/>
                </a:lnTo>
                <a:lnTo>
                  <a:pt x="41909" y="756920"/>
                </a:lnTo>
                <a:close/>
              </a:path>
              <a:path w="41909" h="1916429">
                <a:moveTo>
                  <a:pt x="41909" y="759460"/>
                </a:moveTo>
                <a:lnTo>
                  <a:pt x="0" y="759460"/>
                </a:lnTo>
                <a:lnTo>
                  <a:pt x="0" y="763269"/>
                </a:lnTo>
                <a:lnTo>
                  <a:pt x="41909" y="763269"/>
                </a:lnTo>
                <a:lnTo>
                  <a:pt x="41909" y="759460"/>
                </a:lnTo>
                <a:close/>
              </a:path>
              <a:path w="41909" h="1916429">
                <a:moveTo>
                  <a:pt x="41909" y="763270"/>
                </a:moveTo>
                <a:lnTo>
                  <a:pt x="0" y="763270"/>
                </a:lnTo>
                <a:lnTo>
                  <a:pt x="0" y="788669"/>
                </a:lnTo>
                <a:lnTo>
                  <a:pt x="41909" y="788669"/>
                </a:lnTo>
                <a:lnTo>
                  <a:pt x="41909" y="763270"/>
                </a:lnTo>
                <a:close/>
              </a:path>
              <a:path w="41909" h="1916429">
                <a:moveTo>
                  <a:pt x="41909" y="788670"/>
                </a:moveTo>
                <a:lnTo>
                  <a:pt x="0" y="788670"/>
                </a:lnTo>
                <a:lnTo>
                  <a:pt x="0" y="797560"/>
                </a:lnTo>
                <a:lnTo>
                  <a:pt x="41909" y="797560"/>
                </a:lnTo>
                <a:lnTo>
                  <a:pt x="41909" y="788670"/>
                </a:lnTo>
                <a:close/>
              </a:path>
              <a:path w="41909" h="1916429">
                <a:moveTo>
                  <a:pt x="41909" y="797560"/>
                </a:moveTo>
                <a:lnTo>
                  <a:pt x="0" y="797560"/>
                </a:lnTo>
                <a:lnTo>
                  <a:pt x="0" y="810260"/>
                </a:lnTo>
                <a:lnTo>
                  <a:pt x="41909" y="810260"/>
                </a:lnTo>
                <a:lnTo>
                  <a:pt x="41909" y="797560"/>
                </a:lnTo>
                <a:close/>
              </a:path>
              <a:path w="41909" h="1916429">
                <a:moveTo>
                  <a:pt x="41909" y="810260"/>
                </a:moveTo>
                <a:lnTo>
                  <a:pt x="0" y="810260"/>
                </a:lnTo>
                <a:lnTo>
                  <a:pt x="0" y="880110"/>
                </a:lnTo>
                <a:lnTo>
                  <a:pt x="41909" y="880110"/>
                </a:lnTo>
                <a:lnTo>
                  <a:pt x="41909" y="810260"/>
                </a:lnTo>
                <a:close/>
              </a:path>
              <a:path w="41909" h="1916429">
                <a:moveTo>
                  <a:pt x="41909" y="880110"/>
                </a:moveTo>
                <a:lnTo>
                  <a:pt x="0" y="880110"/>
                </a:lnTo>
                <a:lnTo>
                  <a:pt x="0" y="915669"/>
                </a:lnTo>
                <a:lnTo>
                  <a:pt x="41909" y="915669"/>
                </a:lnTo>
                <a:lnTo>
                  <a:pt x="41909" y="880110"/>
                </a:lnTo>
                <a:close/>
              </a:path>
              <a:path w="41909" h="1916429">
                <a:moveTo>
                  <a:pt x="41909" y="915670"/>
                </a:moveTo>
                <a:lnTo>
                  <a:pt x="0" y="915670"/>
                </a:lnTo>
                <a:lnTo>
                  <a:pt x="0" y="922019"/>
                </a:lnTo>
                <a:lnTo>
                  <a:pt x="41909" y="922019"/>
                </a:lnTo>
                <a:lnTo>
                  <a:pt x="41909" y="915670"/>
                </a:lnTo>
                <a:close/>
              </a:path>
              <a:path w="41909" h="1916429">
                <a:moveTo>
                  <a:pt x="41909" y="922020"/>
                </a:moveTo>
                <a:lnTo>
                  <a:pt x="0" y="922020"/>
                </a:lnTo>
                <a:lnTo>
                  <a:pt x="0" y="928369"/>
                </a:lnTo>
                <a:lnTo>
                  <a:pt x="41909" y="928369"/>
                </a:lnTo>
                <a:lnTo>
                  <a:pt x="41909" y="922020"/>
                </a:lnTo>
                <a:close/>
              </a:path>
              <a:path w="41909" h="1916429">
                <a:moveTo>
                  <a:pt x="41909" y="928370"/>
                </a:moveTo>
                <a:lnTo>
                  <a:pt x="0" y="928370"/>
                </a:lnTo>
                <a:lnTo>
                  <a:pt x="0" y="947419"/>
                </a:lnTo>
                <a:lnTo>
                  <a:pt x="41909" y="947419"/>
                </a:lnTo>
                <a:lnTo>
                  <a:pt x="41909" y="928370"/>
                </a:lnTo>
                <a:close/>
              </a:path>
              <a:path w="41909" h="1916429">
                <a:moveTo>
                  <a:pt x="41909" y="947420"/>
                </a:moveTo>
                <a:lnTo>
                  <a:pt x="0" y="947420"/>
                </a:lnTo>
                <a:lnTo>
                  <a:pt x="0" y="966469"/>
                </a:lnTo>
                <a:lnTo>
                  <a:pt x="41909" y="966469"/>
                </a:lnTo>
                <a:lnTo>
                  <a:pt x="41909" y="947420"/>
                </a:lnTo>
                <a:close/>
              </a:path>
              <a:path w="41909" h="1916429">
                <a:moveTo>
                  <a:pt x="41909" y="966470"/>
                </a:moveTo>
                <a:lnTo>
                  <a:pt x="0" y="966470"/>
                </a:lnTo>
                <a:lnTo>
                  <a:pt x="0" y="979169"/>
                </a:lnTo>
                <a:lnTo>
                  <a:pt x="41909" y="979169"/>
                </a:lnTo>
                <a:lnTo>
                  <a:pt x="41909" y="966470"/>
                </a:lnTo>
                <a:close/>
              </a:path>
              <a:path w="41909" h="1916429">
                <a:moveTo>
                  <a:pt x="41909" y="979170"/>
                </a:moveTo>
                <a:lnTo>
                  <a:pt x="0" y="979170"/>
                </a:lnTo>
                <a:lnTo>
                  <a:pt x="0" y="985519"/>
                </a:lnTo>
                <a:lnTo>
                  <a:pt x="41909" y="985519"/>
                </a:lnTo>
                <a:lnTo>
                  <a:pt x="41909" y="979170"/>
                </a:lnTo>
                <a:close/>
              </a:path>
              <a:path w="41909" h="1916429">
                <a:moveTo>
                  <a:pt x="41909" y="985520"/>
                </a:moveTo>
                <a:lnTo>
                  <a:pt x="0" y="985520"/>
                </a:lnTo>
                <a:lnTo>
                  <a:pt x="0" y="998219"/>
                </a:lnTo>
                <a:lnTo>
                  <a:pt x="41909" y="998219"/>
                </a:lnTo>
                <a:lnTo>
                  <a:pt x="41909" y="985520"/>
                </a:lnTo>
                <a:close/>
              </a:path>
              <a:path w="41909" h="1916429">
                <a:moveTo>
                  <a:pt x="41909" y="998220"/>
                </a:moveTo>
                <a:lnTo>
                  <a:pt x="0" y="998220"/>
                </a:lnTo>
                <a:lnTo>
                  <a:pt x="0" y="1010919"/>
                </a:lnTo>
                <a:lnTo>
                  <a:pt x="41909" y="1010919"/>
                </a:lnTo>
                <a:lnTo>
                  <a:pt x="41909" y="998220"/>
                </a:lnTo>
                <a:close/>
              </a:path>
              <a:path w="41909" h="1916429">
                <a:moveTo>
                  <a:pt x="41909" y="1010920"/>
                </a:moveTo>
                <a:lnTo>
                  <a:pt x="0" y="1010920"/>
                </a:lnTo>
                <a:lnTo>
                  <a:pt x="0" y="1036319"/>
                </a:lnTo>
                <a:lnTo>
                  <a:pt x="41909" y="1036319"/>
                </a:lnTo>
                <a:lnTo>
                  <a:pt x="41909" y="1010920"/>
                </a:lnTo>
                <a:close/>
              </a:path>
              <a:path w="41909" h="1916429">
                <a:moveTo>
                  <a:pt x="41909" y="1036320"/>
                </a:moveTo>
                <a:lnTo>
                  <a:pt x="0" y="1036320"/>
                </a:lnTo>
                <a:lnTo>
                  <a:pt x="0" y="1061720"/>
                </a:lnTo>
                <a:lnTo>
                  <a:pt x="41909" y="1061720"/>
                </a:lnTo>
                <a:lnTo>
                  <a:pt x="41909" y="1036320"/>
                </a:lnTo>
                <a:close/>
              </a:path>
              <a:path w="41909" h="1916429">
                <a:moveTo>
                  <a:pt x="41909" y="1061720"/>
                </a:moveTo>
                <a:lnTo>
                  <a:pt x="0" y="1061720"/>
                </a:lnTo>
                <a:lnTo>
                  <a:pt x="0" y="1068070"/>
                </a:lnTo>
                <a:lnTo>
                  <a:pt x="41909" y="1068070"/>
                </a:lnTo>
                <a:lnTo>
                  <a:pt x="41909" y="1061720"/>
                </a:lnTo>
                <a:close/>
              </a:path>
              <a:path w="41909" h="1916429">
                <a:moveTo>
                  <a:pt x="41909" y="1068070"/>
                </a:moveTo>
                <a:lnTo>
                  <a:pt x="0" y="1068070"/>
                </a:lnTo>
                <a:lnTo>
                  <a:pt x="0" y="1074420"/>
                </a:lnTo>
                <a:lnTo>
                  <a:pt x="41909" y="1074420"/>
                </a:lnTo>
                <a:lnTo>
                  <a:pt x="41909" y="1068070"/>
                </a:lnTo>
                <a:close/>
              </a:path>
              <a:path w="41909" h="1916429">
                <a:moveTo>
                  <a:pt x="41909" y="1074420"/>
                </a:moveTo>
                <a:lnTo>
                  <a:pt x="0" y="1074420"/>
                </a:lnTo>
                <a:lnTo>
                  <a:pt x="0" y="1080770"/>
                </a:lnTo>
                <a:lnTo>
                  <a:pt x="41909" y="1080770"/>
                </a:lnTo>
                <a:lnTo>
                  <a:pt x="41909" y="1074420"/>
                </a:lnTo>
                <a:close/>
              </a:path>
              <a:path w="41909" h="1916429">
                <a:moveTo>
                  <a:pt x="41909" y="1080770"/>
                </a:moveTo>
                <a:lnTo>
                  <a:pt x="0" y="1080770"/>
                </a:lnTo>
                <a:lnTo>
                  <a:pt x="0" y="1087120"/>
                </a:lnTo>
                <a:lnTo>
                  <a:pt x="41909" y="1087120"/>
                </a:lnTo>
                <a:lnTo>
                  <a:pt x="41909" y="1080770"/>
                </a:lnTo>
                <a:close/>
              </a:path>
              <a:path w="41909" h="1916429">
                <a:moveTo>
                  <a:pt x="41909" y="1087120"/>
                </a:moveTo>
                <a:lnTo>
                  <a:pt x="0" y="1087120"/>
                </a:lnTo>
                <a:lnTo>
                  <a:pt x="0" y="1102360"/>
                </a:lnTo>
                <a:lnTo>
                  <a:pt x="41909" y="1102360"/>
                </a:lnTo>
                <a:lnTo>
                  <a:pt x="41909" y="1087120"/>
                </a:lnTo>
                <a:close/>
              </a:path>
              <a:path w="41909" h="1916429">
                <a:moveTo>
                  <a:pt x="41909" y="1305560"/>
                </a:moveTo>
                <a:lnTo>
                  <a:pt x="0" y="1305560"/>
                </a:lnTo>
                <a:lnTo>
                  <a:pt x="0" y="1916430"/>
                </a:lnTo>
                <a:lnTo>
                  <a:pt x="41909" y="1916430"/>
                </a:lnTo>
                <a:lnTo>
                  <a:pt x="41909" y="1305560"/>
                </a:lnTo>
                <a:close/>
              </a:path>
              <a:path w="41909" h="1916429">
                <a:moveTo>
                  <a:pt x="41909" y="1299210"/>
                </a:moveTo>
                <a:lnTo>
                  <a:pt x="0" y="1299210"/>
                </a:lnTo>
                <a:lnTo>
                  <a:pt x="0" y="1304289"/>
                </a:lnTo>
                <a:lnTo>
                  <a:pt x="41909" y="1304289"/>
                </a:lnTo>
                <a:lnTo>
                  <a:pt x="41909" y="1299210"/>
                </a:lnTo>
                <a:close/>
              </a:path>
              <a:path w="41909" h="1916429">
                <a:moveTo>
                  <a:pt x="41909" y="1292860"/>
                </a:moveTo>
                <a:lnTo>
                  <a:pt x="0" y="1292860"/>
                </a:lnTo>
                <a:lnTo>
                  <a:pt x="0" y="1297939"/>
                </a:lnTo>
                <a:lnTo>
                  <a:pt x="41909" y="1297939"/>
                </a:lnTo>
                <a:lnTo>
                  <a:pt x="41909" y="1292860"/>
                </a:lnTo>
                <a:close/>
              </a:path>
              <a:path w="41909" h="1916429">
                <a:moveTo>
                  <a:pt x="41909" y="1286510"/>
                </a:moveTo>
                <a:lnTo>
                  <a:pt x="0" y="1286510"/>
                </a:lnTo>
                <a:lnTo>
                  <a:pt x="0" y="1291589"/>
                </a:lnTo>
                <a:lnTo>
                  <a:pt x="41909" y="1291589"/>
                </a:lnTo>
                <a:lnTo>
                  <a:pt x="41909" y="1286510"/>
                </a:lnTo>
                <a:close/>
              </a:path>
              <a:path w="41909" h="1916429">
                <a:moveTo>
                  <a:pt x="41909" y="1280160"/>
                </a:moveTo>
                <a:lnTo>
                  <a:pt x="0" y="1280160"/>
                </a:lnTo>
                <a:lnTo>
                  <a:pt x="0" y="1285239"/>
                </a:lnTo>
                <a:lnTo>
                  <a:pt x="41909" y="1285239"/>
                </a:lnTo>
                <a:lnTo>
                  <a:pt x="41909" y="1280160"/>
                </a:lnTo>
                <a:close/>
              </a:path>
              <a:path w="41909" h="1916429">
                <a:moveTo>
                  <a:pt x="41909" y="1273810"/>
                </a:moveTo>
                <a:lnTo>
                  <a:pt x="0" y="1273810"/>
                </a:lnTo>
                <a:lnTo>
                  <a:pt x="0" y="1278890"/>
                </a:lnTo>
                <a:lnTo>
                  <a:pt x="41909" y="1278890"/>
                </a:lnTo>
                <a:lnTo>
                  <a:pt x="41909" y="1273810"/>
                </a:lnTo>
                <a:close/>
              </a:path>
              <a:path w="41909" h="1916429">
                <a:moveTo>
                  <a:pt x="41909" y="1267460"/>
                </a:moveTo>
                <a:lnTo>
                  <a:pt x="0" y="1267460"/>
                </a:lnTo>
                <a:lnTo>
                  <a:pt x="0" y="1272540"/>
                </a:lnTo>
                <a:lnTo>
                  <a:pt x="41909" y="1272540"/>
                </a:lnTo>
                <a:lnTo>
                  <a:pt x="41909" y="1267460"/>
                </a:lnTo>
                <a:close/>
              </a:path>
              <a:path w="41909" h="1916429">
                <a:moveTo>
                  <a:pt x="41909" y="1261110"/>
                </a:moveTo>
                <a:lnTo>
                  <a:pt x="0" y="1261110"/>
                </a:lnTo>
                <a:lnTo>
                  <a:pt x="0" y="1266190"/>
                </a:lnTo>
                <a:lnTo>
                  <a:pt x="41909" y="1266190"/>
                </a:lnTo>
                <a:lnTo>
                  <a:pt x="41909" y="1261110"/>
                </a:lnTo>
                <a:close/>
              </a:path>
              <a:path w="41909" h="1916429">
                <a:moveTo>
                  <a:pt x="41909" y="1254760"/>
                </a:moveTo>
                <a:lnTo>
                  <a:pt x="0" y="1254760"/>
                </a:lnTo>
                <a:lnTo>
                  <a:pt x="0" y="1259840"/>
                </a:lnTo>
                <a:lnTo>
                  <a:pt x="41909" y="1259840"/>
                </a:lnTo>
                <a:lnTo>
                  <a:pt x="41909" y="1254760"/>
                </a:lnTo>
                <a:close/>
              </a:path>
              <a:path w="41909" h="1916429">
                <a:moveTo>
                  <a:pt x="41909" y="1248410"/>
                </a:moveTo>
                <a:lnTo>
                  <a:pt x="0" y="1248410"/>
                </a:lnTo>
                <a:lnTo>
                  <a:pt x="0" y="1253489"/>
                </a:lnTo>
                <a:lnTo>
                  <a:pt x="41909" y="1253489"/>
                </a:lnTo>
                <a:lnTo>
                  <a:pt x="41909" y="1248410"/>
                </a:lnTo>
                <a:close/>
              </a:path>
              <a:path w="41909" h="1916429">
                <a:moveTo>
                  <a:pt x="41909" y="1242060"/>
                </a:moveTo>
                <a:lnTo>
                  <a:pt x="0" y="1242060"/>
                </a:lnTo>
                <a:lnTo>
                  <a:pt x="0" y="1247140"/>
                </a:lnTo>
                <a:lnTo>
                  <a:pt x="41909" y="1247140"/>
                </a:lnTo>
                <a:lnTo>
                  <a:pt x="41909" y="1242060"/>
                </a:lnTo>
                <a:close/>
              </a:path>
              <a:path w="41909" h="1916429">
                <a:moveTo>
                  <a:pt x="41909" y="1235710"/>
                </a:moveTo>
                <a:lnTo>
                  <a:pt x="0" y="1235710"/>
                </a:lnTo>
                <a:lnTo>
                  <a:pt x="0" y="1240789"/>
                </a:lnTo>
                <a:lnTo>
                  <a:pt x="41909" y="1240789"/>
                </a:lnTo>
                <a:lnTo>
                  <a:pt x="41909" y="1235710"/>
                </a:lnTo>
                <a:close/>
              </a:path>
              <a:path w="41909" h="1916429">
                <a:moveTo>
                  <a:pt x="41909" y="1229360"/>
                </a:moveTo>
                <a:lnTo>
                  <a:pt x="0" y="1229360"/>
                </a:lnTo>
                <a:lnTo>
                  <a:pt x="0" y="1234439"/>
                </a:lnTo>
                <a:lnTo>
                  <a:pt x="41909" y="1234439"/>
                </a:lnTo>
                <a:lnTo>
                  <a:pt x="41909" y="1229360"/>
                </a:lnTo>
                <a:close/>
              </a:path>
              <a:path w="41909" h="1916429">
                <a:moveTo>
                  <a:pt x="41909" y="1223010"/>
                </a:moveTo>
                <a:lnTo>
                  <a:pt x="0" y="1223010"/>
                </a:lnTo>
                <a:lnTo>
                  <a:pt x="0" y="1228089"/>
                </a:lnTo>
                <a:lnTo>
                  <a:pt x="41909" y="1228089"/>
                </a:lnTo>
                <a:lnTo>
                  <a:pt x="41909" y="1223010"/>
                </a:lnTo>
                <a:close/>
              </a:path>
              <a:path w="41909" h="1916429">
                <a:moveTo>
                  <a:pt x="41909" y="1216660"/>
                </a:moveTo>
                <a:lnTo>
                  <a:pt x="0" y="1216660"/>
                </a:lnTo>
                <a:lnTo>
                  <a:pt x="0" y="1221740"/>
                </a:lnTo>
                <a:lnTo>
                  <a:pt x="41909" y="1221740"/>
                </a:lnTo>
                <a:lnTo>
                  <a:pt x="41909" y="1216660"/>
                </a:lnTo>
                <a:close/>
              </a:path>
              <a:path w="41909" h="1916429">
                <a:moveTo>
                  <a:pt x="41909" y="1210310"/>
                </a:moveTo>
                <a:lnTo>
                  <a:pt x="0" y="1210310"/>
                </a:lnTo>
                <a:lnTo>
                  <a:pt x="0" y="1215390"/>
                </a:lnTo>
                <a:lnTo>
                  <a:pt x="41909" y="1215390"/>
                </a:lnTo>
                <a:lnTo>
                  <a:pt x="41909" y="1210310"/>
                </a:lnTo>
                <a:close/>
              </a:path>
              <a:path w="41909" h="1916429">
                <a:moveTo>
                  <a:pt x="41909" y="1203960"/>
                </a:moveTo>
                <a:lnTo>
                  <a:pt x="0" y="1203960"/>
                </a:lnTo>
                <a:lnTo>
                  <a:pt x="0" y="1209040"/>
                </a:lnTo>
                <a:lnTo>
                  <a:pt x="41909" y="1209040"/>
                </a:lnTo>
                <a:lnTo>
                  <a:pt x="41909" y="1203960"/>
                </a:lnTo>
                <a:close/>
              </a:path>
              <a:path w="41909" h="1916429">
                <a:moveTo>
                  <a:pt x="41909" y="1197610"/>
                </a:moveTo>
                <a:lnTo>
                  <a:pt x="0" y="1197610"/>
                </a:lnTo>
                <a:lnTo>
                  <a:pt x="0" y="1202690"/>
                </a:lnTo>
                <a:lnTo>
                  <a:pt x="41909" y="1202690"/>
                </a:lnTo>
                <a:lnTo>
                  <a:pt x="41909" y="1197610"/>
                </a:lnTo>
                <a:close/>
              </a:path>
              <a:path w="41909" h="1916429">
                <a:moveTo>
                  <a:pt x="41909" y="1191260"/>
                </a:moveTo>
                <a:lnTo>
                  <a:pt x="0" y="1191260"/>
                </a:lnTo>
                <a:lnTo>
                  <a:pt x="0" y="1196339"/>
                </a:lnTo>
                <a:lnTo>
                  <a:pt x="41909" y="1196339"/>
                </a:lnTo>
                <a:lnTo>
                  <a:pt x="41909" y="1191260"/>
                </a:lnTo>
                <a:close/>
              </a:path>
              <a:path w="41909" h="1916429">
                <a:moveTo>
                  <a:pt x="41909" y="1184910"/>
                </a:moveTo>
                <a:lnTo>
                  <a:pt x="0" y="1184910"/>
                </a:lnTo>
                <a:lnTo>
                  <a:pt x="0" y="1189989"/>
                </a:lnTo>
                <a:lnTo>
                  <a:pt x="41909" y="1189989"/>
                </a:lnTo>
                <a:lnTo>
                  <a:pt x="41909" y="1184910"/>
                </a:lnTo>
                <a:close/>
              </a:path>
              <a:path w="41909" h="1916429">
                <a:moveTo>
                  <a:pt x="41909" y="1178560"/>
                </a:moveTo>
                <a:lnTo>
                  <a:pt x="0" y="1178560"/>
                </a:lnTo>
                <a:lnTo>
                  <a:pt x="0" y="1183639"/>
                </a:lnTo>
                <a:lnTo>
                  <a:pt x="41909" y="1183639"/>
                </a:lnTo>
                <a:lnTo>
                  <a:pt x="41909" y="1178560"/>
                </a:lnTo>
                <a:close/>
              </a:path>
              <a:path w="41909" h="1916429">
                <a:moveTo>
                  <a:pt x="41909" y="1172210"/>
                </a:moveTo>
                <a:lnTo>
                  <a:pt x="0" y="1172210"/>
                </a:lnTo>
                <a:lnTo>
                  <a:pt x="0" y="1177289"/>
                </a:lnTo>
                <a:lnTo>
                  <a:pt x="41909" y="1177289"/>
                </a:lnTo>
                <a:lnTo>
                  <a:pt x="41909" y="1172210"/>
                </a:lnTo>
                <a:close/>
              </a:path>
              <a:path w="41909" h="1916429">
                <a:moveTo>
                  <a:pt x="41909" y="1165860"/>
                </a:moveTo>
                <a:lnTo>
                  <a:pt x="0" y="1165860"/>
                </a:lnTo>
                <a:lnTo>
                  <a:pt x="0" y="1170939"/>
                </a:lnTo>
                <a:lnTo>
                  <a:pt x="41909" y="1170939"/>
                </a:lnTo>
                <a:lnTo>
                  <a:pt x="41909" y="1165860"/>
                </a:lnTo>
                <a:close/>
              </a:path>
              <a:path w="41909" h="1916429">
                <a:moveTo>
                  <a:pt x="41909" y="1159510"/>
                </a:moveTo>
                <a:lnTo>
                  <a:pt x="0" y="1159510"/>
                </a:lnTo>
                <a:lnTo>
                  <a:pt x="0" y="1164589"/>
                </a:lnTo>
                <a:lnTo>
                  <a:pt x="41909" y="1164589"/>
                </a:lnTo>
                <a:lnTo>
                  <a:pt x="41909" y="1159510"/>
                </a:lnTo>
                <a:close/>
              </a:path>
              <a:path w="41909" h="1916429">
                <a:moveTo>
                  <a:pt x="41909" y="1153160"/>
                </a:moveTo>
                <a:lnTo>
                  <a:pt x="0" y="1153160"/>
                </a:lnTo>
                <a:lnTo>
                  <a:pt x="0" y="1158239"/>
                </a:lnTo>
                <a:lnTo>
                  <a:pt x="41909" y="1158239"/>
                </a:lnTo>
                <a:lnTo>
                  <a:pt x="41909" y="1153160"/>
                </a:lnTo>
                <a:close/>
              </a:path>
              <a:path w="41909" h="1916429">
                <a:moveTo>
                  <a:pt x="41909" y="1146810"/>
                </a:moveTo>
                <a:lnTo>
                  <a:pt x="0" y="1146810"/>
                </a:lnTo>
                <a:lnTo>
                  <a:pt x="0" y="1151890"/>
                </a:lnTo>
                <a:lnTo>
                  <a:pt x="41909" y="1151890"/>
                </a:lnTo>
                <a:lnTo>
                  <a:pt x="41909" y="1146810"/>
                </a:lnTo>
                <a:close/>
              </a:path>
              <a:path w="41909" h="1916429">
                <a:moveTo>
                  <a:pt x="41909" y="1140460"/>
                </a:moveTo>
                <a:lnTo>
                  <a:pt x="0" y="1140460"/>
                </a:lnTo>
                <a:lnTo>
                  <a:pt x="0" y="1145540"/>
                </a:lnTo>
                <a:lnTo>
                  <a:pt x="41909" y="1145540"/>
                </a:lnTo>
                <a:lnTo>
                  <a:pt x="41909" y="1140460"/>
                </a:lnTo>
                <a:close/>
              </a:path>
              <a:path w="41909" h="1916429">
                <a:moveTo>
                  <a:pt x="41909" y="1134110"/>
                </a:moveTo>
                <a:lnTo>
                  <a:pt x="0" y="1134110"/>
                </a:lnTo>
                <a:lnTo>
                  <a:pt x="0" y="1139189"/>
                </a:lnTo>
                <a:lnTo>
                  <a:pt x="41909" y="1139189"/>
                </a:lnTo>
                <a:lnTo>
                  <a:pt x="41909" y="1134110"/>
                </a:lnTo>
                <a:close/>
              </a:path>
              <a:path w="41909" h="1916429">
                <a:moveTo>
                  <a:pt x="41909" y="1127760"/>
                </a:moveTo>
                <a:lnTo>
                  <a:pt x="0" y="1127760"/>
                </a:lnTo>
                <a:lnTo>
                  <a:pt x="0" y="1132839"/>
                </a:lnTo>
                <a:lnTo>
                  <a:pt x="41909" y="1132839"/>
                </a:lnTo>
                <a:lnTo>
                  <a:pt x="41909" y="1127760"/>
                </a:lnTo>
                <a:close/>
              </a:path>
              <a:path w="41909" h="1916429">
                <a:moveTo>
                  <a:pt x="41909" y="1121410"/>
                </a:moveTo>
                <a:lnTo>
                  <a:pt x="0" y="1121410"/>
                </a:lnTo>
                <a:lnTo>
                  <a:pt x="0" y="1126490"/>
                </a:lnTo>
                <a:lnTo>
                  <a:pt x="41909" y="1126490"/>
                </a:lnTo>
                <a:lnTo>
                  <a:pt x="41909" y="1121410"/>
                </a:lnTo>
                <a:close/>
              </a:path>
              <a:path w="41909" h="1916429">
                <a:moveTo>
                  <a:pt x="41909" y="1115060"/>
                </a:moveTo>
                <a:lnTo>
                  <a:pt x="0" y="1115060"/>
                </a:lnTo>
                <a:lnTo>
                  <a:pt x="0" y="1120140"/>
                </a:lnTo>
                <a:lnTo>
                  <a:pt x="41909" y="1120140"/>
                </a:lnTo>
                <a:lnTo>
                  <a:pt x="41909" y="1115060"/>
                </a:lnTo>
                <a:close/>
              </a:path>
              <a:path w="41909" h="1916429">
                <a:moveTo>
                  <a:pt x="41909" y="1108710"/>
                </a:moveTo>
                <a:lnTo>
                  <a:pt x="0" y="1108710"/>
                </a:lnTo>
                <a:lnTo>
                  <a:pt x="0" y="1113790"/>
                </a:lnTo>
                <a:lnTo>
                  <a:pt x="41909" y="1113790"/>
                </a:lnTo>
                <a:lnTo>
                  <a:pt x="41909" y="1108710"/>
                </a:lnTo>
                <a:close/>
              </a:path>
              <a:path w="41909" h="1916429">
                <a:moveTo>
                  <a:pt x="41909" y="1103630"/>
                </a:moveTo>
                <a:lnTo>
                  <a:pt x="0" y="1103630"/>
                </a:lnTo>
                <a:lnTo>
                  <a:pt x="0" y="1107440"/>
                </a:lnTo>
                <a:lnTo>
                  <a:pt x="41909" y="1107440"/>
                </a:lnTo>
                <a:lnTo>
                  <a:pt x="41909" y="11036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6930390" y="4913629"/>
            <a:ext cx="43180" cy="1943100"/>
          </a:xfrm>
          <a:custGeom>
            <a:avLst/>
            <a:gdLst/>
            <a:ahLst/>
            <a:cxnLst/>
            <a:rect l="l" t="t" r="r" b="b"/>
            <a:pathLst>
              <a:path w="43179" h="1943100">
                <a:moveTo>
                  <a:pt x="1269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39" y="2540"/>
                </a:lnTo>
                <a:lnTo>
                  <a:pt x="2539" y="1270"/>
                </a:lnTo>
                <a:lnTo>
                  <a:pt x="1269" y="1270"/>
                </a:lnTo>
                <a:lnTo>
                  <a:pt x="1269" y="0"/>
                </a:lnTo>
                <a:close/>
              </a:path>
              <a:path w="43179" h="1943100">
                <a:moveTo>
                  <a:pt x="7619" y="3810"/>
                </a:moveTo>
                <a:lnTo>
                  <a:pt x="0" y="3810"/>
                </a:lnTo>
                <a:lnTo>
                  <a:pt x="0" y="10160"/>
                </a:lnTo>
                <a:lnTo>
                  <a:pt x="15239" y="10160"/>
                </a:lnTo>
                <a:lnTo>
                  <a:pt x="15239" y="8890"/>
                </a:lnTo>
                <a:lnTo>
                  <a:pt x="13969" y="8890"/>
                </a:lnTo>
                <a:lnTo>
                  <a:pt x="13969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80"/>
                </a:lnTo>
                <a:lnTo>
                  <a:pt x="7619" y="5080"/>
                </a:lnTo>
                <a:lnTo>
                  <a:pt x="7619" y="3810"/>
                </a:lnTo>
                <a:close/>
              </a:path>
              <a:path w="43179" h="1943100">
                <a:moveTo>
                  <a:pt x="1777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69" y="16510"/>
                </a:lnTo>
                <a:lnTo>
                  <a:pt x="26669" y="15240"/>
                </a:lnTo>
                <a:lnTo>
                  <a:pt x="24129" y="15240"/>
                </a:lnTo>
                <a:lnTo>
                  <a:pt x="24129" y="13970"/>
                </a:lnTo>
                <a:lnTo>
                  <a:pt x="21589" y="13970"/>
                </a:lnTo>
                <a:lnTo>
                  <a:pt x="21589" y="12700"/>
                </a:lnTo>
                <a:lnTo>
                  <a:pt x="20319" y="12700"/>
                </a:lnTo>
                <a:lnTo>
                  <a:pt x="20319" y="11430"/>
                </a:lnTo>
                <a:lnTo>
                  <a:pt x="17779" y="11430"/>
                </a:lnTo>
                <a:lnTo>
                  <a:pt x="17779" y="10160"/>
                </a:lnTo>
                <a:close/>
              </a:path>
              <a:path w="43179" h="1943100">
                <a:moveTo>
                  <a:pt x="27939" y="16510"/>
                </a:moveTo>
                <a:lnTo>
                  <a:pt x="0" y="16510"/>
                </a:lnTo>
                <a:lnTo>
                  <a:pt x="0" y="22860"/>
                </a:lnTo>
                <a:lnTo>
                  <a:pt x="36829" y="22860"/>
                </a:lnTo>
                <a:lnTo>
                  <a:pt x="36829" y="21590"/>
                </a:lnTo>
                <a:lnTo>
                  <a:pt x="34290" y="21590"/>
                </a:lnTo>
                <a:lnTo>
                  <a:pt x="34290" y="20320"/>
                </a:lnTo>
                <a:lnTo>
                  <a:pt x="33019" y="20320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39" y="17780"/>
                </a:lnTo>
                <a:lnTo>
                  <a:pt x="27939" y="16510"/>
                </a:lnTo>
                <a:close/>
              </a:path>
              <a:path w="43179" h="1943100">
                <a:moveTo>
                  <a:pt x="39369" y="22860"/>
                </a:moveTo>
                <a:lnTo>
                  <a:pt x="0" y="22860"/>
                </a:lnTo>
                <a:lnTo>
                  <a:pt x="0" y="29210"/>
                </a:lnTo>
                <a:lnTo>
                  <a:pt x="43179" y="29210"/>
                </a:lnTo>
                <a:lnTo>
                  <a:pt x="43179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9369" y="24130"/>
                </a:lnTo>
                <a:lnTo>
                  <a:pt x="39369" y="22860"/>
                </a:lnTo>
                <a:close/>
              </a:path>
              <a:path w="43179" h="1943100">
                <a:moveTo>
                  <a:pt x="43179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79" y="41910"/>
                </a:lnTo>
                <a:lnTo>
                  <a:pt x="43179" y="29210"/>
                </a:lnTo>
                <a:close/>
              </a:path>
              <a:path w="43179" h="1943100">
                <a:moveTo>
                  <a:pt x="43179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43179" y="48260"/>
                </a:lnTo>
                <a:lnTo>
                  <a:pt x="43179" y="41910"/>
                </a:lnTo>
                <a:close/>
              </a:path>
              <a:path w="43179" h="1943100">
                <a:moveTo>
                  <a:pt x="43179" y="48260"/>
                </a:moveTo>
                <a:lnTo>
                  <a:pt x="0" y="48260"/>
                </a:lnTo>
                <a:lnTo>
                  <a:pt x="0" y="67310"/>
                </a:lnTo>
                <a:lnTo>
                  <a:pt x="43179" y="67310"/>
                </a:lnTo>
                <a:lnTo>
                  <a:pt x="43179" y="48260"/>
                </a:lnTo>
                <a:close/>
              </a:path>
              <a:path w="43179" h="1943100">
                <a:moveTo>
                  <a:pt x="4317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3179" y="73660"/>
                </a:lnTo>
                <a:lnTo>
                  <a:pt x="43179" y="67310"/>
                </a:lnTo>
                <a:close/>
              </a:path>
              <a:path w="43179" h="1943100">
                <a:moveTo>
                  <a:pt x="4317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43179" y="80010"/>
                </a:lnTo>
                <a:lnTo>
                  <a:pt x="43179" y="73660"/>
                </a:lnTo>
                <a:close/>
              </a:path>
              <a:path w="43179" h="1943100">
                <a:moveTo>
                  <a:pt x="43179" y="80010"/>
                </a:moveTo>
                <a:lnTo>
                  <a:pt x="0" y="80010"/>
                </a:lnTo>
                <a:lnTo>
                  <a:pt x="0" y="99060"/>
                </a:lnTo>
                <a:lnTo>
                  <a:pt x="43179" y="99060"/>
                </a:lnTo>
                <a:lnTo>
                  <a:pt x="43179" y="80010"/>
                </a:lnTo>
                <a:close/>
              </a:path>
              <a:path w="43179" h="1943100">
                <a:moveTo>
                  <a:pt x="43179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43179" y="105410"/>
                </a:lnTo>
                <a:lnTo>
                  <a:pt x="43179" y="99060"/>
                </a:lnTo>
                <a:close/>
              </a:path>
              <a:path w="43179" h="1943100">
                <a:moveTo>
                  <a:pt x="43179" y="105410"/>
                </a:moveTo>
                <a:lnTo>
                  <a:pt x="0" y="105410"/>
                </a:lnTo>
                <a:lnTo>
                  <a:pt x="0" y="118110"/>
                </a:lnTo>
                <a:lnTo>
                  <a:pt x="43179" y="118110"/>
                </a:lnTo>
                <a:lnTo>
                  <a:pt x="43179" y="105410"/>
                </a:lnTo>
                <a:close/>
              </a:path>
              <a:path w="43179" h="1943100">
                <a:moveTo>
                  <a:pt x="4317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79" y="124460"/>
                </a:lnTo>
                <a:lnTo>
                  <a:pt x="43179" y="118110"/>
                </a:lnTo>
                <a:close/>
              </a:path>
              <a:path w="43179" h="1943100">
                <a:moveTo>
                  <a:pt x="4317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79" y="130810"/>
                </a:lnTo>
                <a:lnTo>
                  <a:pt x="43179" y="124460"/>
                </a:lnTo>
                <a:close/>
              </a:path>
              <a:path w="43179" h="1943100">
                <a:moveTo>
                  <a:pt x="43179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3179" y="143510"/>
                </a:lnTo>
                <a:lnTo>
                  <a:pt x="43179" y="130810"/>
                </a:lnTo>
                <a:close/>
              </a:path>
              <a:path w="43179" h="1943100">
                <a:moveTo>
                  <a:pt x="43179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3179" y="149860"/>
                </a:lnTo>
                <a:lnTo>
                  <a:pt x="43179" y="143510"/>
                </a:lnTo>
                <a:close/>
              </a:path>
              <a:path w="43179" h="1943100">
                <a:moveTo>
                  <a:pt x="4317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3179" y="156210"/>
                </a:lnTo>
                <a:lnTo>
                  <a:pt x="43179" y="149860"/>
                </a:lnTo>
                <a:close/>
              </a:path>
              <a:path w="43179" h="1943100">
                <a:moveTo>
                  <a:pt x="43179" y="156210"/>
                </a:moveTo>
                <a:lnTo>
                  <a:pt x="0" y="156210"/>
                </a:lnTo>
                <a:lnTo>
                  <a:pt x="0" y="162560"/>
                </a:lnTo>
                <a:lnTo>
                  <a:pt x="43179" y="162560"/>
                </a:lnTo>
                <a:lnTo>
                  <a:pt x="43179" y="156210"/>
                </a:lnTo>
                <a:close/>
              </a:path>
              <a:path w="43179" h="1943100">
                <a:moveTo>
                  <a:pt x="43179" y="162560"/>
                </a:moveTo>
                <a:lnTo>
                  <a:pt x="0" y="162560"/>
                </a:lnTo>
                <a:lnTo>
                  <a:pt x="0" y="168910"/>
                </a:lnTo>
                <a:lnTo>
                  <a:pt x="43179" y="168910"/>
                </a:lnTo>
                <a:lnTo>
                  <a:pt x="43179" y="162560"/>
                </a:lnTo>
                <a:close/>
              </a:path>
              <a:path w="43179" h="1943100">
                <a:moveTo>
                  <a:pt x="43179" y="168910"/>
                </a:moveTo>
                <a:lnTo>
                  <a:pt x="0" y="168910"/>
                </a:lnTo>
                <a:lnTo>
                  <a:pt x="0" y="181610"/>
                </a:lnTo>
                <a:lnTo>
                  <a:pt x="43179" y="181610"/>
                </a:lnTo>
                <a:lnTo>
                  <a:pt x="43179" y="168910"/>
                </a:lnTo>
                <a:close/>
              </a:path>
              <a:path w="43179" h="1943100">
                <a:moveTo>
                  <a:pt x="43179" y="181610"/>
                </a:moveTo>
                <a:lnTo>
                  <a:pt x="0" y="181610"/>
                </a:lnTo>
                <a:lnTo>
                  <a:pt x="0" y="213360"/>
                </a:lnTo>
                <a:lnTo>
                  <a:pt x="43179" y="213360"/>
                </a:lnTo>
                <a:lnTo>
                  <a:pt x="43179" y="181610"/>
                </a:lnTo>
                <a:close/>
              </a:path>
              <a:path w="43179" h="1943100">
                <a:moveTo>
                  <a:pt x="43179" y="213360"/>
                </a:moveTo>
                <a:lnTo>
                  <a:pt x="0" y="213360"/>
                </a:lnTo>
                <a:lnTo>
                  <a:pt x="0" y="232410"/>
                </a:lnTo>
                <a:lnTo>
                  <a:pt x="43179" y="232410"/>
                </a:lnTo>
                <a:lnTo>
                  <a:pt x="43179" y="213360"/>
                </a:lnTo>
                <a:close/>
              </a:path>
              <a:path w="43179" h="1943100">
                <a:moveTo>
                  <a:pt x="43179" y="232410"/>
                </a:moveTo>
                <a:lnTo>
                  <a:pt x="0" y="232410"/>
                </a:lnTo>
                <a:lnTo>
                  <a:pt x="0" y="238760"/>
                </a:lnTo>
                <a:lnTo>
                  <a:pt x="43179" y="238760"/>
                </a:lnTo>
                <a:lnTo>
                  <a:pt x="43179" y="232410"/>
                </a:lnTo>
                <a:close/>
              </a:path>
              <a:path w="43179" h="1943100">
                <a:moveTo>
                  <a:pt x="43179" y="238760"/>
                </a:moveTo>
                <a:lnTo>
                  <a:pt x="0" y="238760"/>
                </a:lnTo>
                <a:lnTo>
                  <a:pt x="0" y="257809"/>
                </a:lnTo>
                <a:lnTo>
                  <a:pt x="43179" y="257809"/>
                </a:lnTo>
                <a:lnTo>
                  <a:pt x="43179" y="238760"/>
                </a:lnTo>
                <a:close/>
              </a:path>
              <a:path w="43179" h="1943100">
                <a:moveTo>
                  <a:pt x="43179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3179" y="264160"/>
                </a:lnTo>
                <a:lnTo>
                  <a:pt x="43179" y="257810"/>
                </a:lnTo>
                <a:close/>
              </a:path>
              <a:path w="43179" h="1943100">
                <a:moveTo>
                  <a:pt x="43179" y="264160"/>
                </a:moveTo>
                <a:lnTo>
                  <a:pt x="0" y="264160"/>
                </a:lnTo>
                <a:lnTo>
                  <a:pt x="0" y="283210"/>
                </a:lnTo>
                <a:lnTo>
                  <a:pt x="43179" y="283210"/>
                </a:lnTo>
                <a:lnTo>
                  <a:pt x="43179" y="264160"/>
                </a:lnTo>
                <a:close/>
              </a:path>
              <a:path w="43179" h="1943100">
                <a:moveTo>
                  <a:pt x="4317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3179" y="289560"/>
                </a:lnTo>
                <a:lnTo>
                  <a:pt x="43179" y="283210"/>
                </a:lnTo>
                <a:close/>
              </a:path>
              <a:path w="43179" h="1943100">
                <a:moveTo>
                  <a:pt x="43179" y="289560"/>
                </a:moveTo>
                <a:lnTo>
                  <a:pt x="0" y="289560"/>
                </a:lnTo>
                <a:lnTo>
                  <a:pt x="0" y="302260"/>
                </a:lnTo>
                <a:lnTo>
                  <a:pt x="43179" y="302260"/>
                </a:lnTo>
                <a:lnTo>
                  <a:pt x="43179" y="289560"/>
                </a:lnTo>
                <a:close/>
              </a:path>
              <a:path w="43179" h="1943100">
                <a:moveTo>
                  <a:pt x="43179" y="302260"/>
                </a:moveTo>
                <a:lnTo>
                  <a:pt x="0" y="302260"/>
                </a:lnTo>
                <a:lnTo>
                  <a:pt x="0" y="314960"/>
                </a:lnTo>
                <a:lnTo>
                  <a:pt x="43179" y="314960"/>
                </a:lnTo>
                <a:lnTo>
                  <a:pt x="43179" y="302260"/>
                </a:lnTo>
                <a:close/>
              </a:path>
              <a:path w="43179" h="1943100">
                <a:moveTo>
                  <a:pt x="43179" y="314960"/>
                </a:moveTo>
                <a:lnTo>
                  <a:pt x="0" y="314960"/>
                </a:lnTo>
                <a:lnTo>
                  <a:pt x="0" y="354330"/>
                </a:lnTo>
                <a:lnTo>
                  <a:pt x="43179" y="354330"/>
                </a:lnTo>
                <a:lnTo>
                  <a:pt x="43179" y="314960"/>
                </a:lnTo>
                <a:close/>
              </a:path>
              <a:path w="43179" h="1943100">
                <a:moveTo>
                  <a:pt x="43179" y="354330"/>
                </a:moveTo>
                <a:lnTo>
                  <a:pt x="0" y="354330"/>
                </a:lnTo>
                <a:lnTo>
                  <a:pt x="0" y="383540"/>
                </a:lnTo>
                <a:lnTo>
                  <a:pt x="43179" y="383540"/>
                </a:lnTo>
                <a:lnTo>
                  <a:pt x="43179" y="354330"/>
                </a:lnTo>
                <a:close/>
              </a:path>
              <a:path w="43179" h="1943100">
                <a:moveTo>
                  <a:pt x="43179" y="383540"/>
                </a:moveTo>
                <a:lnTo>
                  <a:pt x="0" y="383540"/>
                </a:lnTo>
                <a:lnTo>
                  <a:pt x="0" y="386080"/>
                </a:lnTo>
                <a:lnTo>
                  <a:pt x="43179" y="386080"/>
                </a:lnTo>
                <a:lnTo>
                  <a:pt x="43179" y="383540"/>
                </a:lnTo>
                <a:close/>
              </a:path>
              <a:path w="43179" h="1943100">
                <a:moveTo>
                  <a:pt x="43179" y="386080"/>
                </a:moveTo>
                <a:lnTo>
                  <a:pt x="0" y="386080"/>
                </a:lnTo>
                <a:lnTo>
                  <a:pt x="0" y="434340"/>
                </a:lnTo>
                <a:lnTo>
                  <a:pt x="43179" y="434340"/>
                </a:lnTo>
                <a:lnTo>
                  <a:pt x="43179" y="386080"/>
                </a:lnTo>
                <a:close/>
              </a:path>
              <a:path w="43179" h="1943100">
                <a:moveTo>
                  <a:pt x="43179" y="434340"/>
                </a:moveTo>
                <a:lnTo>
                  <a:pt x="0" y="434340"/>
                </a:lnTo>
                <a:lnTo>
                  <a:pt x="0" y="449580"/>
                </a:lnTo>
                <a:lnTo>
                  <a:pt x="43179" y="449580"/>
                </a:lnTo>
                <a:lnTo>
                  <a:pt x="43179" y="434340"/>
                </a:lnTo>
                <a:close/>
              </a:path>
              <a:path w="43179" h="1943100">
                <a:moveTo>
                  <a:pt x="43179" y="449580"/>
                </a:moveTo>
                <a:lnTo>
                  <a:pt x="0" y="449580"/>
                </a:lnTo>
                <a:lnTo>
                  <a:pt x="0" y="453390"/>
                </a:lnTo>
                <a:lnTo>
                  <a:pt x="43179" y="453390"/>
                </a:lnTo>
                <a:lnTo>
                  <a:pt x="43179" y="449580"/>
                </a:lnTo>
                <a:close/>
              </a:path>
              <a:path w="43179" h="1943100">
                <a:moveTo>
                  <a:pt x="43179" y="453390"/>
                </a:moveTo>
                <a:lnTo>
                  <a:pt x="0" y="453390"/>
                </a:lnTo>
                <a:lnTo>
                  <a:pt x="0" y="478790"/>
                </a:lnTo>
                <a:lnTo>
                  <a:pt x="43179" y="478790"/>
                </a:lnTo>
                <a:lnTo>
                  <a:pt x="43179" y="453390"/>
                </a:lnTo>
                <a:close/>
              </a:path>
              <a:path w="43179" h="1943100">
                <a:moveTo>
                  <a:pt x="43179" y="478790"/>
                </a:moveTo>
                <a:lnTo>
                  <a:pt x="0" y="478790"/>
                </a:lnTo>
                <a:lnTo>
                  <a:pt x="0" y="485140"/>
                </a:lnTo>
                <a:lnTo>
                  <a:pt x="43179" y="485140"/>
                </a:lnTo>
                <a:lnTo>
                  <a:pt x="43179" y="478790"/>
                </a:lnTo>
                <a:close/>
              </a:path>
              <a:path w="43179" h="1943100">
                <a:moveTo>
                  <a:pt x="43179" y="485140"/>
                </a:moveTo>
                <a:lnTo>
                  <a:pt x="0" y="485140"/>
                </a:lnTo>
                <a:lnTo>
                  <a:pt x="0" y="491490"/>
                </a:lnTo>
                <a:lnTo>
                  <a:pt x="43179" y="491490"/>
                </a:lnTo>
                <a:lnTo>
                  <a:pt x="43179" y="485140"/>
                </a:lnTo>
                <a:close/>
              </a:path>
              <a:path w="43179" h="1943100">
                <a:moveTo>
                  <a:pt x="43179" y="491490"/>
                </a:moveTo>
                <a:lnTo>
                  <a:pt x="0" y="491490"/>
                </a:lnTo>
                <a:lnTo>
                  <a:pt x="0" y="504190"/>
                </a:lnTo>
                <a:lnTo>
                  <a:pt x="43179" y="504190"/>
                </a:lnTo>
                <a:lnTo>
                  <a:pt x="43179" y="491490"/>
                </a:lnTo>
                <a:close/>
              </a:path>
              <a:path w="43179" h="1943100">
                <a:moveTo>
                  <a:pt x="43179" y="504190"/>
                </a:moveTo>
                <a:lnTo>
                  <a:pt x="0" y="504190"/>
                </a:lnTo>
                <a:lnTo>
                  <a:pt x="0" y="510540"/>
                </a:lnTo>
                <a:lnTo>
                  <a:pt x="43179" y="510540"/>
                </a:lnTo>
                <a:lnTo>
                  <a:pt x="43179" y="504190"/>
                </a:lnTo>
                <a:close/>
              </a:path>
              <a:path w="43179" h="1943100">
                <a:moveTo>
                  <a:pt x="43179" y="510540"/>
                </a:moveTo>
                <a:lnTo>
                  <a:pt x="0" y="510540"/>
                </a:lnTo>
                <a:lnTo>
                  <a:pt x="0" y="535940"/>
                </a:lnTo>
                <a:lnTo>
                  <a:pt x="43179" y="535940"/>
                </a:lnTo>
                <a:lnTo>
                  <a:pt x="43179" y="510540"/>
                </a:lnTo>
                <a:close/>
              </a:path>
              <a:path w="43179" h="1943100">
                <a:moveTo>
                  <a:pt x="43179" y="535940"/>
                </a:moveTo>
                <a:lnTo>
                  <a:pt x="0" y="535940"/>
                </a:lnTo>
                <a:lnTo>
                  <a:pt x="0" y="542290"/>
                </a:lnTo>
                <a:lnTo>
                  <a:pt x="43179" y="542290"/>
                </a:lnTo>
                <a:lnTo>
                  <a:pt x="43179" y="535940"/>
                </a:lnTo>
                <a:close/>
              </a:path>
              <a:path w="43179" h="1943100">
                <a:moveTo>
                  <a:pt x="43179" y="542290"/>
                </a:moveTo>
                <a:lnTo>
                  <a:pt x="0" y="542290"/>
                </a:lnTo>
                <a:lnTo>
                  <a:pt x="0" y="554990"/>
                </a:lnTo>
                <a:lnTo>
                  <a:pt x="43179" y="554990"/>
                </a:lnTo>
                <a:lnTo>
                  <a:pt x="43179" y="542290"/>
                </a:lnTo>
                <a:close/>
              </a:path>
              <a:path w="43179" h="1943100">
                <a:moveTo>
                  <a:pt x="43179" y="554990"/>
                </a:moveTo>
                <a:lnTo>
                  <a:pt x="0" y="554990"/>
                </a:lnTo>
                <a:lnTo>
                  <a:pt x="0" y="561340"/>
                </a:lnTo>
                <a:lnTo>
                  <a:pt x="43179" y="561340"/>
                </a:lnTo>
                <a:lnTo>
                  <a:pt x="43179" y="554990"/>
                </a:lnTo>
                <a:close/>
              </a:path>
              <a:path w="43179" h="1943100">
                <a:moveTo>
                  <a:pt x="43179" y="561340"/>
                </a:moveTo>
                <a:lnTo>
                  <a:pt x="0" y="561340"/>
                </a:lnTo>
                <a:lnTo>
                  <a:pt x="0" y="580390"/>
                </a:lnTo>
                <a:lnTo>
                  <a:pt x="43179" y="580390"/>
                </a:lnTo>
                <a:lnTo>
                  <a:pt x="43179" y="561340"/>
                </a:lnTo>
                <a:close/>
              </a:path>
              <a:path w="43179" h="1943100">
                <a:moveTo>
                  <a:pt x="43179" y="580390"/>
                </a:moveTo>
                <a:lnTo>
                  <a:pt x="0" y="580390"/>
                </a:lnTo>
                <a:lnTo>
                  <a:pt x="0" y="608330"/>
                </a:lnTo>
                <a:lnTo>
                  <a:pt x="43179" y="608330"/>
                </a:lnTo>
                <a:lnTo>
                  <a:pt x="43179" y="580390"/>
                </a:lnTo>
                <a:close/>
              </a:path>
              <a:path w="43179" h="1943100">
                <a:moveTo>
                  <a:pt x="43179" y="608330"/>
                </a:moveTo>
                <a:lnTo>
                  <a:pt x="0" y="608330"/>
                </a:lnTo>
                <a:lnTo>
                  <a:pt x="0" y="646430"/>
                </a:lnTo>
                <a:lnTo>
                  <a:pt x="43179" y="646430"/>
                </a:lnTo>
                <a:lnTo>
                  <a:pt x="43179" y="608330"/>
                </a:lnTo>
                <a:close/>
              </a:path>
              <a:path w="43179" h="1943100">
                <a:moveTo>
                  <a:pt x="43179" y="646430"/>
                </a:moveTo>
                <a:lnTo>
                  <a:pt x="0" y="646430"/>
                </a:lnTo>
                <a:lnTo>
                  <a:pt x="0" y="650240"/>
                </a:lnTo>
                <a:lnTo>
                  <a:pt x="43179" y="650240"/>
                </a:lnTo>
                <a:lnTo>
                  <a:pt x="43179" y="646430"/>
                </a:lnTo>
                <a:close/>
              </a:path>
              <a:path w="43179" h="1943100">
                <a:moveTo>
                  <a:pt x="43179" y="650240"/>
                </a:moveTo>
                <a:lnTo>
                  <a:pt x="0" y="650240"/>
                </a:lnTo>
                <a:lnTo>
                  <a:pt x="0" y="681990"/>
                </a:lnTo>
                <a:lnTo>
                  <a:pt x="43179" y="681990"/>
                </a:lnTo>
                <a:lnTo>
                  <a:pt x="43179" y="650240"/>
                </a:lnTo>
                <a:close/>
              </a:path>
              <a:path w="43179" h="1943100">
                <a:moveTo>
                  <a:pt x="43179" y="681990"/>
                </a:moveTo>
                <a:lnTo>
                  <a:pt x="0" y="681990"/>
                </a:lnTo>
                <a:lnTo>
                  <a:pt x="0" y="701040"/>
                </a:lnTo>
                <a:lnTo>
                  <a:pt x="43179" y="701040"/>
                </a:lnTo>
                <a:lnTo>
                  <a:pt x="43179" y="681990"/>
                </a:lnTo>
                <a:close/>
              </a:path>
              <a:path w="43179" h="1943100">
                <a:moveTo>
                  <a:pt x="43179" y="701040"/>
                </a:moveTo>
                <a:lnTo>
                  <a:pt x="0" y="701040"/>
                </a:lnTo>
                <a:lnTo>
                  <a:pt x="0" y="726440"/>
                </a:lnTo>
                <a:lnTo>
                  <a:pt x="43179" y="726440"/>
                </a:lnTo>
                <a:lnTo>
                  <a:pt x="43179" y="701040"/>
                </a:lnTo>
                <a:close/>
              </a:path>
              <a:path w="43179" h="1943100">
                <a:moveTo>
                  <a:pt x="43179" y="726440"/>
                </a:moveTo>
                <a:lnTo>
                  <a:pt x="0" y="726440"/>
                </a:lnTo>
                <a:lnTo>
                  <a:pt x="0" y="764540"/>
                </a:lnTo>
                <a:lnTo>
                  <a:pt x="43179" y="764540"/>
                </a:lnTo>
                <a:lnTo>
                  <a:pt x="43179" y="726440"/>
                </a:lnTo>
                <a:close/>
              </a:path>
              <a:path w="43179" h="1943100">
                <a:moveTo>
                  <a:pt x="43179" y="764540"/>
                </a:moveTo>
                <a:lnTo>
                  <a:pt x="0" y="764540"/>
                </a:lnTo>
                <a:lnTo>
                  <a:pt x="0" y="770890"/>
                </a:lnTo>
                <a:lnTo>
                  <a:pt x="43179" y="770890"/>
                </a:lnTo>
                <a:lnTo>
                  <a:pt x="43179" y="764540"/>
                </a:lnTo>
                <a:close/>
              </a:path>
              <a:path w="43179" h="1943100">
                <a:moveTo>
                  <a:pt x="43179" y="770890"/>
                </a:moveTo>
                <a:lnTo>
                  <a:pt x="0" y="770890"/>
                </a:lnTo>
                <a:lnTo>
                  <a:pt x="0" y="783590"/>
                </a:lnTo>
                <a:lnTo>
                  <a:pt x="43179" y="783590"/>
                </a:lnTo>
                <a:lnTo>
                  <a:pt x="43179" y="770890"/>
                </a:lnTo>
                <a:close/>
              </a:path>
              <a:path w="43179" h="1943100">
                <a:moveTo>
                  <a:pt x="43179" y="783590"/>
                </a:moveTo>
                <a:lnTo>
                  <a:pt x="0" y="783590"/>
                </a:lnTo>
                <a:lnTo>
                  <a:pt x="0" y="786130"/>
                </a:lnTo>
                <a:lnTo>
                  <a:pt x="43179" y="786130"/>
                </a:lnTo>
                <a:lnTo>
                  <a:pt x="43179" y="783590"/>
                </a:lnTo>
                <a:close/>
              </a:path>
              <a:path w="43179" h="1943100">
                <a:moveTo>
                  <a:pt x="43179" y="786130"/>
                </a:moveTo>
                <a:lnTo>
                  <a:pt x="0" y="786130"/>
                </a:lnTo>
                <a:lnTo>
                  <a:pt x="0" y="789940"/>
                </a:lnTo>
                <a:lnTo>
                  <a:pt x="43179" y="789940"/>
                </a:lnTo>
                <a:lnTo>
                  <a:pt x="43179" y="786130"/>
                </a:lnTo>
                <a:close/>
              </a:path>
              <a:path w="43179" h="1943100">
                <a:moveTo>
                  <a:pt x="43179" y="789940"/>
                </a:moveTo>
                <a:lnTo>
                  <a:pt x="0" y="789940"/>
                </a:lnTo>
                <a:lnTo>
                  <a:pt x="0" y="815340"/>
                </a:lnTo>
                <a:lnTo>
                  <a:pt x="43179" y="815340"/>
                </a:lnTo>
                <a:lnTo>
                  <a:pt x="43179" y="789940"/>
                </a:lnTo>
                <a:close/>
              </a:path>
              <a:path w="43179" h="1943100">
                <a:moveTo>
                  <a:pt x="43179" y="815340"/>
                </a:moveTo>
                <a:lnTo>
                  <a:pt x="0" y="815340"/>
                </a:lnTo>
                <a:lnTo>
                  <a:pt x="0" y="824230"/>
                </a:lnTo>
                <a:lnTo>
                  <a:pt x="43179" y="824230"/>
                </a:lnTo>
                <a:lnTo>
                  <a:pt x="43179" y="815340"/>
                </a:lnTo>
                <a:close/>
              </a:path>
              <a:path w="43179" h="1943100">
                <a:moveTo>
                  <a:pt x="43179" y="824230"/>
                </a:moveTo>
                <a:lnTo>
                  <a:pt x="0" y="824230"/>
                </a:lnTo>
                <a:lnTo>
                  <a:pt x="0" y="836930"/>
                </a:lnTo>
                <a:lnTo>
                  <a:pt x="43179" y="836930"/>
                </a:lnTo>
                <a:lnTo>
                  <a:pt x="43179" y="824230"/>
                </a:lnTo>
                <a:close/>
              </a:path>
              <a:path w="43179" h="1943100">
                <a:moveTo>
                  <a:pt x="43179" y="836930"/>
                </a:moveTo>
                <a:lnTo>
                  <a:pt x="0" y="836930"/>
                </a:lnTo>
                <a:lnTo>
                  <a:pt x="0" y="906780"/>
                </a:lnTo>
                <a:lnTo>
                  <a:pt x="43179" y="906780"/>
                </a:lnTo>
                <a:lnTo>
                  <a:pt x="43179" y="836930"/>
                </a:lnTo>
                <a:close/>
              </a:path>
              <a:path w="43179" h="1943100">
                <a:moveTo>
                  <a:pt x="43179" y="906780"/>
                </a:moveTo>
                <a:lnTo>
                  <a:pt x="0" y="906780"/>
                </a:lnTo>
                <a:lnTo>
                  <a:pt x="0" y="942340"/>
                </a:lnTo>
                <a:lnTo>
                  <a:pt x="43179" y="942340"/>
                </a:lnTo>
                <a:lnTo>
                  <a:pt x="43179" y="906780"/>
                </a:lnTo>
                <a:close/>
              </a:path>
              <a:path w="43179" h="1943100">
                <a:moveTo>
                  <a:pt x="43179" y="942340"/>
                </a:moveTo>
                <a:lnTo>
                  <a:pt x="0" y="942340"/>
                </a:lnTo>
                <a:lnTo>
                  <a:pt x="0" y="948690"/>
                </a:lnTo>
                <a:lnTo>
                  <a:pt x="43179" y="948690"/>
                </a:lnTo>
                <a:lnTo>
                  <a:pt x="43179" y="942340"/>
                </a:lnTo>
                <a:close/>
              </a:path>
              <a:path w="43179" h="1943100">
                <a:moveTo>
                  <a:pt x="43179" y="948690"/>
                </a:moveTo>
                <a:lnTo>
                  <a:pt x="0" y="948690"/>
                </a:lnTo>
                <a:lnTo>
                  <a:pt x="0" y="955040"/>
                </a:lnTo>
                <a:lnTo>
                  <a:pt x="43179" y="955040"/>
                </a:lnTo>
                <a:lnTo>
                  <a:pt x="43179" y="948690"/>
                </a:lnTo>
                <a:close/>
              </a:path>
              <a:path w="43179" h="1943100">
                <a:moveTo>
                  <a:pt x="43179" y="955040"/>
                </a:moveTo>
                <a:lnTo>
                  <a:pt x="0" y="955040"/>
                </a:lnTo>
                <a:lnTo>
                  <a:pt x="0" y="974090"/>
                </a:lnTo>
                <a:lnTo>
                  <a:pt x="43179" y="974090"/>
                </a:lnTo>
                <a:lnTo>
                  <a:pt x="43179" y="955040"/>
                </a:lnTo>
                <a:close/>
              </a:path>
              <a:path w="43179" h="1943100">
                <a:moveTo>
                  <a:pt x="43179" y="974090"/>
                </a:moveTo>
                <a:lnTo>
                  <a:pt x="0" y="974090"/>
                </a:lnTo>
                <a:lnTo>
                  <a:pt x="0" y="993140"/>
                </a:lnTo>
                <a:lnTo>
                  <a:pt x="43179" y="993140"/>
                </a:lnTo>
                <a:lnTo>
                  <a:pt x="43179" y="974090"/>
                </a:lnTo>
                <a:close/>
              </a:path>
              <a:path w="43179" h="1943100">
                <a:moveTo>
                  <a:pt x="43179" y="993140"/>
                </a:moveTo>
                <a:lnTo>
                  <a:pt x="0" y="993140"/>
                </a:lnTo>
                <a:lnTo>
                  <a:pt x="0" y="1005840"/>
                </a:lnTo>
                <a:lnTo>
                  <a:pt x="43179" y="1005840"/>
                </a:lnTo>
                <a:lnTo>
                  <a:pt x="43179" y="993140"/>
                </a:lnTo>
                <a:close/>
              </a:path>
              <a:path w="43179" h="1943100">
                <a:moveTo>
                  <a:pt x="43179" y="1005840"/>
                </a:moveTo>
                <a:lnTo>
                  <a:pt x="0" y="1005840"/>
                </a:lnTo>
                <a:lnTo>
                  <a:pt x="0" y="1012190"/>
                </a:lnTo>
                <a:lnTo>
                  <a:pt x="43179" y="1012190"/>
                </a:lnTo>
                <a:lnTo>
                  <a:pt x="43179" y="1005840"/>
                </a:lnTo>
                <a:close/>
              </a:path>
              <a:path w="43179" h="1943100">
                <a:moveTo>
                  <a:pt x="43179" y="1012190"/>
                </a:moveTo>
                <a:lnTo>
                  <a:pt x="0" y="1012190"/>
                </a:lnTo>
                <a:lnTo>
                  <a:pt x="0" y="1024890"/>
                </a:lnTo>
                <a:lnTo>
                  <a:pt x="43179" y="1024890"/>
                </a:lnTo>
                <a:lnTo>
                  <a:pt x="43179" y="1012190"/>
                </a:lnTo>
                <a:close/>
              </a:path>
              <a:path w="43179" h="1943100">
                <a:moveTo>
                  <a:pt x="43179" y="1024890"/>
                </a:moveTo>
                <a:lnTo>
                  <a:pt x="0" y="1024890"/>
                </a:lnTo>
                <a:lnTo>
                  <a:pt x="0" y="1037590"/>
                </a:lnTo>
                <a:lnTo>
                  <a:pt x="43179" y="1037590"/>
                </a:lnTo>
                <a:lnTo>
                  <a:pt x="43179" y="1024890"/>
                </a:lnTo>
                <a:close/>
              </a:path>
              <a:path w="43179" h="1943100">
                <a:moveTo>
                  <a:pt x="43179" y="1037590"/>
                </a:moveTo>
                <a:lnTo>
                  <a:pt x="0" y="1037590"/>
                </a:lnTo>
                <a:lnTo>
                  <a:pt x="0" y="1062990"/>
                </a:lnTo>
                <a:lnTo>
                  <a:pt x="43179" y="1062990"/>
                </a:lnTo>
                <a:lnTo>
                  <a:pt x="43179" y="1037590"/>
                </a:lnTo>
                <a:close/>
              </a:path>
              <a:path w="43179" h="1943100">
                <a:moveTo>
                  <a:pt x="43179" y="1062990"/>
                </a:moveTo>
                <a:lnTo>
                  <a:pt x="0" y="1062990"/>
                </a:lnTo>
                <a:lnTo>
                  <a:pt x="0" y="1088390"/>
                </a:lnTo>
                <a:lnTo>
                  <a:pt x="43179" y="1088390"/>
                </a:lnTo>
                <a:lnTo>
                  <a:pt x="43179" y="1062990"/>
                </a:lnTo>
                <a:close/>
              </a:path>
              <a:path w="43179" h="1943100">
                <a:moveTo>
                  <a:pt x="43179" y="1088390"/>
                </a:moveTo>
                <a:lnTo>
                  <a:pt x="0" y="1088390"/>
                </a:lnTo>
                <a:lnTo>
                  <a:pt x="0" y="1094740"/>
                </a:lnTo>
                <a:lnTo>
                  <a:pt x="43179" y="1094740"/>
                </a:lnTo>
                <a:lnTo>
                  <a:pt x="43179" y="1088390"/>
                </a:lnTo>
                <a:close/>
              </a:path>
              <a:path w="43179" h="1943100">
                <a:moveTo>
                  <a:pt x="43179" y="1094740"/>
                </a:moveTo>
                <a:lnTo>
                  <a:pt x="0" y="1094740"/>
                </a:lnTo>
                <a:lnTo>
                  <a:pt x="0" y="1101090"/>
                </a:lnTo>
                <a:lnTo>
                  <a:pt x="43179" y="1101090"/>
                </a:lnTo>
                <a:lnTo>
                  <a:pt x="43179" y="1094740"/>
                </a:lnTo>
                <a:close/>
              </a:path>
              <a:path w="43179" h="1943100">
                <a:moveTo>
                  <a:pt x="43179" y="1101090"/>
                </a:moveTo>
                <a:lnTo>
                  <a:pt x="0" y="1101090"/>
                </a:lnTo>
                <a:lnTo>
                  <a:pt x="0" y="1107440"/>
                </a:lnTo>
                <a:lnTo>
                  <a:pt x="43179" y="1107440"/>
                </a:lnTo>
                <a:lnTo>
                  <a:pt x="43179" y="1101090"/>
                </a:lnTo>
                <a:close/>
              </a:path>
              <a:path w="43179" h="1943100">
                <a:moveTo>
                  <a:pt x="43179" y="1107440"/>
                </a:moveTo>
                <a:lnTo>
                  <a:pt x="0" y="1107440"/>
                </a:lnTo>
                <a:lnTo>
                  <a:pt x="0" y="1113790"/>
                </a:lnTo>
                <a:lnTo>
                  <a:pt x="43179" y="1113790"/>
                </a:lnTo>
                <a:lnTo>
                  <a:pt x="43179" y="1107440"/>
                </a:lnTo>
                <a:close/>
              </a:path>
              <a:path w="43179" h="1943100">
                <a:moveTo>
                  <a:pt x="43179" y="1113790"/>
                </a:moveTo>
                <a:lnTo>
                  <a:pt x="0" y="1113790"/>
                </a:lnTo>
                <a:lnTo>
                  <a:pt x="0" y="1129030"/>
                </a:lnTo>
                <a:lnTo>
                  <a:pt x="43179" y="1129030"/>
                </a:lnTo>
                <a:lnTo>
                  <a:pt x="43179" y="1113790"/>
                </a:lnTo>
                <a:close/>
              </a:path>
              <a:path w="43179" h="1943100">
                <a:moveTo>
                  <a:pt x="43179" y="1332230"/>
                </a:moveTo>
                <a:lnTo>
                  <a:pt x="0" y="1332230"/>
                </a:lnTo>
                <a:lnTo>
                  <a:pt x="0" y="1943100"/>
                </a:lnTo>
                <a:lnTo>
                  <a:pt x="43179" y="1943100"/>
                </a:lnTo>
                <a:lnTo>
                  <a:pt x="43179" y="1332230"/>
                </a:lnTo>
                <a:close/>
              </a:path>
              <a:path w="43179" h="1943100">
                <a:moveTo>
                  <a:pt x="43179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5880"/>
                </a:lnTo>
                <a:close/>
              </a:path>
              <a:path w="43179" h="1943100">
                <a:moveTo>
                  <a:pt x="43179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79" y="1324610"/>
                </a:lnTo>
                <a:lnTo>
                  <a:pt x="43179" y="1319530"/>
                </a:lnTo>
                <a:close/>
              </a:path>
              <a:path w="43179" h="1943100">
                <a:moveTo>
                  <a:pt x="43179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79" y="1318260"/>
                </a:lnTo>
                <a:lnTo>
                  <a:pt x="43179" y="1313180"/>
                </a:lnTo>
                <a:close/>
              </a:path>
              <a:path w="43179" h="1943100">
                <a:moveTo>
                  <a:pt x="43179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306830"/>
                </a:lnTo>
                <a:close/>
              </a:path>
              <a:path w="43179" h="1943100">
                <a:moveTo>
                  <a:pt x="43179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79" y="1305560"/>
                </a:lnTo>
                <a:lnTo>
                  <a:pt x="43179" y="1300480"/>
                </a:lnTo>
                <a:close/>
              </a:path>
              <a:path w="43179" h="1943100">
                <a:moveTo>
                  <a:pt x="43179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79" y="1299210"/>
                </a:lnTo>
                <a:lnTo>
                  <a:pt x="43179" y="1294130"/>
                </a:lnTo>
                <a:close/>
              </a:path>
              <a:path w="43179" h="1943100">
                <a:moveTo>
                  <a:pt x="43179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79" y="1292860"/>
                </a:lnTo>
                <a:lnTo>
                  <a:pt x="43179" y="1287780"/>
                </a:lnTo>
                <a:close/>
              </a:path>
              <a:path w="43179" h="1943100">
                <a:moveTo>
                  <a:pt x="43179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79" y="1286510"/>
                </a:lnTo>
                <a:lnTo>
                  <a:pt x="43179" y="1281430"/>
                </a:lnTo>
                <a:close/>
              </a:path>
              <a:path w="43179" h="1943100">
                <a:moveTo>
                  <a:pt x="43179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79" y="1280160"/>
                </a:lnTo>
                <a:lnTo>
                  <a:pt x="43179" y="1275080"/>
                </a:lnTo>
                <a:close/>
              </a:path>
              <a:path w="43179" h="1943100">
                <a:moveTo>
                  <a:pt x="43179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68730"/>
                </a:lnTo>
                <a:close/>
              </a:path>
              <a:path w="43179" h="1943100">
                <a:moveTo>
                  <a:pt x="43179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79" y="1267460"/>
                </a:lnTo>
                <a:lnTo>
                  <a:pt x="43179" y="1262380"/>
                </a:lnTo>
                <a:close/>
              </a:path>
              <a:path w="43179" h="1943100">
                <a:moveTo>
                  <a:pt x="43179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56030"/>
                </a:lnTo>
                <a:close/>
              </a:path>
              <a:path w="43179" h="1943100">
                <a:moveTo>
                  <a:pt x="43179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79" y="1254760"/>
                </a:lnTo>
                <a:lnTo>
                  <a:pt x="43179" y="1249680"/>
                </a:lnTo>
                <a:close/>
              </a:path>
              <a:path w="43179" h="1943100">
                <a:moveTo>
                  <a:pt x="43179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79" y="1248410"/>
                </a:lnTo>
                <a:lnTo>
                  <a:pt x="43179" y="1243330"/>
                </a:lnTo>
                <a:close/>
              </a:path>
              <a:path w="43179" h="1943100">
                <a:moveTo>
                  <a:pt x="43179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79" y="1242060"/>
                </a:lnTo>
                <a:lnTo>
                  <a:pt x="43179" y="1236980"/>
                </a:lnTo>
                <a:close/>
              </a:path>
              <a:path w="43179" h="1943100">
                <a:moveTo>
                  <a:pt x="43179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3179" y="1235710"/>
                </a:lnTo>
                <a:lnTo>
                  <a:pt x="43179" y="1230630"/>
                </a:lnTo>
                <a:close/>
              </a:path>
              <a:path w="43179" h="1943100">
                <a:moveTo>
                  <a:pt x="43179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3179" y="1229360"/>
                </a:lnTo>
                <a:lnTo>
                  <a:pt x="43179" y="1224280"/>
                </a:lnTo>
                <a:close/>
              </a:path>
              <a:path w="43179" h="1943100">
                <a:moveTo>
                  <a:pt x="43179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217930"/>
                </a:lnTo>
                <a:close/>
              </a:path>
              <a:path w="43179" h="1943100">
                <a:moveTo>
                  <a:pt x="43179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3179" y="1216660"/>
                </a:lnTo>
                <a:lnTo>
                  <a:pt x="43179" y="1211580"/>
                </a:lnTo>
                <a:close/>
              </a:path>
              <a:path w="43179" h="1943100">
                <a:moveTo>
                  <a:pt x="43179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3179" y="1210310"/>
                </a:lnTo>
                <a:lnTo>
                  <a:pt x="43179" y="1205230"/>
                </a:lnTo>
                <a:close/>
              </a:path>
              <a:path w="43179" h="1943100">
                <a:moveTo>
                  <a:pt x="43179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3179" y="1203960"/>
                </a:lnTo>
                <a:lnTo>
                  <a:pt x="43179" y="1198880"/>
                </a:lnTo>
                <a:close/>
              </a:path>
              <a:path w="43179" h="1943100">
                <a:moveTo>
                  <a:pt x="43179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3179" y="1197610"/>
                </a:lnTo>
                <a:lnTo>
                  <a:pt x="43179" y="1192530"/>
                </a:lnTo>
                <a:close/>
              </a:path>
              <a:path w="43179" h="1943100">
                <a:moveTo>
                  <a:pt x="43179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3179" y="1191260"/>
                </a:lnTo>
                <a:lnTo>
                  <a:pt x="43179" y="1186180"/>
                </a:lnTo>
                <a:close/>
              </a:path>
              <a:path w="43179" h="1943100">
                <a:moveTo>
                  <a:pt x="43179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43179" y="1184910"/>
                </a:lnTo>
                <a:lnTo>
                  <a:pt x="43179" y="1179830"/>
                </a:lnTo>
                <a:close/>
              </a:path>
              <a:path w="43179" h="1943100">
                <a:moveTo>
                  <a:pt x="43179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43179" y="1178560"/>
                </a:lnTo>
                <a:lnTo>
                  <a:pt x="43179" y="1173480"/>
                </a:lnTo>
                <a:close/>
              </a:path>
              <a:path w="43179" h="1943100">
                <a:moveTo>
                  <a:pt x="43179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43179" y="1172210"/>
                </a:lnTo>
                <a:lnTo>
                  <a:pt x="43179" y="1167130"/>
                </a:lnTo>
                <a:close/>
              </a:path>
              <a:path w="43179" h="1943100">
                <a:moveTo>
                  <a:pt x="43179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43179" y="1165860"/>
                </a:lnTo>
                <a:lnTo>
                  <a:pt x="43179" y="1160780"/>
                </a:lnTo>
                <a:close/>
              </a:path>
              <a:path w="43179" h="1943100">
                <a:moveTo>
                  <a:pt x="43179" y="1154430"/>
                </a:moveTo>
                <a:lnTo>
                  <a:pt x="0" y="1154430"/>
                </a:lnTo>
                <a:lnTo>
                  <a:pt x="0" y="1159510"/>
                </a:lnTo>
                <a:lnTo>
                  <a:pt x="43179" y="1159510"/>
                </a:lnTo>
                <a:lnTo>
                  <a:pt x="43179" y="1154430"/>
                </a:lnTo>
                <a:close/>
              </a:path>
              <a:path w="43179" h="1943100">
                <a:moveTo>
                  <a:pt x="43179" y="1148080"/>
                </a:moveTo>
                <a:lnTo>
                  <a:pt x="0" y="1148080"/>
                </a:lnTo>
                <a:lnTo>
                  <a:pt x="0" y="1153160"/>
                </a:lnTo>
                <a:lnTo>
                  <a:pt x="43179" y="1153160"/>
                </a:lnTo>
                <a:lnTo>
                  <a:pt x="43179" y="1148080"/>
                </a:lnTo>
                <a:close/>
              </a:path>
              <a:path w="43179" h="1943100">
                <a:moveTo>
                  <a:pt x="43179" y="1141730"/>
                </a:moveTo>
                <a:lnTo>
                  <a:pt x="0" y="1141730"/>
                </a:lnTo>
                <a:lnTo>
                  <a:pt x="0" y="1146810"/>
                </a:lnTo>
                <a:lnTo>
                  <a:pt x="43179" y="1146810"/>
                </a:lnTo>
                <a:lnTo>
                  <a:pt x="43179" y="1141730"/>
                </a:lnTo>
                <a:close/>
              </a:path>
              <a:path w="43179" h="1943100">
                <a:moveTo>
                  <a:pt x="43179" y="1135380"/>
                </a:moveTo>
                <a:lnTo>
                  <a:pt x="0" y="1135380"/>
                </a:lnTo>
                <a:lnTo>
                  <a:pt x="0" y="1140460"/>
                </a:lnTo>
                <a:lnTo>
                  <a:pt x="43179" y="1140460"/>
                </a:lnTo>
                <a:lnTo>
                  <a:pt x="43179" y="1135380"/>
                </a:lnTo>
                <a:close/>
              </a:path>
              <a:path w="43179" h="1943100">
                <a:moveTo>
                  <a:pt x="43179" y="1130300"/>
                </a:moveTo>
                <a:lnTo>
                  <a:pt x="0" y="1130300"/>
                </a:lnTo>
                <a:lnTo>
                  <a:pt x="0" y="1134110"/>
                </a:lnTo>
                <a:lnTo>
                  <a:pt x="43179" y="1134110"/>
                </a:lnTo>
                <a:lnTo>
                  <a:pt x="43179" y="11303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888480" y="4888229"/>
            <a:ext cx="41910" cy="1968500"/>
          </a:xfrm>
          <a:custGeom>
            <a:avLst/>
            <a:gdLst/>
            <a:ahLst/>
            <a:cxnLst/>
            <a:rect l="l" t="t" r="r" b="b"/>
            <a:pathLst>
              <a:path w="41909" h="196850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5079" y="3810"/>
                </a:lnTo>
                <a:lnTo>
                  <a:pt x="5079" y="2540"/>
                </a:lnTo>
                <a:lnTo>
                  <a:pt x="2539" y="2540"/>
                </a:lnTo>
                <a:lnTo>
                  <a:pt x="253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1909" h="1968500">
                <a:moveTo>
                  <a:pt x="7620" y="3810"/>
                </a:moveTo>
                <a:lnTo>
                  <a:pt x="0" y="3810"/>
                </a:lnTo>
                <a:lnTo>
                  <a:pt x="0" y="10160"/>
                </a:lnTo>
                <a:lnTo>
                  <a:pt x="15240" y="10160"/>
                </a:lnTo>
                <a:lnTo>
                  <a:pt x="1524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80"/>
                </a:lnTo>
                <a:lnTo>
                  <a:pt x="7620" y="5080"/>
                </a:lnTo>
                <a:lnTo>
                  <a:pt x="7620" y="3810"/>
                </a:lnTo>
                <a:close/>
              </a:path>
              <a:path w="41909" h="1968500">
                <a:moveTo>
                  <a:pt x="17779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5400" y="16510"/>
                </a:lnTo>
                <a:lnTo>
                  <a:pt x="25400" y="15240"/>
                </a:lnTo>
                <a:lnTo>
                  <a:pt x="24129" y="15240"/>
                </a:lnTo>
                <a:lnTo>
                  <a:pt x="24129" y="13970"/>
                </a:lnTo>
                <a:lnTo>
                  <a:pt x="21589" y="13970"/>
                </a:lnTo>
                <a:lnTo>
                  <a:pt x="21589" y="12700"/>
                </a:lnTo>
                <a:lnTo>
                  <a:pt x="19050" y="12700"/>
                </a:lnTo>
                <a:lnTo>
                  <a:pt x="19050" y="11430"/>
                </a:lnTo>
                <a:lnTo>
                  <a:pt x="17779" y="11430"/>
                </a:lnTo>
                <a:lnTo>
                  <a:pt x="17779" y="10160"/>
                </a:lnTo>
                <a:close/>
              </a:path>
              <a:path w="41909" h="1968500">
                <a:moveTo>
                  <a:pt x="27940" y="16510"/>
                </a:moveTo>
                <a:lnTo>
                  <a:pt x="0" y="16510"/>
                </a:lnTo>
                <a:lnTo>
                  <a:pt x="0" y="41910"/>
                </a:lnTo>
                <a:lnTo>
                  <a:pt x="41910" y="41910"/>
                </a:lnTo>
                <a:lnTo>
                  <a:pt x="41910" y="25400"/>
                </a:lnTo>
                <a:lnTo>
                  <a:pt x="40640" y="25400"/>
                </a:lnTo>
                <a:lnTo>
                  <a:pt x="40640" y="24130"/>
                </a:lnTo>
                <a:lnTo>
                  <a:pt x="38100" y="24130"/>
                </a:lnTo>
                <a:lnTo>
                  <a:pt x="38100" y="22860"/>
                </a:lnTo>
                <a:lnTo>
                  <a:pt x="36829" y="22860"/>
                </a:lnTo>
                <a:lnTo>
                  <a:pt x="36829" y="21590"/>
                </a:lnTo>
                <a:lnTo>
                  <a:pt x="34290" y="21590"/>
                </a:lnTo>
                <a:lnTo>
                  <a:pt x="34290" y="20320"/>
                </a:lnTo>
                <a:lnTo>
                  <a:pt x="31750" y="20320"/>
                </a:lnTo>
                <a:lnTo>
                  <a:pt x="31750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40" y="17780"/>
                </a:lnTo>
                <a:lnTo>
                  <a:pt x="27940" y="16510"/>
                </a:lnTo>
                <a:close/>
              </a:path>
              <a:path w="41909" h="1968500">
                <a:moveTo>
                  <a:pt x="41910" y="41910"/>
                </a:moveTo>
                <a:lnTo>
                  <a:pt x="0" y="41910"/>
                </a:lnTo>
                <a:lnTo>
                  <a:pt x="0" y="48260"/>
                </a:lnTo>
                <a:lnTo>
                  <a:pt x="41910" y="48260"/>
                </a:lnTo>
                <a:lnTo>
                  <a:pt x="41910" y="41910"/>
                </a:lnTo>
                <a:close/>
              </a:path>
              <a:path w="41909" h="1968500">
                <a:moveTo>
                  <a:pt x="41910" y="48260"/>
                </a:moveTo>
                <a:lnTo>
                  <a:pt x="0" y="48260"/>
                </a:lnTo>
                <a:lnTo>
                  <a:pt x="0" y="54610"/>
                </a:lnTo>
                <a:lnTo>
                  <a:pt x="41910" y="54610"/>
                </a:lnTo>
                <a:lnTo>
                  <a:pt x="41910" y="48260"/>
                </a:lnTo>
                <a:close/>
              </a:path>
              <a:path w="41909" h="1968500">
                <a:moveTo>
                  <a:pt x="41910" y="54610"/>
                </a:moveTo>
                <a:lnTo>
                  <a:pt x="0" y="54610"/>
                </a:lnTo>
                <a:lnTo>
                  <a:pt x="0" y="67310"/>
                </a:lnTo>
                <a:lnTo>
                  <a:pt x="41910" y="67310"/>
                </a:lnTo>
                <a:lnTo>
                  <a:pt x="41910" y="54610"/>
                </a:lnTo>
                <a:close/>
              </a:path>
              <a:path w="41909" h="1968500">
                <a:moveTo>
                  <a:pt x="41910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1910" y="73660"/>
                </a:lnTo>
                <a:lnTo>
                  <a:pt x="41910" y="67310"/>
                </a:lnTo>
                <a:close/>
              </a:path>
              <a:path w="41909" h="1968500">
                <a:moveTo>
                  <a:pt x="41910" y="73660"/>
                </a:moveTo>
                <a:lnTo>
                  <a:pt x="0" y="73660"/>
                </a:lnTo>
                <a:lnTo>
                  <a:pt x="0" y="92710"/>
                </a:lnTo>
                <a:lnTo>
                  <a:pt x="41910" y="92710"/>
                </a:lnTo>
                <a:lnTo>
                  <a:pt x="41910" y="73660"/>
                </a:lnTo>
                <a:close/>
              </a:path>
              <a:path w="41909" h="1968500">
                <a:moveTo>
                  <a:pt x="41910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41910" y="99060"/>
                </a:lnTo>
                <a:lnTo>
                  <a:pt x="41910" y="92710"/>
                </a:lnTo>
                <a:close/>
              </a:path>
              <a:path w="41909" h="1968500">
                <a:moveTo>
                  <a:pt x="41910" y="99060"/>
                </a:moveTo>
                <a:lnTo>
                  <a:pt x="0" y="99060"/>
                </a:lnTo>
                <a:lnTo>
                  <a:pt x="0" y="105410"/>
                </a:lnTo>
                <a:lnTo>
                  <a:pt x="41910" y="105410"/>
                </a:lnTo>
                <a:lnTo>
                  <a:pt x="41910" y="99060"/>
                </a:lnTo>
                <a:close/>
              </a:path>
              <a:path w="41909" h="1968500">
                <a:moveTo>
                  <a:pt x="41910" y="105410"/>
                </a:moveTo>
                <a:lnTo>
                  <a:pt x="0" y="105410"/>
                </a:lnTo>
                <a:lnTo>
                  <a:pt x="0" y="124460"/>
                </a:lnTo>
                <a:lnTo>
                  <a:pt x="41910" y="124460"/>
                </a:lnTo>
                <a:lnTo>
                  <a:pt x="41910" y="105410"/>
                </a:lnTo>
                <a:close/>
              </a:path>
              <a:path w="41909" h="1968500">
                <a:moveTo>
                  <a:pt x="4191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1910" y="130810"/>
                </a:lnTo>
                <a:lnTo>
                  <a:pt x="41910" y="124460"/>
                </a:lnTo>
                <a:close/>
              </a:path>
              <a:path w="41909" h="1968500">
                <a:moveTo>
                  <a:pt x="4191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1910" y="143510"/>
                </a:lnTo>
                <a:lnTo>
                  <a:pt x="41910" y="130810"/>
                </a:lnTo>
                <a:close/>
              </a:path>
              <a:path w="41909" h="1968500">
                <a:moveTo>
                  <a:pt x="4191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1910" y="149860"/>
                </a:lnTo>
                <a:lnTo>
                  <a:pt x="41910" y="143510"/>
                </a:lnTo>
                <a:close/>
              </a:path>
              <a:path w="41909" h="1968500">
                <a:moveTo>
                  <a:pt x="41910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1910" y="156210"/>
                </a:lnTo>
                <a:lnTo>
                  <a:pt x="41910" y="149860"/>
                </a:lnTo>
                <a:close/>
              </a:path>
              <a:path w="41909" h="1968500">
                <a:moveTo>
                  <a:pt x="41910" y="156210"/>
                </a:moveTo>
                <a:lnTo>
                  <a:pt x="0" y="156210"/>
                </a:lnTo>
                <a:lnTo>
                  <a:pt x="0" y="168910"/>
                </a:lnTo>
                <a:lnTo>
                  <a:pt x="41910" y="168910"/>
                </a:lnTo>
                <a:lnTo>
                  <a:pt x="41910" y="156210"/>
                </a:lnTo>
                <a:close/>
              </a:path>
              <a:path w="41909" h="1968500">
                <a:moveTo>
                  <a:pt x="4191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1910" y="175260"/>
                </a:lnTo>
                <a:lnTo>
                  <a:pt x="41910" y="168910"/>
                </a:lnTo>
                <a:close/>
              </a:path>
              <a:path w="41909" h="1968500">
                <a:moveTo>
                  <a:pt x="4191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1910" y="181610"/>
                </a:lnTo>
                <a:lnTo>
                  <a:pt x="41910" y="175260"/>
                </a:lnTo>
                <a:close/>
              </a:path>
              <a:path w="41909" h="1968500">
                <a:moveTo>
                  <a:pt x="41910" y="181610"/>
                </a:moveTo>
                <a:lnTo>
                  <a:pt x="0" y="181610"/>
                </a:lnTo>
                <a:lnTo>
                  <a:pt x="0" y="187960"/>
                </a:lnTo>
                <a:lnTo>
                  <a:pt x="41910" y="187960"/>
                </a:lnTo>
                <a:lnTo>
                  <a:pt x="41910" y="181610"/>
                </a:lnTo>
                <a:close/>
              </a:path>
              <a:path w="41909" h="1968500">
                <a:moveTo>
                  <a:pt x="419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41910" y="194310"/>
                </a:lnTo>
                <a:lnTo>
                  <a:pt x="41910" y="187960"/>
                </a:lnTo>
                <a:close/>
              </a:path>
              <a:path w="41909" h="1968500">
                <a:moveTo>
                  <a:pt x="41910" y="194310"/>
                </a:moveTo>
                <a:lnTo>
                  <a:pt x="0" y="194310"/>
                </a:lnTo>
                <a:lnTo>
                  <a:pt x="0" y="207010"/>
                </a:lnTo>
                <a:lnTo>
                  <a:pt x="41910" y="207010"/>
                </a:lnTo>
                <a:lnTo>
                  <a:pt x="41910" y="194310"/>
                </a:lnTo>
                <a:close/>
              </a:path>
              <a:path w="41909" h="1968500">
                <a:moveTo>
                  <a:pt x="41910" y="207010"/>
                </a:moveTo>
                <a:lnTo>
                  <a:pt x="0" y="207010"/>
                </a:lnTo>
                <a:lnTo>
                  <a:pt x="0" y="238760"/>
                </a:lnTo>
                <a:lnTo>
                  <a:pt x="41910" y="238760"/>
                </a:lnTo>
                <a:lnTo>
                  <a:pt x="41910" y="207010"/>
                </a:lnTo>
                <a:close/>
              </a:path>
              <a:path w="41909" h="1968500">
                <a:moveTo>
                  <a:pt x="41910" y="238760"/>
                </a:moveTo>
                <a:lnTo>
                  <a:pt x="0" y="238760"/>
                </a:lnTo>
                <a:lnTo>
                  <a:pt x="0" y="257810"/>
                </a:lnTo>
                <a:lnTo>
                  <a:pt x="41910" y="257810"/>
                </a:lnTo>
                <a:lnTo>
                  <a:pt x="41910" y="238760"/>
                </a:lnTo>
                <a:close/>
              </a:path>
              <a:path w="41909" h="1968500">
                <a:moveTo>
                  <a:pt x="4191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1910" y="264160"/>
                </a:lnTo>
                <a:lnTo>
                  <a:pt x="41910" y="257810"/>
                </a:lnTo>
                <a:close/>
              </a:path>
              <a:path w="41909" h="1968500">
                <a:moveTo>
                  <a:pt x="41910" y="264160"/>
                </a:moveTo>
                <a:lnTo>
                  <a:pt x="0" y="264160"/>
                </a:lnTo>
                <a:lnTo>
                  <a:pt x="0" y="283209"/>
                </a:lnTo>
                <a:lnTo>
                  <a:pt x="41910" y="283209"/>
                </a:lnTo>
                <a:lnTo>
                  <a:pt x="41910" y="264160"/>
                </a:lnTo>
                <a:close/>
              </a:path>
              <a:path w="41909" h="1968500">
                <a:moveTo>
                  <a:pt x="41910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1910" y="289560"/>
                </a:lnTo>
                <a:lnTo>
                  <a:pt x="41910" y="283210"/>
                </a:lnTo>
                <a:close/>
              </a:path>
              <a:path w="41909" h="1968500">
                <a:moveTo>
                  <a:pt x="41910" y="289560"/>
                </a:moveTo>
                <a:lnTo>
                  <a:pt x="0" y="289560"/>
                </a:lnTo>
                <a:lnTo>
                  <a:pt x="0" y="308610"/>
                </a:lnTo>
                <a:lnTo>
                  <a:pt x="41910" y="308610"/>
                </a:lnTo>
                <a:lnTo>
                  <a:pt x="41910" y="289560"/>
                </a:lnTo>
                <a:close/>
              </a:path>
              <a:path w="41909" h="1968500">
                <a:moveTo>
                  <a:pt x="41910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308610"/>
                </a:lnTo>
                <a:close/>
              </a:path>
              <a:path w="41909" h="1968500">
                <a:moveTo>
                  <a:pt x="41910" y="314960"/>
                </a:moveTo>
                <a:lnTo>
                  <a:pt x="0" y="314960"/>
                </a:lnTo>
                <a:lnTo>
                  <a:pt x="0" y="327660"/>
                </a:lnTo>
                <a:lnTo>
                  <a:pt x="41910" y="327660"/>
                </a:lnTo>
                <a:lnTo>
                  <a:pt x="41910" y="314960"/>
                </a:lnTo>
                <a:close/>
              </a:path>
              <a:path w="41909" h="1968500">
                <a:moveTo>
                  <a:pt x="41910" y="327660"/>
                </a:moveTo>
                <a:lnTo>
                  <a:pt x="0" y="327660"/>
                </a:lnTo>
                <a:lnTo>
                  <a:pt x="0" y="340360"/>
                </a:lnTo>
                <a:lnTo>
                  <a:pt x="41910" y="340360"/>
                </a:lnTo>
                <a:lnTo>
                  <a:pt x="41910" y="327660"/>
                </a:lnTo>
                <a:close/>
              </a:path>
              <a:path w="41909" h="1968500">
                <a:moveTo>
                  <a:pt x="41910" y="340360"/>
                </a:moveTo>
                <a:lnTo>
                  <a:pt x="0" y="340360"/>
                </a:lnTo>
                <a:lnTo>
                  <a:pt x="0" y="379730"/>
                </a:lnTo>
                <a:lnTo>
                  <a:pt x="41910" y="379730"/>
                </a:lnTo>
                <a:lnTo>
                  <a:pt x="41910" y="340360"/>
                </a:lnTo>
                <a:close/>
              </a:path>
              <a:path w="41909" h="1968500">
                <a:moveTo>
                  <a:pt x="41910" y="379730"/>
                </a:moveTo>
                <a:lnTo>
                  <a:pt x="0" y="379730"/>
                </a:lnTo>
                <a:lnTo>
                  <a:pt x="0" y="408940"/>
                </a:lnTo>
                <a:lnTo>
                  <a:pt x="41910" y="408940"/>
                </a:lnTo>
                <a:lnTo>
                  <a:pt x="41910" y="379730"/>
                </a:lnTo>
                <a:close/>
              </a:path>
              <a:path w="41909" h="1968500">
                <a:moveTo>
                  <a:pt x="41910" y="408940"/>
                </a:moveTo>
                <a:lnTo>
                  <a:pt x="0" y="408940"/>
                </a:lnTo>
                <a:lnTo>
                  <a:pt x="0" y="411480"/>
                </a:lnTo>
                <a:lnTo>
                  <a:pt x="41910" y="411480"/>
                </a:lnTo>
                <a:lnTo>
                  <a:pt x="41910" y="408940"/>
                </a:lnTo>
                <a:close/>
              </a:path>
              <a:path w="41909" h="1968500">
                <a:moveTo>
                  <a:pt x="41910" y="411480"/>
                </a:moveTo>
                <a:lnTo>
                  <a:pt x="0" y="411480"/>
                </a:lnTo>
                <a:lnTo>
                  <a:pt x="0" y="459740"/>
                </a:lnTo>
                <a:lnTo>
                  <a:pt x="41910" y="459740"/>
                </a:lnTo>
                <a:lnTo>
                  <a:pt x="41910" y="411480"/>
                </a:lnTo>
                <a:close/>
              </a:path>
              <a:path w="41909" h="1968500">
                <a:moveTo>
                  <a:pt x="41910" y="459740"/>
                </a:moveTo>
                <a:lnTo>
                  <a:pt x="0" y="459740"/>
                </a:lnTo>
                <a:lnTo>
                  <a:pt x="0" y="474980"/>
                </a:lnTo>
                <a:lnTo>
                  <a:pt x="41910" y="474980"/>
                </a:lnTo>
                <a:lnTo>
                  <a:pt x="41910" y="459740"/>
                </a:lnTo>
                <a:close/>
              </a:path>
              <a:path w="41909" h="1968500">
                <a:moveTo>
                  <a:pt x="41910" y="474980"/>
                </a:moveTo>
                <a:lnTo>
                  <a:pt x="0" y="474980"/>
                </a:lnTo>
                <a:lnTo>
                  <a:pt x="0" y="478790"/>
                </a:lnTo>
                <a:lnTo>
                  <a:pt x="41910" y="478790"/>
                </a:lnTo>
                <a:lnTo>
                  <a:pt x="41910" y="474980"/>
                </a:lnTo>
                <a:close/>
              </a:path>
              <a:path w="41909" h="1968500">
                <a:moveTo>
                  <a:pt x="41910" y="478790"/>
                </a:moveTo>
                <a:lnTo>
                  <a:pt x="0" y="478790"/>
                </a:lnTo>
                <a:lnTo>
                  <a:pt x="0" y="504190"/>
                </a:lnTo>
                <a:lnTo>
                  <a:pt x="41910" y="504190"/>
                </a:lnTo>
                <a:lnTo>
                  <a:pt x="41910" y="478790"/>
                </a:lnTo>
                <a:close/>
              </a:path>
              <a:path w="41909" h="1968500">
                <a:moveTo>
                  <a:pt x="41910" y="504190"/>
                </a:moveTo>
                <a:lnTo>
                  <a:pt x="0" y="504190"/>
                </a:lnTo>
                <a:lnTo>
                  <a:pt x="0" y="510540"/>
                </a:lnTo>
                <a:lnTo>
                  <a:pt x="41910" y="510540"/>
                </a:lnTo>
                <a:lnTo>
                  <a:pt x="41910" y="504190"/>
                </a:lnTo>
                <a:close/>
              </a:path>
              <a:path w="41909" h="1968500">
                <a:moveTo>
                  <a:pt x="41910" y="510540"/>
                </a:moveTo>
                <a:lnTo>
                  <a:pt x="0" y="510540"/>
                </a:lnTo>
                <a:lnTo>
                  <a:pt x="0" y="516890"/>
                </a:lnTo>
                <a:lnTo>
                  <a:pt x="41910" y="516890"/>
                </a:lnTo>
                <a:lnTo>
                  <a:pt x="41910" y="510540"/>
                </a:lnTo>
                <a:close/>
              </a:path>
              <a:path w="41909" h="1968500">
                <a:moveTo>
                  <a:pt x="41910" y="516890"/>
                </a:moveTo>
                <a:lnTo>
                  <a:pt x="0" y="516890"/>
                </a:lnTo>
                <a:lnTo>
                  <a:pt x="0" y="529590"/>
                </a:lnTo>
                <a:lnTo>
                  <a:pt x="41910" y="529590"/>
                </a:lnTo>
                <a:lnTo>
                  <a:pt x="41910" y="516890"/>
                </a:lnTo>
                <a:close/>
              </a:path>
              <a:path w="41909" h="1968500">
                <a:moveTo>
                  <a:pt x="41910" y="529590"/>
                </a:moveTo>
                <a:lnTo>
                  <a:pt x="0" y="529590"/>
                </a:lnTo>
                <a:lnTo>
                  <a:pt x="0" y="535940"/>
                </a:lnTo>
                <a:lnTo>
                  <a:pt x="41910" y="535940"/>
                </a:lnTo>
                <a:lnTo>
                  <a:pt x="41910" y="529590"/>
                </a:lnTo>
                <a:close/>
              </a:path>
              <a:path w="41909" h="1968500">
                <a:moveTo>
                  <a:pt x="41910" y="535940"/>
                </a:moveTo>
                <a:lnTo>
                  <a:pt x="0" y="535940"/>
                </a:lnTo>
                <a:lnTo>
                  <a:pt x="0" y="561340"/>
                </a:lnTo>
                <a:lnTo>
                  <a:pt x="41910" y="561340"/>
                </a:lnTo>
                <a:lnTo>
                  <a:pt x="41910" y="535940"/>
                </a:lnTo>
                <a:close/>
              </a:path>
              <a:path w="41909" h="1968500">
                <a:moveTo>
                  <a:pt x="41910" y="561340"/>
                </a:moveTo>
                <a:lnTo>
                  <a:pt x="0" y="561340"/>
                </a:lnTo>
                <a:lnTo>
                  <a:pt x="0" y="567690"/>
                </a:lnTo>
                <a:lnTo>
                  <a:pt x="41910" y="567690"/>
                </a:lnTo>
                <a:lnTo>
                  <a:pt x="41910" y="561340"/>
                </a:lnTo>
                <a:close/>
              </a:path>
              <a:path w="41909" h="1968500">
                <a:moveTo>
                  <a:pt x="41910" y="567690"/>
                </a:moveTo>
                <a:lnTo>
                  <a:pt x="0" y="567690"/>
                </a:lnTo>
                <a:lnTo>
                  <a:pt x="0" y="580390"/>
                </a:lnTo>
                <a:lnTo>
                  <a:pt x="41910" y="580390"/>
                </a:lnTo>
                <a:lnTo>
                  <a:pt x="41910" y="567690"/>
                </a:lnTo>
                <a:close/>
              </a:path>
              <a:path w="41909" h="1968500">
                <a:moveTo>
                  <a:pt x="41910" y="580390"/>
                </a:moveTo>
                <a:lnTo>
                  <a:pt x="0" y="580390"/>
                </a:lnTo>
                <a:lnTo>
                  <a:pt x="0" y="586740"/>
                </a:lnTo>
                <a:lnTo>
                  <a:pt x="41910" y="586740"/>
                </a:lnTo>
                <a:lnTo>
                  <a:pt x="41910" y="580390"/>
                </a:lnTo>
                <a:close/>
              </a:path>
              <a:path w="41909" h="1968500">
                <a:moveTo>
                  <a:pt x="41910" y="586740"/>
                </a:moveTo>
                <a:lnTo>
                  <a:pt x="0" y="586740"/>
                </a:lnTo>
                <a:lnTo>
                  <a:pt x="0" y="605790"/>
                </a:lnTo>
                <a:lnTo>
                  <a:pt x="41910" y="605790"/>
                </a:lnTo>
                <a:lnTo>
                  <a:pt x="41910" y="586740"/>
                </a:lnTo>
                <a:close/>
              </a:path>
              <a:path w="41909" h="1968500">
                <a:moveTo>
                  <a:pt x="41910" y="605790"/>
                </a:moveTo>
                <a:lnTo>
                  <a:pt x="0" y="605790"/>
                </a:lnTo>
                <a:lnTo>
                  <a:pt x="0" y="633730"/>
                </a:lnTo>
                <a:lnTo>
                  <a:pt x="41910" y="633730"/>
                </a:lnTo>
                <a:lnTo>
                  <a:pt x="41910" y="605790"/>
                </a:lnTo>
                <a:close/>
              </a:path>
              <a:path w="41909" h="1968500">
                <a:moveTo>
                  <a:pt x="41910" y="633730"/>
                </a:moveTo>
                <a:lnTo>
                  <a:pt x="0" y="633730"/>
                </a:lnTo>
                <a:lnTo>
                  <a:pt x="0" y="671830"/>
                </a:lnTo>
                <a:lnTo>
                  <a:pt x="41910" y="671830"/>
                </a:lnTo>
                <a:lnTo>
                  <a:pt x="41910" y="633730"/>
                </a:lnTo>
                <a:close/>
              </a:path>
              <a:path w="41909" h="1968500">
                <a:moveTo>
                  <a:pt x="41910" y="671830"/>
                </a:moveTo>
                <a:lnTo>
                  <a:pt x="0" y="671830"/>
                </a:lnTo>
                <a:lnTo>
                  <a:pt x="0" y="675640"/>
                </a:lnTo>
                <a:lnTo>
                  <a:pt x="41910" y="675640"/>
                </a:lnTo>
                <a:lnTo>
                  <a:pt x="41910" y="671830"/>
                </a:lnTo>
                <a:close/>
              </a:path>
              <a:path w="41909" h="1968500">
                <a:moveTo>
                  <a:pt x="41910" y="675640"/>
                </a:moveTo>
                <a:lnTo>
                  <a:pt x="0" y="675640"/>
                </a:lnTo>
                <a:lnTo>
                  <a:pt x="0" y="707390"/>
                </a:lnTo>
                <a:lnTo>
                  <a:pt x="41910" y="707390"/>
                </a:lnTo>
                <a:lnTo>
                  <a:pt x="41910" y="675640"/>
                </a:lnTo>
                <a:close/>
              </a:path>
              <a:path w="41909" h="1968500">
                <a:moveTo>
                  <a:pt x="41910" y="707390"/>
                </a:moveTo>
                <a:lnTo>
                  <a:pt x="0" y="707390"/>
                </a:lnTo>
                <a:lnTo>
                  <a:pt x="0" y="726440"/>
                </a:lnTo>
                <a:lnTo>
                  <a:pt x="41910" y="726440"/>
                </a:lnTo>
                <a:lnTo>
                  <a:pt x="41910" y="707390"/>
                </a:lnTo>
                <a:close/>
              </a:path>
              <a:path w="41909" h="1968500">
                <a:moveTo>
                  <a:pt x="41910" y="726440"/>
                </a:moveTo>
                <a:lnTo>
                  <a:pt x="0" y="726440"/>
                </a:lnTo>
                <a:lnTo>
                  <a:pt x="0" y="751840"/>
                </a:lnTo>
                <a:lnTo>
                  <a:pt x="41910" y="751840"/>
                </a:lnTo>
                <a:lnTo>
                  <a:pt x="41910" y="726440"/>
                </a:lnTo>
                <a:close/>
              </a:path>
              <a:path w="41909" h="1968500">
                <a:moveTo>
                  <a:pt x="41910" y="751840"/>
                </a:moveTo>
                <a:lnTo>
                  <a:pt x="0" y="751840"/>
                </a:lnTo>
                <a:lnTo>
                  <a:pt x="0" y="789940"/>
                </a:lnTo>
                <a:lnTo>
                  <a:pt x="41910" y="789940"/>
                </a:lnTo>
                <a:lnTo>
                  <a:pt x="41910" y="751840"/>
                </a:lnTo>
                <a:close/>
              </a:path>
              <a:path w="41909" h="1968500">
                <a:moveTo>
                  <a:pt x="41910" y="789940"/>
                </a:moveTo>
                <a:lnTo>
                  <a:pt x="0" y="789940"/>
                </a:lnTo>
                <a:lnTo>
                  <a:pt x="0" y="796290"/>
                </a:lnTo>
                <a:lnTo>
                  <a:pt x="41910" y="796290"/>
                </a:lnTo>
                <a:lnTo>
                  <a:pt x="41910" y="789940"/>
                </a:lnTo>
                <a:close/>
              </a:path>
              <a:path w="41909" h="1968500">
                <a:moveTo>
                  <a:pt x="41910" y="796290"/>
                </a:moveTo>
                <a:lnTo>
                  <a:pt x="0" y="796290"/>
                </a:lnTo>
                <a:lnTo>
                  <a:pt x="0" y="808990"/>
                </a:lnTo>
                <a:lnTo>
                  <a:pt x="41910" y="808990"/>
                </a:lnTo>
                <a:lnTo>
                  <a:pt x="41910" y="796290"/>
                </a:lnTo>
                <a:close/>
              </a:path>
              <a:path w="41909" h="1968500">
                <a:moveTo>
                  <a:pt x="41910" y="808990"/>
                </a:moveTo>
                <a:lnTo>
                  <a:pt x="0" y="808990"/>
                </a:lnTo>
                <a:lnTo>
                  <a:pt x="0" y="811530"/>
                </a:lnTo>
                <a:lnTo>
                  <a:pt x="41910" y="811530"/>
                </a:lnTo>
                <a:lnTo>
                  <a:pt x="41910" y="808990"/>
                </a:lnTo>
                <a:close/>
              </a:path>
              <a:path w="41909" h="1968500">
                <a:moveTo>
                  <a:pt x="41910" y="811530"/>
                </a:moveTo>
                <a:lnTo>
                  <a:pt x="0" y="811530"/>
                </a:lnTo>
                <a:lnTo>
                  <a:pt x="0" y="815340"/>
                </a:lnTo>
                <a:lnTo>
                  <a:pt x="41910" y="815340"/>
                </a:lnTo>
                <a:lnTo>
                  <a:pt x="41910" y="811530"/>
                </a:lnTo>
                <a:close/>
              </a:path>
              <a:path w="41909" h="1968500">
                <a:moveTo>
                  <a:pt x="41910" y="815340"/>
                </a:moveTo>
                <a:lnTo>
                  <a:pt x="0" y="815340"/>
                </a:lnTo>
                <a:lnTo>
                  <a:pt x="0" y="840740"/>
                </a:lnTo>
                <a:lnTo>
                  <a:pt x="41910" y="840740"/>
                </a:lnTo>
                <a:lnTo>
                  <a:pt x="41910" y="815340"/>
                </a:lnTo>
                <a:close/>
              </a:path>
              <a:path w="41909" h="1968500">
                <a:moveTo>
                  <a:pt x="41910" y="840740"/>
                </a:moveTo>
                <a:lnTo>
                  <a:pt x="0" y="840740"/>
                </a:lnTo>
                <a:lnTo>
                  <a:pt x="0" y="849630"/>
                </a:lnTo>
                <a:lnTo>
                  <a:pt x="41910" y="849630"/>
                </a:lnTo>
                <a:lnTo>
                  <a:pt x="41910" y="840740"/>
                </a:lnTo>
                <a:close/>
              </a:path>
              <a:path w="41909" h="1968500">
                <a:moveTo>
                  <a:pt x="41910" y="849630"/>
                </a:moveTo>
                <a:lnTo>
                  <a:pt x="0" y="849630"/>
                </a:lnTo>
                <a:lnTo>
                  <a:pt x="0" y="862330"/>
                </a:lnTo>
                <a:lnTo>
                  <a:pt x="41910" y="862330"/>
                </a:lnTo>
                <a:lnTo>
                  <a:pt x="41910" y="849630"/>
                </a:lnTo>
                <a:close/>
              </a:path>
              <a:path w="41909" h="1968500">
                <a:moveTo>
                  <a:pt x="41910" y="862330"/>
                </a:moveTo>
                <a:lnTo>
                  <a:pt x="0" y="862330"/>
                </a:lnTo>
                <a:lnTo>
                  <a:pt x="0" y="932180"/>
                </a:lnTo>
                <a:lnTo>
                  <a:pt x="41910" y="932180"/>
                </a:lnTo>
                <a:lnTo>
                  <a:pt x="41910" y="862330"/>
                </a:lnTo>
                <a:close/>
              </a:path>
              <a:path w="41909" h="1968500">
                <a:moveTo>
                  <a:pt x="41910" y="932180"/>
                </a:moveTo>
                <a:lnTo>
                  <a:pt x="0" y="932180"/>
                </a:lnTo>
                <a:lnTo>
                  <a:pt x="0" y="967740"/>
                </a:lnTo>
                <a:lnTo>
                  <a:pt x="41910" y="967740"/>
                </a:lnTo>
                <a:lnTo>
                  <a:pt x="41910" y="932180"/>
                </a:lnTo>
                <a:close/>
              </a:path>
              <a:path w="41909" h="1968500">
                <a:moveTo>
                  <a:pt x="41910" y="967740"/>
                </a:moveTo>
                <a:lnTo>
                  <a:pt x="0" y="967740"/>
                </a:lnTo>
                <a:lnTo>
                  <a:pt x="0" y="974090"/>
                </a:lnTo>
                <a:lnTo>
                  <a:pt x="41910" y="974090"/>
                </a:lnTo>
                <a:lnTo>
                  <a:pt x="41910" y="967740"/>
                </a:lnTo>
                <a:close/>
              </a:path>
              <a:path w="41909" h="1968500">
                <a:moveTo>
                  <a:pt x="41910" y="974090"/>
                </a:moveTo>
                <a:lnTo>
                  <a:pt x="0" y="974090"/>
                </a:lnTo>
                <a:lnTo>
                  <a:pt x="0" y="980440"/>
                </a:lnTo>
                <a:lnTo>
                  <a:pt x="41910" y="980440"/>
                </a:lnTo>
                <a:lnTo>
                  <a:pt x="41910" y="974090"/>
                </a:lnTo>
                <a:close/>
              </a:path>
              <a:path w="41909" h="1968500">
                <a:moveTo>
                  <a:pt x="41910" y="980440"/>
                </a:moveTo>
                <a:lnTo>
                  <a:pt x="0" y="980440"/>
                </a:lnTo>
                <a:lnTo>
                  <a:pt x="0" y="999490"/>
                </a:lnTo>
                <a:lnTo>
                  <a:pt x="41910" y="999490"/>
                </a:lnTo>
                <a:lnTo>
                  <a:pt x="41910" y="980440"/>
                </a:lnTo>
                <a:close/>
              </a:path>
              <a:path w="41909" h="1968500">
                <a:moveTo>
                  <a:pt x="41910" y="999490"/>
                </a:moveTo>
                <a:lnTo>
                  <a:pt x="0" y="999490"/>
                </a:lnTo>
                <a:lnTo>
                  <a:pt x="0" y="1018540"/>
                </a:lnTo>
                <a:lnTo>
                  <a:pt x="41910" y="1018540"/>
                </a:lnTo>
                <a:lnTo>
                  <a:pt x="41910" y="999490"/>
                </a:lnTo>
                <a:close/>
              </a:path>
              <a:path w="41909" h="1968500">
                <a:moveTo>
                  <a:pt x="41910" y="1018540"/>
                </a:moveTo>
                <a:lnTo>
                  <a:pt x="0" y="1018540"/>
                </a:lnTo>
                <a:lnTo>
                  <a:pt x="0" y="1031240"/>
                </a:lnTo>
                <a:lnTo>
                  <a:pt x="41910" y="1031240"/>
                </a:lnTo>
                <a:lnTo>
                  <a:pt x="41910" y="1018540"/>
                </a:lnTo>
                <a:close/>
              </a:path>
              <a:path w="41909" h="1968500">
                <a:moveTo>
                  <a:pt x="41910" y="1031240"/>
                </a:moveTo>
                <a:lnTo>
                  <a:pt x="0" y="1031240"/>
                </a:lnTo>
                <a:lnTo>
                  <a:pt x="0" y="1037590"/>
                </a:lnTo>
                <a:lnTo>
                  <a:pt x="41910" y="1037590"/>
                </a:lnTo>
                <a:lnTo>
                  <a:pt x="41910" y="1031240"/>
                </a:lnTo>
                <a:close/>
              </a:path>
              <a:path w="41909" h="1968500">
                <a:moveTo>
                  <a:pt x="41910" y="1037590"/>
                </a:moveTo>
                <a:lnTo>
                  <a:pt x="0" y="1037590"/>
                </a:lnTo>
                <a:lnTo>
                  <a:pt x="0" y="1050290"/>
                </a:lnTo>
                <a:lnTo>
                  <a:pt x="41910" y="1050290"/>
                </a:lnTo>
                <a:lnTo>
                  <a:pt x="41910" y="1037590"/>
                </a:lnTo>
                <a:close/>
              </a:path>
              <a:path w="41909" h="1968500">
                <a:moveTo>
                  <a:pt x="41910" y="1050290"/>
                </a:moveTo>
                <a:lnTo>
                  <a:pt x="0" y="1050290"/>
                </a:lnTo>
                <a:lnTo>
                  <a:pt x="0" y="1062990"/>
                </a:lnTo>
                <a:lnTo>
                  <a:pt x="41910" y="1062990"/>
                </a:lnTo>
                <a:lnTo>
                  <a:pt x="41910" y="1050290"/>
                </a:lnTo>
                <a:close/>
              </a:path>
              <a:path w="41909" h="1968500">
                <a:moveTo>
                  <a:pt x="41910" y="1062990"/>
                </a:moveTo>
                <a:lnTo>
                  <a:pt x="0" y="1062990"/>
                </a:lnTo>
                <a:lnTo>
                  <a:pt x="0" y="1088390"/>
                </a:lnTo>
                <a:lnTo>
                  <a:pt x="41910" y="1088390"/>
                </a:lnTo>
                <a:lnTo>
                  <a:pt x="41910" y="1062990"/>
                </a:lnTo>
                <a:close/>
              </a:path>
              <a:path w="41909" h="1968500">
                <a:moveTo>
                  <a:pt x="41910" y="1088390"/>
                </a:moveTo>
                <a:lnTo>
                  <a:pt x="0" y="1088390"/>
                </a:lnTo>
                <a:lnTo>
                  <a:pt x="0" y="1113790"/>
                </a:lnTo>
                <a:lnTo>
                  <a:pt x="41910" y="1113790"/>
                </a:lnTo>
                <a:lnTo>
                  <a:pt x="41910" y="1088390"/>
                </a:lnTo>
                <a:close/>
              </a:path>
              <a:path w="41909" h="1968500">
                <a:moveTo>
                  <a:pt x="41910" y="1113790"/>
                </a:moveTo>
                <a:lnTo>
                  <a:pt x="0" y="1113790"/>
                </a:lnTo>
                <a:lnTo>
                  <a:pt x="0" y="1120140"/>
                </a:lnTo>
                <a:lnTo>
                  <a:pt x="41910" y="1120140"/>
                </a:lnTo>
                <a:lnTo>
                  <a:pt x="41910" y="1113790"/>
                </a:lnTo>
                <a:close/>
              </a:path>
              <a:path w="41909" h="1968500">
                <a:moveTo>
                  <a:pt x="41910" y="1120140"/>
                </a:moveTo>
                <a:lnTo>
                  <a:pt x="0" y="1120140"/>
                </a:lnTo>
                <a:lnTo>
                  <a:pt x="0" y="1126490"/>
                </a:lnTo>
                <a:lnTo>
                  <a:pt x="41910" y="1126490"/>
                </a:lnTo>
                <a:lnTo>
                  <a:pt x="41910" y="1120140"/>
                </a:lnTo>
                <a:close/>
              </a:path>
              <a:path w="41909" h="1968500">
                <a:moveTo>
                  <a:pt x="41910" y="1126490"/>
                </a:moveTo>
                <a:lnTo>
                  <a:pt x="0" y="1126490"/>
                </a:lnTo>
                <a:lnTo>
                  <a:pt x="0" y="1132840"/>
                </a:lnTo>
                <a:lnTo>
                  <a:pt x="41910" y="1132840"/>
                </a:lnTo>
                <a:lnTo>
                  <a:pt x="41910" y="1126490"/>
                </a:lnTo>
                <a:close/>
              </a:path>
              <a:path w="41909" h="1968500">
                <a:moveTo>
                  <a:pt x="41910" y="1132840"/>
                </a:moveTo>
                <a:lnTo>
                  <a:pt x="0" y="1132840"/>
                </a:lnTo>
                <a:lnTo>
                  <a:pt x="0" y="1139190"/>
                </a:lnTo>
                <a:lnTo>
                  <a:pt x="41910" y="1139190"/>
                </a:lnTo>
                <a:lnTo>
                  <a:pt x="41910" y="1132840"/>
                </a:lnTo>
                <a:close/>
              </a:path>
              <a:path w="41909" h="1968500">
                <a:moveTo>
                  <a:pt x="41910" y="1139190"/>
                </a:moveTo>
                <a:lnTo>
                  <a:pt x="0" y="1139190"/>
                </a:lnTo>
                <a:lnTo>
                  <a:pt x="0" y="1154430"/>
                </a:lnTo>
                <a:lnTo>
                  <a:pt x="41910" y="1154430"/>
                </a:lnTo>
                <a:lnTo>
                  <a:pt x="41910" y="1139190"/>
                </a:lnTo>
                <a:close/>
              </a:path>
              <a:path w="41909" h="1968500">
                <a:moveTo>
                  <a:pt x="41910" y="1357630"/>
                </a:moveTo>
                <a:lnTo>
                  <a:pt x="0" y="1357630"/>
                </a:lnTo>
                <a:lnTo>
                  <a:pt x="0" y="1968500"/>
                </a:lnTo>
                <a:lnTo>
                  <a:pt x="41910" y="1968500"/>
                </a:lnTo>
                <a:lnTo>
                  <a:pt x="41910" y="1357630"/>
                </a:lnTo>
                <a:close/>
              </a:path>
              <a:path w="41909" h="1968500">
                <a:moveTo>
                  <a:pt x="4191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1910" y="1356360"/>
                </a:lnTo>
                <a:lnTo>
                  <a:pt x="41910" y="1351280"/>
                </a:lnTo>
                <a:close/>
              </a:path>
              <a:path w="41909" h="1968500">
                <a:moveTo>
                  <a:pt x="4191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1910" y="1350010"/>
                </a:lnTo>
                <a:lnTo>
                  <a:pt x="41910" y="1344930"/>
                </a:lnTo>
                <a:close/>
              </a:path>
              <a:path w="41909" h="1968500">
                <a:moveTo>
                  <a:pt x="4191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1910" y="1343660"/>
                </a:lnTo>
                <a:lnTo>
                  <a:pt x="41910" y="1338580"/>
                </a:lnTo>
                <a:close/>
              </a:path>
              <a:path w="41909" h="1968500">
                <a:moveTo>
                  <a:pt x="4191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1910" y="1337310"/>
                </a:lnTo>
                <a:lnTo>
                  <a:pt x="41910" y="1332230"/>
                </a:lnTo>
                <a:close/>
              </a:path>
              <a:path w="41909" h="1968500">
                <a:moveTo>
                  <a:pt x="4191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1910" y="1330960"/>
                </a:lnTo>
                <a:lnTo>
                  <a:pt x="41910" y="1325880"/>
                </a:lnTo>
                <a:close/>
              </a:path>
              <a:path w="41909" h="1968500">
                <a:moveTo>
                  <a:pt x="4191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1910" y="1324610"/>
                </a:lnTo>
                <a:lnTo>
                  <a:pt x="41910" y="1319530"/>
                </a:lnTo>
                <a:close/>
              </a:path>
              <a:path w="41909" h="1968500">
                <a:moveTo>
                  <a:pt x="4191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1910" y="1318260"/>
                </a:lnTo>
                <a:lnTo>
                  <a:pt x="41910" y="1313180"/>
                </a:lnTo>
                <a:close/>
              </a:path>
              <a:path w="41909" h="1968500">
                <a:moveTo>
                  <a:pt x="4191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1910" y="1311910"/>
                </a:lnTo>
                <a:lnTo>
                  <a:pt x="41910" y="1306830"/>
                </a:lnTo>
                <a:close/>
              </a:path>
              <a:path w="41909" h="1968500">
                <a:moveTo>
                  <a:pt x="4191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1910" y="1305560"/>
                </a:lnTo>
                <a:lnTo>
                  <a:pt x="41910" y="1300480"/>
                </a:lnTo>
                <a:close/>
              </a:path>
              <a:path w="41909" h="1968500">
                <a:moveTo>
                  <a:pt x="4191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1910" y="1299210"/>
                </a:lnTo>
                <a:lnTo>
                  <a:pt x="41910" y="1294130"/>
                </a:lnTo>
                <a:close/>
              </a:path>
              <a:path w="41909" h="1968500">
                <a:moveTo>
                  <a:pt x="4191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1910" y="1292860"/>
                </a:lnTo>
                <a:lnTo>
                  <a:pt x="41910" y="1287780"/>
                </a:lnTo>
                <a:close/>
              </a:path>
              <a:path w="41909" h="1968500">
                <a:moveTo>
                  <a:pt x="4191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1910" y="1286510"/>
                </a:lnTo>
                <a:lnTo>
                  <a:pt x="41910" y="1281430"/>
                </a:lnTo>
                <a:close/>
              </a:path>
              <a:path w="41909" h="1968500">
                <a:moveTo>
                  <a:pt x="4191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1910" y="1280160"/>
                </a:lnTo>
                <a:lnTo>
                  <a:pt x="41910" y="1275080"/>
                </a:lnTo>
                <a:close/>
              </a:path>
              <a:path w="41909" h="1968500">
                <a:moveTo>
                  <a:pt x="4191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1910" y="1273810"/>
                </a:lnTo>
                <a:lnTo>
                  <a:pt x="41910" y="1268730"/>
                </a:lnTo>
                <a:close/>
              </a:path>
              <a:path w="41909" h="1968500">
                <a:moveTo>
                  <a:pt x="4191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1910" y="1267460"/>
                </a:lnTo>
                <a:lnTo>
                  <a:pt x="41910" y="1262380"/>
                </a:lnTo>
                <a:close/>
              </a:path>
              <a:path w="41909" h="1968500">
                <a:moveTo>
                  <a:pt x="4191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1910" y="1261110"/>
                </a:lnTo>
                <a:lnTo>
                  <a:pt x="41910" y="1256030"/>
                </a:lnTo>
                <a:close/>
              </a:path>
              <a:path w="41909" h="1968500">
                <a:moveTo>
                  <a:pt x="4191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1910" y="1254760"/>
                </a:lnTo>
                <a:lnTo>
                  <a:pt x="41910" y="1249680"/>
                </a:lnTo>
                <a:close/>
              </a:path>
              <a:path w="41909" h="1968500">
                <a:moveTo>
                  <a:pt x="4191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1910" y="1248410"/>
                </a:lnTo>
                <a:lnTo>
                  <a:pt x="41910" y="1243330"/>
                </a:lnTo>
                <a:close/>
              </a:path>
              <a:path w="41909" h="1968500">
                <a:moveTo>
                  <a:pt x="4191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1910" y="1242060"/>
                </a:lnTo>
                <a:lnTo>
                  <a:pt x="41910" y="1236980"/>
                </a:lnTo>
                <a:close/>
              </a:path>
              <a:path w="41909" h="1968500">
                <a:moveTo>
                  <a:pt x="41910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1910" y="1235710"/>
                </a:lnTo>
                <a:lnTo>
                  <a:pt x="41910" y="1230630"/>
                </a:lnTo>
                <a:close/>
              </a:path>
              <a:path w="41909" h="1968500">
                <a:moveTo>
                  <a:pt x="41910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1910" y="1229360"/>
                </a:lnTo>
                <a:lnTo>
                  <a:pt x="41910" y="1224280"/>
                </a:lnTo>
                <a:close/>
              </a:path>
              <a:path w="41909" h="1968500">
                <a:moveTo>
                  <a:pt x="41910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1910" y="1223010"/>
                </a:lnTo>
                <a:lnTo>
                  <a:pt x="41910" y="1217930"/>
                </a:lnTo>
                <a:close/>
              </a:path>
              <a:path w="41909" h="1968500">
                <a:moveTo>
                  <a:pt x="41910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1910" y="1216660"/>
                </a:lnTo>
                <a:lnTo>
                  <a:pt x="41910" y="1211580"/>
                </a:lnTo>
                <a:close/>
              </a:path>
              <a:path w="41909" h="1968500">
                <a:moveTo>
                  <a:pt x="41910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1910" y="1210310"/>
                </a:lnTo>
                <a:lnTo>
                  <a:pt x="41910" y="1205230"/>
                </a:lnTo>
                <a:close/>
              </a:path>
              <a:path w="41909" h="1968500">
                <a:moveTo>
                  <a:pt x="41910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1910" y="1203960"/>
                </a:lnTo>
                <a:lnTo>
                  <a:pt x="41910" y="1198880"/>
                </a:lnTo>
                <a:close/>
              </a:path>
              <a:path w="41909" h="1968500">
                <a:moveTo>
                  <a:pt x="41910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1910" y="1197610"/>
                </a:lnTo>
                <a:lnTo>
                  <a:pt x="41910" y="1192530"/>
                </a:lnTo>
                <a:close/>
              </a:path>
              <a:path w="41909" h="1968500">
                <a:moveTo>
                  <a:pt x="41910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1910" y="1191260"/>
                </a:lnTo>
                <a:lnTo>
                  <a:pt x="41910" y="1186180"/>
                </a:lnTo>
                <a:close/>
              </a:path>
              <a:path w="41909" h="1968500">
                <a:moveTo>
                  <a:pt x="41910" y="1179830"/>
                </a:moveTo>
                <a:lnTo>
                  <a:pt x="0" y="1179830"/>
                </a:lnTo>
                <a:lnTo>
                  <a:pt x="0" y="1184910"/>
                </a:lnTo>
                <a:lnTo>
                  <a:pt x="41910" y="1184910"/>
                </a:lnTo>
                <a:lnTo>
                  <a:pt x="41910" y="1179830"/>
                </a:lnTo>
                <a:close/>
              </a:path>
              <a:path w="41909" h="1968500">
                <a:moveTo>
                  <a:pt x="41910" y="1173480"/>
                </a:moveTo>
                <a:lnTo>
                  <a:pt x="0" y="1173480"/>
                </a:lnTo>
                <a:lnTo>
                  <a:pt x="0" y="1178560"/>
                </a:lnTo>
                <a:lnTo>
                  <a:pt x="41910" y="1178560"/>
                </a:lnTo>
                <a:lnTo>
                  <a:pt x="41910" y="1173480"/>
                </a:lnTo>
                <a:close/>
              </a:path>
              <a:path w="41909" h="1968500">
                <a:moveTo>
                  <a:pt x="41910" y="1167130"/>
                </a:moveTo>
                <a:lnTo>
                  <a:pt x="0" y="1167130"/>
                </a:lnTo>
                <a:lnTo>
                  <a:pt x="0" y="1172210"/>
                </a:lnTo>
                <a:lnTo>
                  <a:pt x="41910" y="1172210"/>
                </a:lnTo>
                <a:lnTo>
                  <a:pt x="41910" y="1167130"/>
                </a:lnTo>
                <a:close/>
              </a:path>
              <a:path w="41909" h="1968500">
                <a:moveTo>
                  <a:pt x="41910" y="1160780"/>
                </a:moveTo>
                <a:lnTo>
                  <a:pt x="0" y="1160780"/>
                </a:lnTo>
                <a:lnTo>
                  <a:pt x="0" y="1165860"/>
                </a:lnTo>
                <a:lnTo>
                  <a:pt x="41910" y="1165860"/>
                </a:lnTo>
                <a:lnTo>
                  <a:pt x="41910" y="1160780"/>
                </a:lnTo>
                <a:close/>
              </a:path>
              <a:path w="41909" h="1968500">
                <a:moveTo>
                  <a:pt x="41910" y="1155700"/>
                </a:moveTo>
                <a:lnTo>
                  <a:pt x="0" y="1155700"/>
                </a:lnTo>
                <a:lnTo>
                  <a:pt x="0" y="1159510"/>
                </a:lnTo>
                <a:lnTo>
                  <a:pt x="41910" y="1159510"/>
                </a:lnTo>
                <a:lnTo>
                  <a:pt x="41910" y="115570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845300" y="4862829"/>
            <a:ext cx="43180" cy="1993900"/>
          </a:xfrm>
          <a:custGeom>
            <a:avLst/>
            <a:gdLst/>
            <a:ahLst/>
            <a:cxnLst/>
            <a:rect l="l" t="t" r="r" b="b"/>
            <a:pathLst>
              <a:path w="43179" h="1993900">
                <a:moveTo>
                  <a:pt x="1270" y="0"/>
                </a:moveTo>
                <a:lnTo>
                  <a:pt x="0" y="0"/>
                </a:lnTo>
                <a:lnTo>
                  <a:pt x="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09" y="2540"/>
                </a:lnTo>
                <a:lnTo>
                  <a:pt x="3809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3179" h="1993900">
                <a:moveTo>
                  <a:pt x="7619" y="3810"/>
                </a:moveTo>
                <a:lnTo>
                  <a:pt x="0" y="3810"/>
                </a:lnTo>
                <a:lnTo>
                  <a:pt x="0" y="10160"/>
                </a:lnTo>
                <a:lnTo>
                  <a:pt x="16509" y="10160"/>
                </a:lnTo>
                <a:lnTo>
                  <a:pt x="16509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7619" y="5080"/>
                </a:lnTo>
                <a:lnTo>
                  <a:pt x="7619" y="3810"/>
                </a:lnTo>
                <a:close/>
              </a:path>
              <a:path w="43179" h="1993900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69" y="16510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2859" y="13970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3179" h="1993900">
                <a:moveTo>
                  <a:pt x="29209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3179" y="29210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5559" y="21590"/>
                </a:lnTo>
                <a:lnTo>
                  <a:pt x="35559" y="20320"/>
                </a:lnTo>
                <a:lnTo>
                  <a:pt x="33020" y="20320"/>
                </a:lnTo>
                <a:lnTo>
                  <a:pt x="3302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09" y="17780"/>
                </a:lnTo>
                <a:lnTo>
                  <a:pt x="29209" y="16510"/>
                </a:lnTo>
                <a:close/>
              </a:path>
              <a:path w="43179" h="1993900">
                <a:moveTo>
                  <a:pt x="43179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79" y="41910"/>
                </a:lnTo>
                <a:lnTo>
                  <a:pt x="43179" y="29210"/>
                </a:lnTo>
                <a:close/>
              </a:path>
              <a:path w="43179" h="1993900">
                <a:moveTo>
                  <a:pt x="43179" y="41910"/>
                </a:moveTo>
                <a:lnTo>
                  <a:pt x="0" y="41910"/>
                </a:lnTo>
                <a:lnTo>
                  <a:pt x="0" y="67310"/>
                </a:lnTo>
                <a:lnTo>
                  <a:pt x="43179" y="67310"/>
                </a:lnTo>
                <a:lnTo>
                  <a:pt x="43179" y="41910"/>
                </a:lnTo>
                <a:close/>
              </a:path>
              <a:path w="43179" h="1993900">
                <a:moveTo>
                  <a:pt x="43179" y="67310"/>
                </a:moveTo>
                <a:lnTo>
                  <a:pt x="0" y="67310"/>
                </a:lnTo>
                <a:lnTo>
                  <a:pt x="0" y="73660"/>
                </a:lnTo>
                <a:lnTo>
                  <a:pt x="43179" y="73660"/>
                </a:lnTo>
                <a:lnTo>
                  <a:pt x="43179" y="67310"/>
                </a:lnTo>
                <a:close/>
              </a:path>
              <a:path w="43179" h="1993900">
                <a:moveTo>
                  <a:pt x="43179" y="73660"/>
                </a:moveTo>
                <a:lnTo>
                  <a:pt x="0" y="73660"/>
                </a:lnTo>
                <a:lnTo>
                  <a:pt x="0" y="80010"/>
                </a:lnTo>
                <a:lnTo>
                  <a:pt x="43179" y="80010"/>
                </a:lnTo>
                <a:lnTo>
                  <a:pt x="43179" y="73660"/>
                </a:lnTo>
                <a:close/>
              </a:path>
              <a:path w="43179" h="1993900">
                <a:moveTo>
                  <a:pt x="43179" y="80010"/>
                </a:moveTo>
                <a:lnTo>
                  <a:pt x="0" y="80010"/>
                </a:lnTo>
                <a:lnTo>
                  <a:pt x="0" y="92710"/>
                </a:lnTo>
                <a:lnTo>
                  <a:pt x="43179" y="92710"/>
                </a:lnTo>
                <a:lnTo>
                  <a:pt x="43179" y="80010"/>
                </a:lnTo>
                <a:close/>
              </a:path>
              <a:path w="43179" h="1993900">
                <a:moveTo>
                  <a:pt x="43179" y="92710"/>
                </a:moveTo>
                <a:lnTo>
                  <a:pt x="0" y="92710"/>
                </a:lnTo>
                <a:lnTo>
                  <a:pt x="0" y="99060"/>
                </a:lnTo>
                <a:lnTo>
                  <a:pt x="43179" y="99060"/>
                </a:lnTo>
                <a:lnTo>
                  <a:pt x="43179" y="92710"/>
                </a:lnTo>
                <a:close/>
              </a:path>
              <a:path w="43179" h="1993900">
                <a:moveTo>
                  <a:pt x="43179" y="99060"/>
                </a:moveTo>
                <a:lnTo>
                  <a:pt x="0" y="99060"/>
                </a:lnTo>
                <a:lnTo>
                  <a:pt x="0" y="118110"/>
                </a:lnTo>
                <a:lnTo>
                  <a:pt x="43179" y="118110"/>
                </a:lnTo>
                <a:lnTo>
                  <a:pt x="43179" y="99060"/>
                </a:lnTo>
                <a:close/>
              </a:path>
              <a:path w="43179" h="1993900">
                <a:moveTo>
                  <a:pt x="43179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79" y="124460"/>
                </a:lnTo>
                <a:lnTo>
                  <a:pt x="43179" y="118110"/>
                </a:lnTo>
                <a:close/>
              </a:path>
              <a:path w="43179" h="1993900">
                <a:moveTo>
                  <a:pt x="43179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79" y="130810"/>
                </a:lnTo>
                <a:lnTo>
                  <a:pt x="43179" y="124460"/>
                </a:lnTo>
                <a:close/>
              </a:path>
              <a:path w="43179" h="1993900">
                <a:moveTo>
                  <a:pt x="43179" y="130810"/>
                </a:moveTo>
                <a:lnTo>
                  <a:pt x="0" y="130810"/>
                </a:lnTo>
                <a:lnTo>
                  <a:pt x="0" y="149860"/>
                </a:lnTo>
                <a:lnTo>
                  <a:pt x="43179" y="149860"/>
                </a:lnTo>
                <a:lnTo>
                  <a:pt x="43179" y="130810"/>
                </a:lnTo>
                <a:close/>
              </a:path>
              <a:path w="43179" h="1993900">
                <a:moveTo>
                  <a:pt x="43179" y="149860"/>
                </a:moveTo>
                <a:lnTo>
                  <a:pt x="0" y="149860"/>
                </a:lnTo>
                <a:lnTo>
                  <a:pt x="0" y="156210"/>
                </a:lnTo>
                <a:lnTo>
                  <a:pt x="43179" y="156210"/>
                </a:lnTo>
                <a:lnTo>
                  <a:pt x="43179" y="149860"/>
                </a:lnTo>
                <a:close/>
              </a:path>
              <a:path w="43179" h="1993900">
                <a:moveTo>
                  <a:pt x="43179" y="156210"/>
                </a:moveTo>
                <a:lnTo>
                  <a:pt x="0" y="156210"/>
                </a:lnTo>
                <a:lnTo>
                  <a:pt x="0" y="168910"/>
                </a:lnTo>
                <a:lnTo>
                  <a:pt x="43179" y="168910"/>
                </a:lnTo>
                <a:lnTo>
                  <a:pt x="43179" y="156210"/>
                </a:lnTo>
                <a:close/>
              </a:path>
              <a:path w="43179" h="1993900">
                <a:moveTo>
                  <a:pt x="43179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3179" y="175260"/>
                </a:lnTo>
                <a:lnTo>
                  <a:pt x="43179" y="168910"/>
                </a:lnTo>
                <a:close/>
              </a:path>
              <a:path w="43179" h="1993900">
                <a:moveTo>
                  <a:pt x="43179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3179" y="181610"/>
                </a:lnTo>
                <a:lnTo>
                  <a:pt x="43179" y="175260"/>
                </a:lnTo>
                <a:close/>
              </a:path>
              <a:path w="43179" h="1993900">
                <a:moveTo>
                  <a:pt x="43179" y="181610"/>
                </a:moveTo>
                <a:lnTo>
                  <a:pt x="0" y="181610"/>
                </a:lnTo>
                <a:lnTo>
                  <a:pt x="0" y="194310"/>
                </a:lnTo>
                <a:lnTo>
                  <a:pt x="43179" y="194310"/>
                </a:lnTo>
                <a:lnTo>
                  <a:pt x="43179" y="181610"/>
                </a:lnTo>
                <a:close/>
              </a:path>
              <a:path w="43179" h="1993900">
                <a:moveTo>
                  <a:pt x="43179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43179" y="200660"/>
                </a:lnTo>
                <a:lnTo>
                  <a:pt x="43179" y="194310"/>
                </a:lnTo>
                <a:close/>
              </a:path>
              <a:path w="43179" h="1993900">
                <a:moveTo>
                  <a:pt x="43179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43179" y="207010"/>
                </a:lnTo>
                <a:lnTo>
                  <a:pt x="43179" y="200660"/>
                </a:lnTo>
                <a:close/>
              </a:path>
              <a:path w="43179" h="1993900">
                <a:moveTo>
                  <a:pt x="43179" y="207010"/>
                </a:moveTo>
                <a:lnTo>
                  <a:pt x="0" y="207010"/>
                </a:lnTo>
                <a:lnTo>
                  <a:pt x="0" y="213360"/>
                </a:lnTo>
                <a:lnTo>
                  <a:pt x="43179" y="213360"/>
                </a:lnTo>
                <a:lnTo>
                  <a:pt x="43179" y="207010"/>
                </a:lnTo>
                <a:close/>
              </a:path>
              <a:path w="43179" h="1993900">
                <a:moveTo>
                  <a:pt x="43179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43179" y="219710"/>
                </a:lnTo>
                <a:lnTo>
                  <a:pt x="43179" y="213360"/>
                </a:lnTo>
                <a:close/>
              </a:path>
              <a:path w="43179" h="1993900">
                <a:moveTo>
                  <a:pt x="43179" y="219710"/>
                </a:moveTo>
                <a:lnTo>
                  <a:pt x="0" y="219710"/>
                </a:lnTo>
                <a:lnTo>
                  <a:pt x="0" y="232410"/>
                </a:lnTo>
                <a:lnTo>
                  <a:pt x="43179" y="232410"/>
                </a:lnTo>
                <a:lnTo>
                  <a:pt x="43179" y="219710"/>
                </a:lnTo>
                <a:close/>
              </a:path>
              <a:path w="43179" h="1993900">
                <a:moveTo>
                  <a:pt x="43179" y="232410"/>
                </a:moveTo>
                <a:lnTo>
                  <a:pt x="0" y="232410"/>
                </a:lnTo>
                <a:lnTo>
                  <a:pt x="0" y="264160"/>
                </a:lnTo>
                <a:lnTo>
                  <a:pt x="43179" y="264160"/>
                </a:lnTo>
                <a:lnTo>
                  <a:pt x="43179" y="232410"/>
                </a:lnTo>
                <a:close/>
              </a:path>
              <a:path w="43179" h="1993900">
                <a:moveTo>
                  <a:pt x="43179" y="264160"/>
                </a:moveTo>
                <a:lnTo>
                  <a:pt x="0" y="264160"/>
                </a:lnTo>
                <a:lnTo>
                  <a:pt x="0" y="283210"/>
                </a:lnTo>
                <a:lnTo>
                  <a:pt x="43179" y="283210"/>
                </a:lnTo>
                <a:lnTo>
                  <a:pt x="43179" y="264160"/>
                </a:lnTo>
                <a:close/>
              </a:path>
              <a:path w="43179" h="1993900">
                <a:moveTo>
                  <a:pt x="43179" y="283210"/>
                </a:moveTo>
                <a:lnTo>
                  <a:pt x="0" y="283210"/>
                </a:lnTo>
                <a:lnTo>
                  <a:pt x="0" y="289560"/>
                </a:lnTo>
                <a:lnTo>
                  <a:pt x="43179" y="289560"/>
                </a:lnTo>
                <a:lnTo>
                  <a:pt x="43179" y="283210"/>
                </a:lnTo>
                <a:close/>
              </a:path>
              <a:path w="43179" h="1993900">
                <a:moveTo>
                  <a:pt x="43179" y="289560"/>
                </a:moveTo>
                <a:lnTo>
                  <a:pt x="0" y="289560"/>
                </a:lnTo>
                <a:lnTo>
                  <a:pt x="0" y="308609"/>
                </a:lnTo>
                <a:lnTo>
                  <a:pt x="43179" y="308609"/>
                </a:lnTo>
                <a:lnTo>
                  <a:pt x="43179" y="289560"/>
                </a:lnTo>
                <a:close/>
              </a:path>
              <a:path w="43179" h="1993900">
                <a:moveTo>
                  <a:pt x="43179" y="308610"/>
                </a:moveTo>
                <a:lnTo>
                  <a:pt x="0" y="308610"/>
                </a:lnTo>
                <a:lnTo>
                  <a:pt x="0" y="314960"/>
                </a:lnTo>
                <a:lnTo>
                  <a:pt x="43179" y="314960"/>
                </a:lnTo>
                <a:lnTo>
                  <a:pt x="43179" y="308610"/>
                </a:lnTo>
                <a:close/>
              </a:path>
              <a:path w="43179" h="1993900">
                <a:moveTo>
                  <a:pt x="43179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3179" y="334010"/>
                </a:lnTo>
                <a:lnTo>
                  <a:pt x="43179" y="314960"/>
                </a:lnTo>
                <a:close/>
              </a:path>
              <a:path w="43179" h="1993900">
                <a:moveTo>
                  <a:pt x="43179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43179" y="340360"/>
                </a:lnTo>
                <a:lnTo>
                  <a:pt x="43179" y="334010"/>
                </a:lnTo>
                <a:close/>
              </a:path>
              <a:path w="43179" h="1993900">
                <a:moveTo>
                  <a:pt x="43179" y="340360"/>
                </a:moveTo>
                <a:lnTo>
                  <a:pt x="0" y="340360"/>
                </a:lnTo>
                <a:lnTo>
                  <a:pt x="0" y="353060"/>
                </a:lnTo>
                <a:lnTo>
                  <a:pt x="43179" y="353060"/>
                </a:lnTo>
                <a:lnTo>
                  <a:pt x="43179" y="340360"/>
                </a:lnTo>
                <a:close/>
              </a:path>
              <a:path w="43179" h="1993900">
                <a:moveTo>
                  <a:pt x="43179" y="353060"/>
                </a:moveTo>
                <a:lnTo>
                  <a:pt x="0" y="353060"/>
                </a:lnTo>
                <a:lnTo>
                  <a:pt x="0" y="365760"/>
                </a:lnTo>
                <a:lnTo>
                  <a:pt x="43179" y="365760"/>
                </a:lnTo>
                <a:lnTo>
                  <a:pt x="43179" y="353060"/>
                </a:lnTo>
                <a:close/>
              </a:path>
              <a:path w="43179" h="1993900">
                <a:moveTo>
                  <a:pt x="43179" y="365760"/>
                </a:moveTo>
                <a:lnTo>
                  <a:pt x="0" y="365760"/>
                </a:lnTo>
                <a:lnTo>
                  <a:pt x="0" y="405130"/>
                </a:lnTo>
                <a:lnTo>
                  <a:pt x="43179" y="405130"/>
                </a:lnTo>
                <a:lnTo>
                  <a:pt x="43179" y="365760"/>
                </a:lnTo>
                <a:close/>
              </a:path>
              <a:path w="43179" h="1993900">
                <a:moveTo>
                  <a:pt x="43179" y="405130"/>
                </a:moveTo>
                <a:lnTo>
                  <a:pt x="0" y="405130"/>
                </a:lnTo>
                <a:lnTo>
                  <a:pt x="0" y="434340"/>
                </a:lnTo>
                <a:lnTo>
                  <a:pt x="43179" y="434340"/>
                </a:lnTo>
                <a:lnTo>
                  <a:pt x="43179" y="405130"/>
                </a:lnTo>
                <a:close/>
              </a:path>
              <a:path w="43179" h="1993900">
                <a:moveTo>
                  <a:pt x="43179" y="434340"/>
                </a:moveTo>
                <a:lnTo>
                  <a:pt x="0" y="434340"/>
                </a:lnTo>
                <a:lnTo>
                  <a:pt x="0" y="436880"/>
                </a:lnTo>
                <a:lnTo>
                  <a:pt x="43179" y="436880"/>
                </a:lnTo>
                <a:lnTo>
                  <a:pt x="43179" y="434340"/>
                </a:lnTo>
                <a:close/>
              </a:path>
              <a:path w="43179" h="1993900">
                <a:moveTo>
                  <a:pt x="43179" y="436880"/>
                </a:moveTo>
                <a:lnTo>
                  <a:pt x="0" y="436880"/>
                </a:lnTo>
                <a:lnTo>
                  <a:pt x="0" y="485140"/>
                </a:lnTo>
                <a:lnTo>
                  <a:pt x="43179" y="485140"/>
                </a:lnTo>
                <a:lnTo>
                  <a:pt x="43179" y="436880"/>
                </a:lnTo>
                <a:close/>
              </a:path>
              <a:path w="43179" h="1993900">
                <a:moveTo>
                  <a:pt x="43179" y="485140"/>
                </a:moveTo>
                <a:lnTo>
                  <a:pt x="0" y="485140"/>
                </a:lnTo>
                <a:lnTo>
                  <a:pt x="0" y="500380"/>
                </a:lnTo>
                <a:lnTo>
                  <a:pt x="43179" y="500380"/>
                </a:lnTo>
                <a:lnTo>
                  <a:pt x="43179" y="485140"/>
                </a:lnTo>
                <a:close/>
              </a:path>
              <a:path w="43179" h="1993900">
                <a:moveTo>
                  <a:pt x="43179" y="500380"/>
                </a:moveTo>
                <a:lnTo>
                  <a:pt x="0" y="500380"/>
                </a:lnTo>
                <a:lnTo>
                  <a:pt x="0" y="504190"/>
                </a:lnTo>
                <a:lnTo>
                  <a:pt x="43179" y="504190"/>
                </a:lnTo>
                <a:lnTo>
                  <a:pt x="43179" y="500380"/>
                </a:lnTo>
                <a:close/>
              </a:path>
              <a:path w="43179" h="1993900">
                <a:moveTo>
                  <a:pt x="43179" y="504190"/>
                </a:moveTo>
                <a:lnTo>
                  <a:pt x="0" y="504190"/>
                </a:lnTo>
                <a:lnTo>
                  <a:pt x="0" y="529590"/>
                </a:lnTo>
                <a:lnTo>
                  <a:pt x="43179" y="529590"/>
                </a:lnTo>
                <a:lnTo>
                  <a:pt x="43179" y="504190"/>
                </a:lnTo>
                <a:close/>
              </a:path>
              <a:path w="43179" h="1993900">
                <a:moveTo>
                  <a:pt x="43179" y="529590"/>
                </a:moveTo>
                <a:lnTo>
                  <a:pt x="0" y="529590"/>
                </a:lnTo>
                <a:lnTo>
                  <a:pt x="0" y="535940"/>
                </a:lnTo>
                <a:lnTo>
                  <a:pt x="43179" y="535940"/>
                </a:lnTo>
                <a:lnTo>
                  <a:pt x="43179" y="529590"/>
                </a:lnTo>
                <a:close/>
              </a:path>
              <a:path w="43179" h="1993900">
                <a:moveTo>
                  <a:pt x="43179" y="535940"/>
                </a:moveTo>
                <a:lnTo>
                  <a:pt x="0" y="535940"/>
                </a:lnTo>
                <a:lnTo>
                  <a:pt x="0" y="542290"/>
                </a:lnTo>
                <a:lnTo>
                  <a:pt x="43179" y="542290"/>
                </a:lnTo>
                <a:lnTo>
                  <a:pt x="43179" y="535940"/>
                </a:lnTo>
                <a:close/>
              </a:path>
              <a:path w="43179" h="1993900">
                <a:moveTo>
                  <a:pt x="43179" y="542290"/>
                </a:moveTo>
                <a:lnTo>
                  <a:pt x="0" y="542290"/>
                </a:lnTo>
                <a:lnTo>
                  <a:pt x="0" y="554990"/>
                </a:lnTo>
                <a:lnTo>
                  <a:pt x="43179" y="554990"/>
                </a:lnTo>
                <a:lnTo>
                  <a:pt x="43179" y="542290"/>
                </a:lnTo>
                <a:close/>
              </a:path>
              <a:path w="43179" h="1993900">
                <a:moveTo>
                  <a:pt x="43179" y="554990"/>
                </a:moveTo>
                <a:lnTo>
                  <a:pt x="0" y="554990"/>
                </a:lnTo>
                <a:lnTo>
                  <a:pt x="0" y="561340"/>
                </a:lnTo>
                <a:lnTo>
                  <a:pt x="43179" y="561340"/>
                </a:lnTo>
                <a:lnTo>
                  <a:pt x="43179" y="554990"/>
                </a:lnTo>
                <a:close/>
              </a:path>
              <a:path w="43179" h="1993900">
                <a:moveTo>
                  <a:pt x="43179" y="561340"/>
                </a:moveTo>
                <a:lnTo>
                  <a:pt x="0" y="561340"/>
                </a:lnTo>
                <a:lnTo>
                  <a:pt x="0" y="586740"/>
                </a:lnTo>
                <a:lnTo>
                  <a:pt x="43179" y="586740"/>
                </a:lnTo>
                <a:lnTo>
                  <a:pt x="43179" y="561340"/>
                </a:lnTo>
                <a:close/>
              </a:path>
              <a:path w="43179" h="1993900">
                <a:moveTo>
                  <a:pt x="43179" y="586740"/>
                </a:moveTo>
                <a:lnTo>
                  <a:pt x="0" y="586740"/>
                </a:lnTo>
                <a:lnTo>
                  <a:pt x="0" y="593090"/>
                </a:lnTo>
                <a:lnTo>
                  <a:pt x="43179" y="593090"/>
                </a:lnTo>
                <a:lnTo>
                  <a:pt x="43179" y="586740"/>
                </a:lnTo>
                <a:close/>
              </a:path>
              <a:path w="43179" h="1993900">
                <a:moveTo>
                  <a:pt x="43179" y="593090"/>
                </a:moveTo>
                <a:lnTo>
                  <a:pt x="0" y="593090"/>
                </a:lnTo>
                <a:lnTo>
                  <a:pt x="0" y="605790"/>
                </a:lnTo>
                <a:lnTo>
                  <a:pt x="43179" y="605790"/>
                </a:lnTo>
                <a:lnTo>
                  <a:pt x="43179" y="593090"/>
                </a:lnTo>
                <a:close/>
              </a:path>
              <a:path w="43179" h="1993900">
                <a:moveTo>
                  <a:pt x="43179" y="605790"/>
                </a:moveTo>
                <a:lnTo>
                  <a:pt x="0" y="605790"/>
                </a:lnTo>
                <a:lnTo>
                  <a:pt x="0" y="612140"/>
                </a:lnTo>
                <a:lnTo>
                  <a:pt x="43179" y="612140"/>
                </a:lnTo>
                <a:lnTo>
                  <a:pt x="43179" y="605790"/>
                </a:lnTo>
                <a:close/>
              </a:path>
              <a:path w="43179" h="1993900">
                <a:moveTo>
                  <a:pt x="43179" y="612140"/>
                </a:moveTo>
                <a:lnTo>
                  <a:pt x="0" y="612140"/>
                </a:lnTo>
                <a:lnTo>
                  <a:pt x="0" y="631190"/>
                </a:lnTo>
                <a:lnTo>
                  <a:pt x="43179" y="631190"/>
                </a:lnTo>
                <a:lnTo>
                  <a:pt x="43179" y="612140"/>
                </a:lnTo>
                <a:close/>
              </a:path>
              <a:path w="43179" h="1993900">
                <a:moveTo>
                  <a:pt x="43179" y="631190"/>
                </a:moveTo>
                <a:lnTo>
                  <a:pt x="0" y="631190"/>
                </a:lnTo>
                <a:lnTo>
                  <a:pt x="0" y="659130"/>
                </a:lnTo>
                <a:lnTo>
                  <a:pt x="43179" y="659130"/>
                </a:lnTo>
                <a:lnTo>
                  <a:pt x="43179" y="631190"/>
                </a:lnTo>
                <a:close/>
              </a:path>
              <a:path w="43179" h="1993900">
                <a:moveTo>
                  <a:pt x="43179" y="659130"/>
                </a:moveTo>
                <a:lnTo>
                  <a:pt x="0" y="659130"/>
                </a:lnTo>
                <a:lnTo>
                  <a:pt x="0" y="697230"/>
                </a:lnTo>
                <a:lnTo>
                  <a:pt x="43179" y="697230"/>
                </a:lnTo>
                <a:lnTo>
                  <a:pt x="43179" y="659130"/>
                </a:lnTo>
                <a:close/>
              </a:path>
              <a:path w="43179" h="1993900">
                <a:moveTo>
                  <a:pt x="43179" y="697230"/>
                </a:moveTo>
                <a:lnTo>
                  <a:pt x="0" y="697230"/>
                </a:lnTo>
                <a:lnTo>
                  <a:pt x="0" y="701040"/>
                </a:lnTo>
                <a:lnTo>
                  <a:pt x="43179" y="701040"/>
                </a:lnTo>
                <a:lnTo>
                  <a:pt x="43179" y="697230"/>
                </a:lnTo>
                <a:close/>
              </a:path>
              <a:path w="43179" h="1993900">
                <a:moveTo>
                  <a:pt x="43179" y="701040"/>
                </a:moveTo>
                <a:lnTo>
                  <a:pt x="0" y="701040"/>
                </a:lnTo>
                <a:lnTo>
                  <a:pt x="0" y="732790"/>
                </a:lnTo>
                <a:lnTo>
                  <a:pt x="43179" y="732790"/>
                </a:lnTo>
                <a:lnTo>
                  <a:pt x="43179" y="701040"/>
                </a:lnTo>
                <a:close/>
              </a:path>
              <a:path w="43179" h="1993900">
                <a:moveTo>
                  <a:pt x="43179" y="732790"/>
                </a:moveTo>
                <a:lnTo>
                  <a:pt x="0" y="732790"/>
                </a:lnTo>
                <a:lnTo>
                  <a:pt x="0" y="751840"/>
                </a:lnTo>
                <a:lnTo>
                  <a:pt x="43179" y="751840"/>
                </a:lnTo>
                <a:lnTo>
                  <a:pt x="43179" y="732790"/>
                </a:lnTo>
                <a:close/>
              </a:path>
              <a:path w="43179" h="1993900">
                <a:moveTo>
                  <a:pt x="43179" y="751840"/>
                </a:moveTo>
                <a:lnTo>
                  <a:pt x="0" y="751840"/>
                </a:lnTo>
                <a:lnTo>
                  <a:pt x="0" y="777240"/>
                </a:lnTo>
                <a:lnTo>
                  <a:pt x="43179" y="777240"/>
                </a:lnTo>
                <a:lnTo>
                  <a:pt x="43179" y="751840"/>
                </a:lnTo>
                <a:close/>
              </a:path>
              <a:path w="43179" h="1993900">
                <a:moveTo>
                  <a:pt x="43179" y="777240"/>
                </a:moveTo>
                <a:lnTo>
                  <a:pt x="0" y="777240"/>
                </a:lnTo>
                <a:lnTo>
                  <a:pt x="0" y="815340"/>
                </a:lnTo>
                <a:lnTo>
                  <a:pt x="43179" y="815340"/>
                </a:lnTo>
                <a:lnTo>
                  <a:pt x="43179" y="777240"/>
                </a:lnTo>
                <a:close/>
              </a:path>
              <a:path w="43179" h="1993900">
                <a:moveTo>
                  <a:pt x="43179" y="815340"/>
                </a:moveTo>
                <a:lnTo>
                  <a:pt x="0" y="815340"/>
                </a:lnTo>
                <a:lnTo>
                  <a:pt x="0" y="821690"/>
                </a:lnTo>
                <a:lnTo>
                  <a:pt x="43179" y="821690"/>
                </a:lnTo>
                <a:lnTo>
                  <a:pt x="43179" y="815340"/>
                </a:lnTo>
                <a:close/>
              </a:path>
              <a:path w="43179" h="1993900">
                <a:moveTo>
                  <a:pt x="43179" y="821690"/>
                </a:moveTo>
                <a:lnTo>
                  <a:pt x="0" y="821690"/>
                </a:lnTo>
                <a:lnTo>
                  <a:pt x="0" y="834390"/>
                </a:lnTo>
                <a:lnTo>
                  <a:pt x="43179" y="834390"/>
                </a:lnTo>
                <a:lnTo>
                  <a:pt x="43179" y="821690"/>
                </a:lnTo>
                <a:close/>
              </a:path>
              <a:path w="43179" h="1993900">
                <a:moveTo>
                  <a:pt x="43179" y="834390"/>
                </a:moveTo>
                <a:lnTo>
                  <a:pt x="0" y="834390"/>
                </a:lnTo>
                <a:lnTo>
                  <a:pt x="0" y="836930"/>
                </a:lnTo>
                <a:lnTo>
                  <a:pt x="43179" y="836930"/>
                </a:lnTo>
                <a:lnTo>
                  <a:pt x="43179" y="834390"/>
                </a:lnTo>
                <a:close/>
              </a:path>
              <a:path w="43179" h="1993900">
                <a:moveTo>
                  <a:pt x="43179" y="836930"/>
                </a:moveTo>
                <a:lnTo>
                  <a:pt x="0" y="836930"/>
                </a:lnTo>
                <a:lnTo>
                  <a:pt x="0" y="840740"/>
                </a:lnTo>
                <a:lnTo>
                  <a:pt x="43179" y="840740"/>
                </a:lnTo>
                <a:lnTo>
                  <a:pt x="43179" y="836930"/>
                </a:lnTo>
                <a:close/>
              </a:path>
              <a:path w="43179" h="1993900">
                <a:moveTo>
                  <a:pt x="43179" y="840740"/>
                </a:moveTo>
                <a:lnTo>
                  <a:pt x="0" y="840740"/>
                </a:lnTo>
                <a:lnTo>
                  <a:pt x="0" y="866140"/>
                </a:lnTo>
                <a:lnTo>
                  <a:pt x="43179" y="866140"/>
                </a:lnTo>
                <a:lnTo>
                  <a:pt x="43179" y="840740"/>
                </a:lnTo>
                <a:close/>
              </a:path>
              <a:path w="43179" h="1993900">
                <a:moveTo>
                  <a:pt x="43179" y="866140"/>
                </a:moveTo>
                <a:lnTo>
                  <a:pt x="0" y="866140"/>
                </a:lnTo>
                <a:lnTo>
                  <a:pt x="0" y="875030"/>
                </a:lnTo>
                <a:lnTo>
                  <a:pt x="43179" y="875030"/>
                </a:lnTo>
                <a:lnTo>
                  <a:pt x="43179" y="866140"/>
                </a:lnTo>
                <a:close/>
              </a:path>
              <a:path w="43179" h="1993900">
                <a:moveTo>
                  <a:pt x="43179" y="875030"/>
                </a:moveTo>
                <a:lnTo>
                  <a:pt x="0" y="875030"/>
                </a:lnTo>
                <a:lnTo>
                  <a:pt x="0" y="887730"/>
                </a:lnTo>
                <a:lnTo>
                  <a:pt x="43179" y="887730"/>
                </a:lnTo>
                <a:lnTo>
                  <a:pt x="43179" y="875030"/>
                </a:lnTo>
                <a:close/>
              </a:path>
              <a:path w="43179" h="1993900">
                <a:moveTo>
                  <a:pt x="43179" y="887730"/>
                </a:moveTo>
                <a:lnTo>
                  <a:pt x="0" y="887730"/>
                </a:lnTo>
                <a:lnTo>
                  <a:pt x="0" y="957580"/>
                </a:lnTo>
                <a:lnTo>
                  <a:pt x="43179" y="957580"/>
                </a:lnTo>
                <a:lnTo>
                  <a:pt x="43179" y="887730"/>
                </a:lnTo>
                <a:close/>
              </a:path>
              <a:path w="43179" h="1993900">
                <a:moveTo>
                  <a:pt x="43179" y="957580"/>
                </a:moveTo>
                <a:lnTo>
                  <a:pt x="0" y="957580"/>
                </a:lnTo>
                <a:lnTo>
                  <a:pt x="0" y="993140"/>
                </a:lnTo>
                <a:lnTo>
                  <a:pt x="43179" y="993140"/>
                </a:lnTo>
                <a:lnTo>
                  <a:pt x="43179" y="957580"/>
                </a:lnTo>
                <a:close/>
              </a:path>
              <a:path w="43179" h="1993900">
                <a:moveTo>
                  <a:pt x="43179" y="993140"/>
                </a:moveTo>
                <a:lnTo>
                  <a:pt x="0" y="993140"/>
                </a:lnTo>
                <a:lnTo>
                  <a:pt x="0" y="999490"/>
                </a:lnTo>
                <a:lnTo>
                  <a:pt x="43179" y="999490"/>
                </a:lnTo>
                <a:lnTo>
                  <a:pt x="43179" y="993140"/>
                </a:lnTo>
                <a:close/>
              </a:path>
              <a:path w="43179" h="1993900">
                <a:moveTo>
                  <a:pt x="43179" y="999490"/>
                </a:moveTo>
                <a:lnTo>
                  <a:pt x="0" y="999490"/>
                </a:lnTo>
                <a:lnTo>
                  <a:pt x="0" y="1005840"/>
                </a:lnTo>
                <a:lnTo>
                  <a:pt x="43179" y="1005840"/>
                </a:lnTo>
                <a:lnTo>
                  <a:pt x="43179" y="999490"/>
                </a:lnTo>
                <a:close/>
              </a:path>
              <a:path w="43179" h="1993900">
                <a:moveTo>
                  <a:pt x="43179" y="1005840"/>
                </a:moveTo>
                <a:lnTo>
                  <a:pt x="0" y="1005840"/>
                </a:lnTo>
                <a:lnTo>
                  <a:pt x="0" y="1024890"/>
                </a:lnTo>
                <a:lnTo>
                  <a:pt x="43179" y="1024890"/>
                </a:lnTo>
                <a:lnTo>
                  <a:pt x="43179" y="1005840"/>
                </a:lnTo>
                <a:close/>
              </a:path>
              <a:path w="43179" h="1993900">
                <a:moveTo>
                  <a:pt x="43179" y="1024890"/>
                </a:moveTo>
                <a:lnTo>
                  <a:pt x="0" y="1024890"/>
                </a:lnTo>
                <a:lnTo>
                  <a:pt x="0" y="1043940"/>
                </a:lnTo>
                <a:lnTo>
                  <a:pt x="43179" y="1043940"/>
                </a:lnTo>
                <a:lnTo>
                  <a:pt x="43179" y="1024890"/>
                </a:lnTo>
                <a:close/>
              </a:path>
              <a:path w="43179" h="1993900">
                <a:moveTo>
                  <a:pt x="43179" y="1043940"/>
                </a:moveTo>
                <a:lnTo>
                  <a:pt x="0" y="1043940"/>
                </a:lnTo>
                <a:lnTo>
                  <a:pt x="0" y="1056640"/>
                </a:lnTo>
                <a:lnTo>
                  <a:pt x="43179" y="1056640"/>
                </a:lnTo>
                <a:lnTo>
                  <a:pt x="43179" y="1043940"/>
                </a:lnTo>
                <a:close/>
              </a:path>
              <a:path w="43179" h="1993900">
                <a:moveTo>
                  <a:pt x="43179" y="1056640"/>
                </a:moveTo>
                <a:lnTo>
                  <a:pt x="0" y="1056640"/>
                </a:lnTo>
                <a:lnTo>
                  <a:pt x="0" y="1062990"/>
                </a:lnTo>
                <a:lnTo>
                  <a:pt x="43179" y="1062990"/>
                </a:lnTo>
                <a:lnTo>
                  <a:pt x="43179" y="1056640"/>
                </a:lnTo>
                <a:close/>
              </a:path>
              <a:path w="43179" h="1993900">
                <a:moveTo>
                  <a:pt x="43179" y="1062990"/>
                </a:moveTo>
                <a:lnTo>
                  <a:pt x="0" y="1062990"/>
                </a:lnTo>
                <a:lnTo>
                  <a:pt x="0" y="1075690"/>
                </a:lnTo>
                <a:lnTo>
                  <a:pt x="43179" y="1075690"/>
                </a:lnTo>
                <a:lnTo>
                  <a:pt x="43179" y="1062990"/>
                </a:lnTo>
                <a:close/>
              </a:path>
              <a:path w="43179" h="1993900">
                <a:moveTo>
                  <a:pt x="43179" y="1075690"/>
                </a:moveTo>
                <a:lnTo>
                  <a:pt x="0" y="1075690"/>
                </a:lnTo>
                <a:lnTo>
                  <a:pt x="0" y="1088390"/>
                </a:lnTo>
                <a:lnTo>
                  <a:pt x="43179" y="1088390"/>
                </a:lnTo>
                <a:lnTo>
                  <a:pt x="43179" y="1075690"/>
                </a:lnTo>
                <a:close/>
              </a:path>
              <a:path w="43179" h="1993900">
                <a:moveTo>
                  <a:pt x="43179" y="1088390"/>
                </a:moveTo>
                <a:lnTo>
                  <a:pt x="0" y="1088390"/>
                </a:lnTo>
                <a:lnTo>
                  <a:pt x="0" y="1113790"/>
                </a:lnTo>
                <a:lnTo>
                  <a:pt x="43179" y="1113790"/>
                </a:lnTo>
                <a:lnTo>
                  <a:pt x="43179" y="1088390"/>
                </a:lnTo>
                <a:close/>
              </a:path>
              <a:path w="43179" h="1993900">
                <a:moveTo>
                  <a:pt x="43179" y="1113790"/>
                </a:moveTo>
                <a:lnTo>
                  <a:pt x="0" y="1113790"/>
                </a:lnTo>
                <a:lnTo>
                  <a:pt x="0" y="1139190"/>
                </a:lnTo>
                <a:lnTo>
                  <a:pt x="43179" y="1139190"/>
                </a:lnTo>
                <a:lnTo>
                  <a:pt x="43179" y="1113790"/>
                </a:lnTo>
                <a:close/>
              </a:path>
              <a:path w="43179" h="1993900">
                <a:moveTo>
                  <a:pt x="43179" y="1139190"/>
                </a:moveTo>
                <a:lnTo>
                  <a:pt x="0" y="1139190"/>
                </a:lnTo>
                <a:lnTo>
                  <a:pt x="0" y="1145540"/>
                </a:lnTo>
                <a:lnTo>
                  <a:pt x="43179" y="1145540"/>
                </a:lnTo>
                <a:lnTo>
                  <a:pt x="43179" y="1139190"/>
                </a:lnTo>
                <a:close/>
              </a:path>
              <a:path w="43179" h="1993900">
                <a:moveTo>
                  <a:pt x="43179" y="1145540"/>
                </a:moveTo>
                <a:lnTo>
                  <a:pt x="0" y="1145540"/>
                </a:lnTo>
                <a:lnTo>
                  <a:pt x="0" y="1151890"/>
                </a:lnTo>
                <a:lnTo>
                  <a:pt x="43179" y="1151890"/>
                </a:lnTo>
                <a:lnTo>
                  <a:pt x="43179" y="1145540"/>
                </a:lnTo>
                <a:close/>
              </a:path>
              <a:path w="43179" h="1993900">
                <a:moveTo>
                  <a:pt x="43179" y="1151890"/>
                </a:moveTo>
                <a:lnTo>
                  <a:pt x="0" y="1151890"/>
                </a:lnTo>
                <a:lnTo>
                  <a:pt x="0" y="1158240"/>
                </a:lnTo>
                <a:lnTo>
                  <a:pt x="43179" y="1158240"/>
                </a:lnTo>
                <a:lnTo>
                  <a:pt x="43179" y="1151890"/>
                </a:lnTo>
                <a:close/>
              </a:path>
              <a:path w="43179" h="1993900">
                <a:moveTo>
                  <a:pt x="43179" y="1158240"/>
                </a:moveTo>
                <a:lnTo>
                  <a:pt x="0" y="1158240"/>
                </a:lnTo>
                <a:lnTo>
                  <a:pt x="0" y="1164590"/>
                </a:lnTo>
                <a:lnTo>
                  <a:pt x="43179" y="1164590"/>
                </a:lnTo>
                <a:lnTo>
                  <a:pt x="43179" y="1158240"/>
                </a:lnTo>
                <a:close/>
              </a:path>
              <a:path w="43179" h="1993900">
                <a:moveTo>
                  <a:pt x="43179" y="1164590"/>
                </a:moveTo>
                <a:lnTo>
                  <a:pt x="0" y="1164590"/>
                </a:lnTo>
                <a:lnTo>
                  <a:pt x="0" y="1179830"/>
                </a:lnTo>
                <a:lnTo>
                  <a:pt x="43179" y="1179830"/>
                </a:lnTo>
                <a:lnTo>
                  <a:pt x="43179" y="1164590"/>
                </a:lnTo>
                <a:close/>
              </a:path>
              <a:path w="43179" h="1993900">
                <a:moveTo>
                  <a:pt x="43179" y="1383030"/>
                </a:moveTo>
                <a:lnTo>
                  <a:pt x="0" y="1383030"/>
                </a:lnTo>
                <a:lnTo>
                  <a:pt x="0" y="1993900"/>
                </a:lnTo>
                <a:lnTo>
                  <a:pt x="43179" y="1993900"/>
                </a:lnTo>
                <a:lnTo>
                  <a:pt x="43179" y="1383030"/>
                </a:lnTo>
                <a:close/>
              </a:path>
              <a:path w="43179" h="1993900">
                <a:moveTo>
                  <a:pt x="43179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43179" y="1381760"/>
                </a:lnTo>
                <a:lnTo>
                  <a:pt x="43179" y="1376680"/>
                </a:lnTo>
                <a:close/>
              </a:path>
              <a:path w="43179" h="1993900">
                <a:moveTo>
                  <a:pt x="43179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43179" y="1375410"/>
                </a:lnTo>
                <a:lnTo>
                  <a:pt x="43179" y="1370330"/>
                </a:lnTo>
                <a:close/>
              </a:path>
              <a:path w="43179" h="1993900">
                <a:moveTo>
                  <a:pt x="43179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43179" y="1369060"/>
                </a:lnTo>
                <a:lnTo>
                  <a:pt x="43179" y="1363980"/>
                </a:lnTo>
                <a:close/>
              </a:path>
              <a:path w="43179" h="1993900">
                <a:moveTo>
                  <a:pt x="43179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43179" y="1362710"/>
                </a:lnTo>
                <a:lnTo>
                  <a:pt x="43179" y="1357630"/>
                </a:lnTo>
                <a:close/>
              </a:path>
              <a:path w="43179" h="1993900">
                <a:moveTo>
                  <a:pt x="43179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3179" y="1356360"/>
                </a:lnTo>
                <a:lnTo>
                  <a:pt x="43179" y="1351280"/>
                </a:lnTo>
                <a:close/>
              </a:path>
              <a:path w="43179" h="1993900">
                <a:moveTo>
                  <a:pt x="43179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3179" y="1350010"/>
                </a:lnTo>
                <a:lnTo>
                  <a:pt x="43179" y="1344930"/>
                </a:lnTo>
                <a:close/>
              </a:path>
              <a:path w="43179" h="1993900">
                <a:moveTo>
                  <a:pt x="43179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3179" y="1343660"/>
                </a:lnTo>
                <a:lnTo>
                  <a:pt x="43179" y="1338580"/>
                </a:lnTo>
                <a:close/>
              </a:path>
              <a:path w="43179" h="1993900">
                <a:moveTo>
                  <a:pt x="43179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3179" y="1337310"/>
                </a:lnTo>
                <a:lnTo>
                  <a:pt x="43179" y="1332230"/>
                </a:lnTo>
                <a:close/>
              </a:path>
              <a:path w="43179" h="1993900">
                <a:moveTo>
                  <a:pt x="43179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5880"/>
                </a:lnTo>
                <a:close/>
              </a:path>
              <a:path w="43179" h="1993900">
                <a:moveTo>
                  <a:pt x="43179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79" y="1324610"/>
                </a:lnTo>
                <a:lnTo>
                  <a:pt x="43179" y="1319530"/>
                </a:lnTo>
                <a:close/>
              </a:path>
              <a:path w="43179" h="1993900">
                <a:moveTo>
                  <a:pt x="43179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79" y="1318260"/>
                </a:lnTo>
                <a:lnTo>
                  <a:pt x="43179" y="1313180"/>
                </a:lnTo>
                <a:close/>
              </a:path>
              <a:path w="43179" h="1993900">
                <a:moveTo>
                  <a:pt x="43179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306830"/>
                </a:lnTo>
                <a:close/>
              </a:path>
              <a:path w="43179" h="1993900">
                <a:moveTo>
                  <a:pt x="43179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79" y="1305560"/>
                </a:lnTo>
                <a:lnTo>
                  <a:pt x="43179" y="1300480"/>
                </a:lnTo>
                <a:close/>
              </a:path>
              <a:path w="43179" h="1993900">
                <a:moveTo>
                  <a:pt x="43179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79" y="1299210"/>
                </a:lnTo>
                <a:lnTo>
                  <a:pt x="43179" y="1294130"/>
                </a:lnTo>
                <a:close/>
              </a:path>
              <a:path w="43179" h="1993900">
                <a:moveTo>
                  <a:pt x="43179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79" y="1292860"/>
                </a:lnTo>
                <a:lnTo>
                  <a:pt x="43179" y="1287780"/>
                </a:lnTo>
                <a:close/>
              </a:path>
              <a:path w="43179" h="1993900">
                <a:moveTo>
                  <a:pt x="43179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79" y="1286510"/>
                </a:lnTo>
                <a:lnTo>
                  <a:pt x="43179" y="1281430"/>
                </a:lnTo>
                <a:close/>
              </a:path>
              <a:path w="43179" h="1993900">
                <a:moveTo>
                  <a:pt x="43179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79" y="1280160"/>
                </a:lnTo>
                <a:lnTo>
                  <a:pt x="43179" y="1275080"/>
                </a:lnTo>
                <a:close/>
              </a:path>
              <a:path w="43179" h="1993900">
                <a:moveTo>
                  <a:pt x="43179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68730"/>
                </a:lnTo>
                <a:close/>
              </a:path>
              <a:path w="43179" h="1993900">
                <a:moveTo>
                  <a:pt x="43179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79" y="1267460"/>
                </a:lnTo>
                <a:lnTo>
                  <a:pt x="43179" y="1262380"/>
                </a:lnTo>
                <a:close/>
              </a:path>
              <a:path w="43179" h="1993900">
                <a:moveTo>
                  <a:pt x="43179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56030"/>
                </a:lnTo>
                <a:close/>
              </a:path>
              <a:path w="43179" h="1993900">
                <a:moveTo>
                  <a:pt x="43179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79" y="1254760"/>
                </a:lnTo>
                <a:lnTo>
                  <a:pt x="43179" y="1249680"/>
                </a:lnTo>
                <a:close/>
              </a:path>
              <a:path w="43179" h="1993900">
                <a:moveTo>
                  <a:pt x="43179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79" y="1248410"/>
                </a:lnTo>
                <a:lnTo>
                  <a:pt x="43179" y="1243330"/>
                </a:lnTo>
                <a:close/>
              </a:path>
              <a:path w="43179" h="1993900">
                <a:moveTo>
                  <a:pt x="43179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79" y="1242060"/>
                </a:lnTo>
                <a:lnTo>
                  <a:pt x="43179" y="1236980"/>
                </a:lnTo>
                <a:close/>
              </a:path>
              <a:path w="43179" h="1993900">
                <a:moveTo>
                  <a:pt x="43179" y="1230630"/>
                </a:moveTo>
                <a:lnTo>
                  <a:pt x="0" y="1230630"/>
                </a:lnTo>
                <a:lnTo>
                  <a:pt x="0" y="1235710"/>
                </a:lnTo>
                <a:lnTo>
                  <a:pt x="43179" y="1235710"/>
                </a:lnTo>
                <a:lnTo>
                  <a:pt x="43179" y="1230630"/>
                </a:lnTo>
                <a:close/>
              </a:path>
              <a:path w="43179" h="1993900">
                <a:moveTo>
                  <a:pt x="43179" y="1224280"/>
                </a:moveTo>
                <a:lnTo>
                  <a:pt x="0" y="1224280"/>
                </a:lnTo>
                <a:lnTo>
                  <a:pt x="0" y="1229360"/>
                </a:lnTo>
                <a:lnTo>
                  <a:pt x="43179" y="1229360"/>
                </a:lnTo>
                <a:lnTo>
                  <a:pt x="43179" y="1224280"/>
                </a:lnTo>
                <a:close/>
              </a:path>
              <a:path w="43179" h="1993900">
                <a:moveTo>
                  <a:pt x="43179" y="1217930"/>
                </a:moveTo>
                <a:lnTo>
                  <a:pt x="0" y="121793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217930"/>
                </a:lnTo>
                <a:close/>
              </a:path>
              <a:path w="43179" h="1993900">
                <a:moveTo>
                  <a:pt x="43179" y="1211580"/>
                </a:moveTo>
                <a:lnTo>
                  <a:pt x="0" y="1211580"/>
                </a:lnTo>
                <a:lnTo>
                  <a:pt x="0" y="1216660"/>
                </a:lnTo>
                <a:lnTo>
                  <a:pt x="43179" y="1216660"/>
                </a:lnTo>
                <a:lnTo>
                  <a:pt x="43179" y="1211580"/>
                </a:lnTo>
                <a:close/>
              </a:path>
              <a:path w="43179" h="1993900">
                <a:moveTo>
                  <a:pt x="43179" y="1205230"/>
                </a:moveTo>
                <a:lnTo>
                  <a:pt x="0" y="1205230"/>
                </a:lnTo>
                <a:lnTo>
                  <a:pt x="0" y="1210310"/>
                </a:lnTo>
                <a:lnTo>
                  <a:pt x="43179" y="1210310"/>
                </a:lnTo>
                <a:lnTo>
                  <a:pt x="43179" y="1205230"/>
                </a:lnTo>
                <a:close/>
              </a:path>
              <a:path w="43179" h="1993900">
                <a:moveTo>
                  <a:pt x="43179" y="1198880"/>
                </a:moveTo>
                <a:lnTo>
                  <a:pt x="0" y="1198880"/>
                </a:lnTo>
                <a:lnTo>
                  <a:pt x="0" y="1203960"/>
                </a:lnTo>
                <a:lnTo>
                  <a:pt x="43179" y="1203960"/>
                </a:lnTo>
                <a:lnTo>
                  <a:pt x="43179" y="1198880"/>
                </a:lnTo>
                <a:close/>
              </a:path>
              <a:path w="43179" h="1993900">
                <a:moveTo>
                  <a:pt x="43179" y="1192530"/>
                </a:moveTo>
                <a:lnTo>
                  <a:pt x="0" y="1192530"/>
                </a:lnTo>
                <a:lnTo>
                  <a:pt x="0" y="1197610"/>
                </a:lnTo>
                <a:lnTo>
                  <a:pt x="43179" y="1197610"/>
                </a:lnTo>
                <a:lnTo>
                  <a:pt x="43179" y="1192530"/>
                </a:lnTo>
                <a:close/>
              </a:path>
              <a:path w="43179" h="1993900">
                <a:moveTo>
                  <a:pt x="43179" y="1186180"/>
                </a:moveTo>
                <a:lnTo>
                  <a:pt x="0" y="1186180"/>
                </a:lnTo>
                <a:lnTo>
                  <a:pt x="0" y="1191260"/>
                </a:lnTo>
                <a:lnTo>
                  <a:pt x="43179" y="1191260"/>
                </a:lnTo>
                <a:lnTo>
                  <a:pt x="43179" y="1186180"/>
                </a:lnTo>
                <a:close/>
              </a:path>
              <a:path w="43179" h="1993900">
                <a:moveTo>
                  <a:pt x="43179" y="1181100"/>
                </a:moveTo>
                <a:lnTo>
                  <a:pt x="0" y="1181100"/>
                </a:lnTo>
                <a:lnTo>
                  <a:pt x="0" y="1184910"/>
                </a:lnTo>
                <a:lnTo>
                  <a:pt x="43179" y="1184910"/>
                </a:lnTo>
                <a:lnTo>
                  <a:pt x="43179" y="118110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803390" y="4837429"/>
            <a:ext cx="41909" cy="20193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760209" y="4812029"/>
            <a:ext cx="43180" cy="2044700"/>
          </a:xfrm>
          <a:custGeom>
            <a:avLst/>
            <a:gdLst/>
            <a:ahLst/>
            <a:cxnLst/>
            <a:rect l="l" t="t" r="r" b="b"/>
            <a:pathLst>
              <a:path w="43179" h="2044700">
                <a:moveTo>
                  <a:pt x="2540" y="0"/>
                </a:moveTo>
                <a:lnTo>
                  <a:pt x="0" y="0"/>
                </a:lnTo>
                <a:lnTo>
                  <a:pt x="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5080" y="2540"/>
                </a:lnTo>
                <a:lnTo>
                  <a:pt x="5080" y="1270"/>
                </a:lnTo>
                <a:lnTo>
                  <a:pt x="2540" y="1270"/>
                </a:lnTo>
                <a:lnTo>
                  <a:pt x="2540" y="0"/>
                </a:lnTo>
                <a:close/>
              </a:path>
              <a:path w="43179" h="2044700">
                <a:moveTo>
                  <a:pt x="8890" y="3810"/>
                </a:moveTo>
                <a:lnTo>
                  <a:pt x="0" y="3810"/>
                </a:lnTo>
                <a:lnTo>
                  <a:pt x="0" y="10160"/>
                </a:lnTo>
                <a:lnTo>
                  <a:pt x="17779" y="10160"/>
                </a:lnTo>
                <a:lnTo>
                  <a:pt x="17779" y="8890"/>
                </a:lnTo>
                <a:lnTo>
                  <a:pt x="15240" y="8890"/>
                </a:lnTo>
                <a:lnTo>
                  <a:pt x="1524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1430" y="6350"/>
                </a:lnTo>
                <a:lnTo>
                  <a:pt x="11430" y="5080"/>
                </a:lnTo>
                <a:lnTo>
                  <a:pt x="8890" y="5080"/>
                </a:lnTo>
                <a:lnTo>
                  <a:pt x="8890" y="3810"/>
                </a:lnTo>
                <a:close/>
              </a:path>
              <a:path w="43179" h="2044700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7940" y="16510"/>
                </a:lnTo>
                <a:lnTo>
                  <a:pt x="27940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4130" y="13970"/>
                </a:lnTo>
                <a:lnTo>
                  <a:pt x="24130" y="12700"/>
                </a:lnTo>
                <a:lnTo>
                  <a:pt x="21590" y="12700"/>
                </a:lnTo>
                <a:lnTo>
                  <a:pt x="2159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3179" h="2044700">
                <a:moveTo>
                  <a:pt x="30480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3180" y="29210"/>
                </a:lnTo>
                <a:lnTo>
                  <a:pt x="43180" y="24130"/>
                </a:lnTo>
                <a:lnTo>
                  <a:pt x="40640" y="24130"/>
                </a:lnTo>
                <a:lnTo>
                  <a:pt x="4064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6829" y="21590"/>
                </a:lnTo>
                <a:lnTo>
                  <a:pt x="36829" y="20320"/>
                </a:lnTo>
                <a:lnTo>
                  <a:pt x="34290" y="20320"/>
                </a:lnTo>
                <a:lnTo>
                  <a:pt x="3429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30480" y="17780"/>
                </a:lnTo>
                <a:lnTo>
                  <a:pt x="30480" y="16510"/>
                </a:lnTo>
                <a:close/>
              </a:path>
              <a:path w="43179" h="2044700">
                <a:moveTo>
                  <a:pt x="43180" y="29210"/>
                </a:moveTo>
                <a:lnTo>
                  <a:pt x="0" y="29210"/>
                </a:lnTo>
                <a:lnTo>
                  <a:pt x="0" y="41910"/>
                </a:lnTo>
                <a:lnTo>
                  <a:pt x="43180" y="41910"/>
                </a:lnTo>
                <a:lnTo>
                  <a:pt x="43180" y="29210"/>
                </a:lnTo>
                <a:close/>
              </a:path>
              <a:path w="43179" h="2044700">
                <a:moveTo>
                  <a:pt x="4318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43180" y="54610"/>
                </a:lnTo>
                <a:lnTo>
                  <a:pt x="43180" y="41910"/>
                </a:lnTo>
                <a:close/>
              </a:path>
              <a:path w="43179" h="2044700">
                <a:moveTo>
                  <a:pt x="43180" y="54610"/>
                </a:moveTo>
                <a:lnTo>
                  <a:pt x="0" y="54610"/>
                </a:lnTo>
                <a:lnTo>
                  <a:pt x="0" y="80010"/>
                </a:lnTo>
                <a:lnTo>
                  <a:pt x="43180" y="80010"/>
                </a:lnTo>
                <a:lnTo>
                  <a:pt x="43180" y="54610"/>
                </a:lnTo>
                <a:close/>
              </a:path>
              <a:path w="43179" h="2044700">
                <a:moveTo>
                  <a:pt x="43180" y="80010"/>
                </a:moveTo>
                <a:lnTo>
                  <a:pt x="0" y="80010"/>
                </a:lnTo>
                <a:lnTo>
                  <a:pt x="0" y="92710"/>
                </a:lnTo>
                <a:lnTo>
                  <a:pt x="43180" y="92710"/>
                </a:lnTo>
                <a:lnTo>
                  <a:pt x="43180" y="80010"/>
                </a:lnTo>
                <a:close/>
              </a:path>
              <a:path w="43179" h="2044700">
                <a:moveTo>
                  <a:pt x="43180" y="92710"/>
                </a:moveTo>
                <a:lnTo>
                  <a:pt x="0" y="92710"/>
                </a:lnTo>
                <a:lnTo>
                  <a:pt x="0" y="118110"/>
                </a:lnTo>
                <a:lnTo>
                  <a:pt x="43180" y="118110"/>
                </a:lnTo>
                <a:lnTo>
                  <a:pt x="43180" y="92710"/>
                </a:lnTo>
                <a:close/>
              </a:path>
              <a:path w="43179" h="2044700">
                <a:moveTo>
                  <a:pt x="43180" y="118110"/>
                </a:moveTo>
                <a:lnTo>
                  <a:pt x="0" y="118110"/>
                </a:lnTo>
                <a:lnTo>
                  <a:pt x="0" y="124460"/>
                </a:lnTo>
                <a:lnTo>
                  <a:pt x="43180" y="124460"/>
                </a:lnTo>
                <a:lnTo>
                  <a:pt x="43180" y="118110"/>
                </a:lnTo>
                <a:close/>
              </a:path>
              <a:path w="43179" h="2044700">
                <a:moveTo>
                  <a:pt x="43180" y="124460"/>
                </a:moveTo>
                <a:lnTo>
                  <a:pt x="0" y="124460"/>
                </a:lnTo>
                <a:lnTo>
                  <a:pt x="0" y="130810"/>
                </a:lnTo>
                <a:lnTo>
                  <a:pt x="43180" y="130810"/>
                </a:lnTo>
                <a:lnTo>
                  <a:pt x="43180" y="124460"/>
                </a:lnTo>
                <a:close/>
              </a:path>
              <a:path w="43179" h="2044700">
                <a:moveTo>
                  <a:pt x="43180" y="130810"/>
                </a:moveTo>
                <a:lnTo>
                  <a:pt x="0" y="130810"/>
                </a:lnTo>
                <a:lnTo>
                  <a:pt x="0" y="143510"/>
                </a:lnTo>
                <a:lnTo>
                  <a:pt x="43180" y="143510"/>
                </a:lnTo>
                <a:lnTo>
                  <a:pt x="43180" y="130810"/>
                </a:lnTo>
                <a:close/>
              </a:path>
              <a:path w="43179" h="2044700">
                <a:moveTo>
                  <a:pt x="43180" y="143510"/>
                </a:moveTo>
                <a:lnTo>
                  <a:pt x="0" y="143510"/>
                </a:lnTo>
                <a:lnTo>
                  <a:pt x="0" y="149860"/>
                </a:lnTo>
                <a:lnTo>
                  <a:pt x="43180" y="149860"/>
                </a:lnTo>
                <a:lnTo>
                  <a:pt x="43180" y="143510"/>
                </a:lnTo>
                <a:close/>
              </a:path>
              <a:path w="43179" h="2044700">
                <a:moveTo>
                  <a:pt x="43180" y="149860"/>
                </a:moveTo>
                <a:lnTo>
                  <a:pt x="0" y="149860"/>
                </a:lnTo>
                <a:lnTo>
                  <a:pt x="0" y="168910"/>
                </a:lnTo>
                <a:lnTo>
                  <a:pt x="43180" y="168910"/>
                </a:lnTo>
                <a:lnTo>
                  <a:pt x="43180" y="149860"/>
                </a:lnTo>
                <a:close/>
              </a:path>
              <a:path w="43179" h="2044700">
                <a:moveTo>
                  <a:pt x="43180" y="168910"/>
                </a:moveTo>
                <a:lnTo>
                  <a:pt x="0" y="168910"/>
                </a:lnTo>
                <a:lnTo>
                  <a:pt x="0" y="175260"/>
                </a:lnTo>
                <a:lnTo>
                  <a:pt x="43180" y="175260"/>
                </a:lnTo>
                <a:lnTo>
                  <a:pt x="43180" y="168910"/>
                </a:lnTo>
                <a:close/>
              </a:path>
              <a:path w="43179" h="2044700">
                <a:moveTo>
                  <a:pt x="43180" y="175260"/>
                </a:moveTo>
                <a:lnTo>
                  <a:pt x="0" y="175260"/>
                </a:lnTo>
                <a:lnTo>
                  <a:pt x="0" y="181610"/>
                </a:lnTo>
                <a:lnTo>
                  <a:pt x="43180" y="181610"/>
                </a:lnTo>
                <a:lnTo>
                  <a:pt x="43180" y="175260"/>
                </a:lnTo>
                <a:close/>
              </a:path>
              <a:path w="43179" h="2044700">
                <a:moveTo>
                  <a:pt x="43180" y="181610"/>
                </a:moveTo>
                <a:lnTo>
                  <a:pt x="0" y="181610"/>
                </a:lnTo>
                <a:lnTo>
                  <a:pt x="0" y="200660"/>
                </a:lnTo>
                <a:lnTo>
                  <a:pt x="43180" y="200660"/>
                </a:lnTo>
                <a:lnTo>
                  <a:pt x="43180" y="181610"/>
                </a:lnTo>
                <a:close/>
              </a:path>
              <a:path w="43179" h="2044700">
                <a:moveTo>
                  <a:pt x="43180" y="200660"/>
                </a:moveTo>
                <a:lnTo>
                  <a:pt x="0" y="200660"/>
                </a:lnTo>
                <a:lnTo>
                  <a:pt x="0" y="207010"/>
                </a:lnTo>
                <a:lnTo>
                  <a:pt x="43180" y="207010"/>
                </a:lnTo>
                <a:lnTo>
                  <a:pt x="43180" y="200660"/>
                </a:lnTo>
                <a:close/>
              </a:path>
              <a:path w="43179" h="2044700">
                <a:moveTo>
                  <a:pt x="43180" y="207010"/>
                </a:moveTo>
                <a:lnTo>
                  <a:pt x="0" y="207010"/>
                </a:lnTo>
                <a:lnTo>
                  <a:pt x="0" y="219710"/>
                </a:lnTo>
                <a:lnTo>
                  <a:pt x="43180" y="219710"/>
                </a:lnTo>
                <a:lnTo>
                  <a:pt x="43180" y="207010"/>
                </a:lnTo>
                <a:close/>
              </a:path>
              <a:path w="43179" h="2044700">
                <a:moveTo>
                  <a:pt x="4318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43180" y="226060"/>
                </a:lnTo>
                <a:lnTo>
                  <a:pt x="43180" y="219710"/>
                </a:lnTo>
                <a:close/>
              </a:path>
              <a:path w="43179" h="2044700">
                <a:moveTo>
                  <a:pt x="43180" y="226060"/>
                </a:moveTo>
                <a:lnTo>
                  <a:pt x="0" y="226060"/>
                </a:lnTo>
                <a:lnTo>
                  <a:pt x="0" y="232410"/>
                </a:lnTo>
                <a:lnTo>
                  <a:pt x="43180" y="232410"/>
                </a:lnTo>
                <a:lnTo>
                  <a:pt x="43180" y="226060"/>
                </a:lnTo>
                <a:close/>
              </a:path>
              <a:path w="43179" h="2044700">
                <a:moveTo>
                  <a:pt x="43180" y="232410"/>
                </a:moveTo>
                <a:lnTo>
                  <a:pt x="0" y="232410"/>
                </a:lnTo>
                <a:lnTo>
                  <a:pt x="0" y="245110"/>
                </a:lnTo>
                <a:lnTo>
                  <a:pt x="43180" y="245110"/>
                </a:lnTo>
                <a:lnTo>
                  <a:pt x="43180" y="232410"/>
                </a:lnTo>
                <a:close/>
              </a:path>
              <a:path w="43179" h="2044700">
                <a:moveTo>
                  <a:pt x="43180" y="245110"/>
                </a:moveTo>
                <a:lnTo>
                  <a:pt x="0" y="245110"/>
                </a:lnTo>
                <a:lnTo>
                  <a:pt x="0" y="251460"/>
                </a:lnTo>
                <a:lnTo>
                  <a:pt x="43180" y="251460"/>
                </a:lnTo>
                <a:lnTo>
                  <a:pt x="43180" y="245110"/>
                </a:lnTo>
                <a:close/>
              </a:path>
              <a:path w="43179" h="2044700">
                <a:moveTo>
                  <a:pt x="43180" y="251460"/>
                </a:moveTo>
                <a:lnTo>
                  <a:pt x="0" y="251460"/>
                </a:lnTo>
                <a:lnTo>
                  <a:pt x="0" y="257810"/>
                </a:lnTo>
                <a:lnTo>
                  <a:pt x="43180" y="257810"/>
                </a:lnTo>
                <a:lnTo>
                  <a:pt x="43180" y="251460"/>
                </a:lnTo>
                <a:close/>
              </a:path>
              <a:path w="43179" h="2044700">
                <a:moveTo>
                  <a:pt x="43180" y="257810"/>
                </a:moveTo>
                <a:lnTo>
                  <a:pt x="0" y="257810"/>
                </a:lnTo>
                <a:lnTo>
                  <a:pt x="0" y="264160"/>
                </a:lnTo>
                <a:lnTo>
                  <a:pt x="43180" y="264160"/>
                </a:lnTo>
                <a:lnTo>
                  <a:pt x="43180" y="257810"/>
                </a:lnTo>
                <a:close/>
              </a:path>
              <a:path w="43179" h="2044700">
                <a:moveTo>
                  <a:pt x="43180" y="264160"/>
                </a:moveTo>
                <a:lnTo>
                  <a:pt x="0" y="264160"/>
                </a:lnTo>
                <a:lnTo>
                  <a:pt x="0" y="270510"/>
                </a:lnTo>
                <a:lnTo>
                  <a:pt x="43180" y="270510"/>
                </a:lnTo>
                <a:lnTo>
                  <a:pt x="43180" y="264160"/>
                </a:lnTo>
                <a:close/>
              </a:path>
              <a:path w="43179" h="2044700">
                <a:moveTo>
                  <a:pt x="43180" y="270510"/>
                </a:moveTo>
                <a:lnTo>
                  <a:pt x="0" y="270510"/>
                </a:lnTo>
                <a:lnTo>
                  <a:pt x="0" y="283210"/>
                </a:lnTo>
                <a:lnTo>
                  <a:pt x="43180" y="283210"/>
                </a:lnTo>
                <a:lnTo>
                  <a:pt x="43180" y="270510"/>
                </a:lnTo>
                <a:close/>
              </a:path>
              <a:path w="43179" h="2044700">
                <a:moveTo>
                  <a:pt x="43180" y="283210"/>
                </a:moveTo>
                <a:lnTo>
                  <a:pt x="0" y="283210"/>
                </a:lnTo>
                <a:lnTo>
                  <a:pt x="0" y="314960"/>
                </a:lnTo>
                <a:lnTo>
                  <a:pt x="43180" y="314960"/>
                </a:lnTo>
                <a:lnTo>
                  <a:pt x="43180" y="283210"/>
                </a:lnTo>
                <a:close/>
              </a:path>
              <a:path w="43179" h="2044700">
                <a:moveTo>
                  <a:pt x="43180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3180" y="334010"/>
                </a:lnTo>
                <a:lnTo>
                  <a:pt x="43180" y="314960"/>
                </a:lnTo>
                <a:close/>
              </a:path>
              <a:path w="43179" h="2044700">
                <a:moveTo>
                  <a:pt x="43180" y="334010"/>
                </a:moveTo>
                <a:lnTo>
                  <a:pt x="0" y="334010"/>
                </a:lnTo>
                <a:lnTo>
                  <a:pt x="0" y="340360"/>
                </a:lnTo>
                <a:lnTo>
                  <a:pt x="43180" y="340360"/>
                </a:lnTo>
                <a:lnTo>
                  <a:pt x="43180" y="334010"/>
                </a:lnTo>
                <a:close/>
              </a:path>
              <a:path w="43179" h="2044700">
                <a:moveTo>
                  <a:pt x="43180" y="340360"/>
                </a:moveTo>
                <a:lnTo>
                  <a:pt x="0" y="340360"/>
                </a:lnTo>
                <a:lnTo>
                  <a:pt x="0" y="359409"/>
                </a:lnTo>
                <a:lnTo>
                  <a:pt x="43180" y="359409"/>
                </a:lnTo>
                <a:lnTo>
                  <a:pt x="43180" y="340360"/>
                </a:lnTo>
                <a:close/>
              </a:path>
              <a:path w="43179" h="2044700">
                <a:moveTo>
                  <a:pt x="4318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43180" y="365760"/>
                </a:lnTo>
                <a:lnTo>
                  <a:pt x="43180" y="359410"/>
                </a:lnTo>
                <a:close/>
              </a:path>
              <a:path w="43179" h="2044700">
                <a:moveTo>
                  <a:pt x="43180" y="365760"/>
                </a:moveTo>
                <a:lnTo>
                  <a:pt x="0" y="365760"/>
                </a:lnTo>
                <a:lnTo>
                  <a:pt x="0" y="384810"/>
                </a:lnTo>
                <a:lnTo>
                  <a:pt x="43180" y="384810"/>
                </a:lnTo>
                <a:lnTo>
                  <a:pt x="43180" y="365760"/>
                </a:lnTo>
                <a:close/>
              </a:path>
              <a:path w="43179" h="2044700">
                <a:moveTo>
                  <a:pt x="43180" y="384810"/>
                </a:moveTo>
                <a:lnTo>
                  <a:pt x="0" y="384810"/>
                </a:lnTo>
                <a:lnTo>
                  <a:pt x="0" y="391160"/>
                </a:lnTo>
                <a:lnTo>
                  <a:pt x="43180" y="391160"/>
                </a:lnTo>
                <a:lnTo>
                  <a:pt x="43180" y="384810"/>
                </a:lnTo>
                <a:close/>
              </a:path>
              <a:path w="43179" h="2044700">
                <a:moveTo>
                  <a:pt x="43180" y="391160"/>
                </a:moveTo>
                <a:lnTo>
                  <a:pt x="0" y="391160"/>
                </a:lnTo>
                <a:lnTo>
                  <a:pt x="0" y="403860"/>
                </a:lnTo>
                <a:lnTo>
                  <a:pt x="43180" y="403860"/>
                </a:lnTo>
                <a:lnTo>
                  <a:pt x="43180" y="391160"/>
                </a:lnTo>
                <a:close/>
              </a:path>
              <a:path w="43179" h="2044700">
                <a:moveTo>
                  <a:pt x="43180" y="403860"/>
                </a:moveTo>
                <a:lnTo>
                  <a:pt x="0" y="403860"/>
                </a:lnTo>
                <a:lnTo>
                  <a:pt x="0" y="416560"/>
                </a:lnTo>
                <a:lnTo>
                  <a:pt x="43180" y="416560"/>
                </a:lnTo>
                <a:lnTo>
                  <a:pt x="43180" y="403860"/>
                </a:lnTo>
                <a:close/>
              </a:path>
              <a:path w="43179" h="2044700">
                <a:moveTo>
                  <a:pt x="43180" y="416560"/>
                </a:moveTo>
                <a:lnTo>
                  <a:pt x="0" y="416560"/>
                </a:lnTo>
                <a:lnTo>
                  <a:pt x="0" y="455930"/>
                </a:lnTo>
                <a:lnTo>
                  <a:pt x="43180" y="455930"/>
                </a:lnTo>
                <a:lnTo>
                  <a:pt x="43180" y="416560"/>
                </a:lnTo>
                <a:close/>
              </a:path>
              <a:path w="43179" h="2044700">
                <a:moveTo>
                  <a:pt x="43180" y="455930"/>
                </a:moveTo>
                <a:lnTo>
                  <a:pt x="0" y="455930"/>
                </a:lnTo>
                <a:lnTo>
                  <a:pt x="0" y="485140"/>
                </a:lnTo>
                <a:lnTo>
                  <a:pt x="43180" y="485140"/>
                </a:lnTo>
                <a:lnTo>
                  <a:pt x="43180" y="455930"/>
                </a:lnTo>
                <a:close/>
              </a:path>
              <a:path w="43179" h="2044700">
                <a:moveTo>
                  <a:pt x="43180" y="485140"/>
                </a:moveTo>
                <a:lnTo>
                  <a:pt x="0" y="485140"/>
                </a:lnTo>
                <a:lnTo>
                  <a:pt x="0" y="487680"/>
                </a:lnTo>
                <a:lnTo>
                  <a:pt x="43180" y="487680"/>
                </a:lnTo>
                <a:lnTo>
                  <a:pt x="43180" y="485140"/>
                </a:lnTo>
                <a:close/>
              </a:path>
              <a:path w="43179" h="2044700">
                <a:moveTo>
                  <a:pt x="43180" y="487680"/>
                </a:moveTo>
                <a:lnTo>
                  <a:pt x="0" y="487680"/>
                </a:lnTo>
                <a:lnTo>
                  <a:pt x="0" y="535940"/>
                </a:lnTo>
                <a:lnTo>
                  <a:pt x="43180" y="535940"/>
                </a:lnTo>
                <a:lnTo>
                  <a:pt x="43180" y="487680"/>
                </a:lnTo>
                <a:close/>
              </a:path>
              <a:path w="43179" h="2044700">
                <a:moveTo>
                  <a:pt x="43180" y="535940"/>
                </a:moveTo>
                <a:lnTo>
                  <a:pt x="0" y="535940"/>
                </a:lnTo>
                <a:lnTo>
                  <a:pt x="0" y="551180"/>
                </a:lnTo>
                <a:lnTo>
                  <a:pt x="43180" y="551180"/>
                </a:lnTo>
                <a:lnTo>
                  <a:pt x="43180" y="535940"/>
                </a:lnTo>
                <a:close/>
              </a:path>
              <a:path w="43179" h="2044700">
                <a:moveTo>
                  <a:pt x="43180" y="551180"/>
                </a:moveTo>
                <a:lnTo>
                  <a:pt x="0" y="551180"/>
                </a:lnTo>
                <a:lnTo>
                  <a:pt x="0" y="554990"/>
                </a:lnTo>
                <a:lnTo>
                  <a:pt x="43180" y="554990"/>
                </a:lnTo>
                <a:lnTo>
                  <a:pt x="43180" y="551180"/>
                </a:lnTo>
                <a:close/>
              </a:path>
              <a:path w="43179" h="2044700">
                <a:moveTo>
                  <a:pt x="43180" y="554990"/>
                </a:moveTo>
                <a:lnTo>
                  <a:pt x="0" y="554990"/>
                </a:lnTo>
                <a:lnTo>
                  <a:pt x="0" y="580390"/>
                </a:lnTo>
                <a:lnTo>
                  <a:pt x="43180" y="580390"/>
                </a:lnTo>
                <a:lnTo>
                  <a:pt x="43180" y="554990"/>
                </a:lnTo>
                <a:close/>
              </a:path>
              <a:path w="43179" h="2044700">
                <a:moveTo>
                  <a:pt x="43180" y="580390"/>
                </a:moveTo>
                <a:lnTo>
                  <a:pt x="0" y="580390"/>
                </a:lnTo>
                <a:lnTo>
                  <a:pt x="0" y="586740"/>
                </a:lnTo>
                <a:lnTo>
                  <a:pt x="43180" y="586740"/>
                </a:lnTo>
                <a:lnTo>
                  <a:pt x="43180" y="580390"/>
                </a:lnTo>
                <a:close/>
              </a:path>
              <a:path w="43179" h="2044700">
                <a:moveTo>
                  <a:pt x="43180" y="586740"/>
                </a:moveTo>
                <a:lnTo>
                  <a:pt x="0" y="586740"/>
                </a:lnTo>
                <a:lnTo>
                  <a:pt x="0" y="593090"/>
                </a:lnTo>
                <a:lnTo>
                  <a:pt x="43180" y="593090"/>
                </a:lnTo>
                <a:lnTo>
                  <a:pt x="43180" y="586740"/>
                </a:lnTo>
                <a:close/>
              </a:path>
              <a:path w="43179" h="2044700">
                <a:moveTo>
                  <a:pt x="43180" y="593090"/>
                </a:moveTo>
                <a:lnTo>
                  <a:pt x="0" y="593090"/>
                </a:lnTo>
                <a:lnTo>
                  <a:pt x="0" y="605790"/>
                </a:lnTo>
                <a:lnTo>
                  <a:pt x="43180" y="605790"/>
                </a:lnTo>
                <a:lnTo>
                  <a:pt x="43180" y="593090"/>
                </a:lnTo>
                <a:close/>
              </a:path>
              <a:path w="43179" h="2044700">
                <a:moveTo>
                  <a:pt x="43180" y="605790"/>
                </a:moveTo>
                <a:lnTo>
                  <a:pt x="0" y="605790"/>
                </a:lnTo>
                <a:lnTo>
                  <a:pt x="0" y="612140"/>
                </a:lnTo>
                <a:lnTo>
                  <a:pt x="43180" y="612140"/>
                </a:lnTo>
                <a:lnTo>
                  <a:pt x="43180" y="605790"/>
                </a:lnTo>
                <a:close/>
              </a:path>
              <a:path w="43179" h="2044700">
                <a:moveTo>
                  <a:pt x="43180" y="612140"/>
                </a:moveTo>
                <a:lnTo>
                  <a:pt x="0" y="612140"/>
                </a:lnTo>
                <a:lnTo>
                  <a:pt x="0" y="637540"/>
                </a:lnTo>
                <a:lnTo>
                  <a:pt x="43180" y="637540"/>
                </a:lnTo>
                <a:lnTo>
                  <a:pt x="43180" y="612140"/>
                </a:lnTo>
                <a:close/>
              </a:path>
              <a:path w="43179" h="2044700">
                <a:moveTo>
                  <a:pt x="43180" y="637540"/>
                </a:moveTo>
                <a:lnTo>
                  <a:pt x="0" y="637540"/>
                </a:lnTo>
                <a:lnTo>
                  <a:pt x="0" y="643890"/>
                </a:lnTo>
                <a:lnTo>
                  <a:pt x="43180" y="643890"/>
                </a:lnTo>
                <a:lnTo>
                  <a:pt x="43180" y="637540"/>
                </a:lnTo>
                <a:close/>
              </a:path>
              <a:path w="43179" h="2044700">
                <a:moveTo>
                  <a:pt x="43180" y="643890"/>
                </a:moveTo>
                <a:lnTo>
                  <a:pt x="0" y="643890"/>
                </a:lnTo>
                <a:lnTo>
                  <a:pt x="0" y="656590"/>
                </a:lnTo>
                <a:lnTo>
                  <a:pt x="43180" y="656590"/>
                </a:lnTo>
                <a:lnTo>
                  <a:pt x="43180" y="643890"/>
                </a:lnTo>
                <a:close/>
              </a:path>
              <a:path w="43179" h="2044700">
                <a:moveTo>
                  <a:pt x="43180" y="656590"/>
                </a:moveTo>
                <a:lnTo>
                  <a:pt x="0" y="656590"/>
                </a:lnTo>
                <a:lnTo>
                  <a:pt x="0" y="662940"/>
                </a:lnTo>
                <a:lnTo>
                  <a:pt x="43180" y="662940"/>
                </a:lnTo>
                <a:lnTo>
                  <a:pt x="43180" y="656590"/>
                </a:lnTo>
                <a:close/>
              </a:path>
              <a:path w="43179" h="2044700">
                <a:moveTo>
                  <a:pt x="43180" y="662940"/>
                </a:moveTo>
                <a:lnTo>
                  <a:pt x="0" y="662940"/>
                </a:lnTo>
                <a:lnTo>
                  <a:pt x="0" y="681990"/>
                </a:lnTo>
                <a:lnTo>
                  <a:pt x="43180" y="681990"/>
                </a:lnTo>
                <a:lnTo>
                  <a:pt x="43180" y="662940"/>
                </a:lnTo>
                <a:close/>
              </a:path>
              <a:path w="43179" h="2044700">
                <a:moveTo>
                  <a:pt x="43180" y="681990"/>
                </a:moveTo>
                <a:lnTo>
                  <a:pt x="0" y="681990"/>
                </a:lnTo>
                <a:lnTo>
                  <a:pt x="0" y="709930"/>
                </a:lnTo>
                <a:lnTo>
                  <a:pt x="43180" y="709930"/>
                </a:lnTo>
                <a:lnTo>
                  <a:pt x="43180" y="681990"/>
                </a:lnTo>
                <a:close/>
              </a:path>
              <a:path w="43179" h="2044700">
                <a:moveTo>
                  <a:pt x="43180" y="709930"/>
                </a:moveTo>
                <a:lnTo>
                  <a:pt x="0" y="709930"/>
                </a:lnTo>
                <a:lnTo>
                  <a:pt x="0" y="748030"/>
                </a:lnTo>
                <a:lnTo>
                  <a:pt x="43180" y="748030"/>
                </a:lnTo>
                <a:lnTo>
                  <a:pt x="43180" y="709930"/>
                </a:lnTo>
                <a:close/>
              </a:path>
              <a:path w="43179" h="2044700">
                <a:moveTo>
                  <a:pt x="43180" y="748030"/>
                </a:moveTo>
                <a:lnTo>
                  <a:pt x="0" y="748030"/>
                </a:lnTo>
                <a:lnTo>
                  <a:pt x="0" y="751840"/>
                </a:lnTo>
                <a:lnTo>
                  <a:pt x="43180" y="751840"/>
                </a:lnTo>
                <a:lnTo>
                  <a:pt x="43180" y="748030"/>
                </a:lnTo>
                <a:close/>
              </a:path>
              <a:path w="43179" h="2044700">
                <a:moveTo>
                  <a:pt x="43180" y="751840"/>
                </a:moveTo>
                <a:lnTo>
                  <a:pt x="0" y="751840"/>
                </a:lnTo>
                <a:lnTo>
                  <a:pt x="0" y="783590"/>
                </a:lnTo>
                <a:lnTo>
                  <a:pt x="43180" y="783590"/>
                </a:lnTo>
                <a:lnTo>
                  <a:pt x="43180" y="751840"/>
                </a:lnTo>
                <a:close/>
              </a:path>
              <a:path w="43179" h="2044700">
                <a:moveTo>
                  <a:pt x="43180" y="783590"/>
                </a:moveTo>
                <a:lnTo>
                  <a:pt x="0" y="783590"/>
                </a:lnTo>
                <a:lnTo>
                  <a:pt x="0" y="802640"/>
                </a:lnTo>
                <a:lnTo>
                  <a:pt x="43180" y="802640"/>
                </a:lnTo>
                <a:lnTo>
                  <a:pt x="43180" y="783590"/>
                </a:lnTo>
                <a:close/>
              </a:path>
              <a:path w="43179" h="2044700">
                <a:moveTo>
                  <a:pt x="43180" y="802640"/>
                </a:moveTo>
                <a:lnTo>
                  <a:pt x="0" y="802640"/>
                </a:lnTo>
                <a:lnTo>
                  <a:pt x="0" y="828040"/>
                </a:lnTo>
                <a:lnTo>
                  <a:pt x="43180" y="828040"/>
                </a:lnTo>
                <a:lnTo>
                  <a:pt x="43180" y="802640"/>
                </a:lnTo>
                <a:close/>
              </a:path>
              <a:path w="43179" h="2044700">
                <a:moveTo>
                  <a:pt x="43180" y="828040"/>
                </a:moveTo>
                <a:lnTo>
                  <a:pt x="0" y="828040"/>
                </a:lnTo>
                <a:lnTo>
                  <a:pt x="0" y="866140"/>
                </a:lnTo>
                <a:lnTo>
                  <a:pt x="43180" y="866140"/>
                </a:lnTo>
                <a:lnTo>
                  <a:pt x="43180" y="828040"/>
                </a:lnTo>
                <a:close/>
              </a:path>
              <a:path w="43179" h="2044700">
                <a:moveTo>
                  <a:pt x="43180" y="866140"/>
                </a:moveTo>
                <a:lnTo>
                  <a:pt x="0" y="866140"/>
                </a:lnTo>
                <a:lnTo>
                  <a:pt x="0" y="872490"/>
                </a:lnTo>
                <a:lnTo>
                  <a:pt x="43180" y="872490"/>
                </a:lnTo>
                <a:lnTo>
                  <a:pt x="43180" y="866140"/>
                </a:lnTo>
                <a:close/>
              </a:path>
              <a:path w="43179" h="2044700">
                <a:moveTo>
                  <a:pt x="43180" y="872490"/>
                </a:moveTo>
                <a:lnTo>
                  <a:pt x="0" y="872490"/>
                </a:lnTo>
                <a:lnTo>
                  <a:pt x="0" y="885190"/>
                </a:lnTo>
                <a:lnTo>
                  <a:pt x="43180" y="885190"/>
                </a:lnTo>
                <a:lnTo>
                  <a:pt x="43180" y="872490"/>
                </a:lnTo>
                <a:close/>
              </a:path>
              <a:path w="43179" h="2044700">
                <a:moveTo>
                  <a:pt x="43180" y="885190"/>
                </a:moveTo>
                <a:lnTo>
                  <a:pt x="0" y="885190"/>
                </a:lnTo>
                <a:lnTo>
                  <a:pt x="0" y="887730"/>
                </a:lnTo>
                <a:lnTo>
                  <a:pt x="43180" y="887730"/>
                </a:lnTo>
                <a:lnTo>
                  <a:pt x="43180" y="885190"/>
                </a:lnTo>
                <a:close/>
              </a:path>
              <a:path w="43179" h="2044700">
                <a:moveTo>
                  <a:pt x="43180" y="887730"/>
                </a:moveTo>
                <a:lnTo>
                  <a:pt x="0" y="887730"/>
                </a:lnTo>
                <a:lnTo>
                  <a:pt x="0" y="891540"/>
                </a:lnTo>
                <a:lnTo>
                  <a:pt x="43180" y="891540"/>
                </a:lnTo>
                <a:lnTo>
                  <a:pt x="43180" y="887730"/>
                </a:lnTo>
                <a:close/>
              </a:path>
              <a:path w="43179" h="2044700">
                <a:moveTo>
                  <a:pt x="43180" y="891540"/>
                </a:moveTo>
                <a:lnTo>
                  <a:pt x="0" y="891540"/>
                </a:lnTo>
                <a:lnTo>
                  <a:pt x="0" y="916940"/>
                </a:lnTo>
                <a:lnTo>
                  <a:pt x="43180" y="916940"/>
                </a:lnTo>
                <a:lnTo>
                  <a:pt x="43180" y="891540"/>
                </a:lnTo>
                <a:close/>
              </a:path>
              <a:path w="43179" h="2044700">
                <a:moveTo>
                  <a:pt x="43180" y="916940"/>
                </a:moveTo>
                <a:lnTo>
                  <a:pt x="0" y="916940"/>
                </a:lnTo>
                <a:lnTo>
                  <a:pt x="0" y="925830"/>
                </a:lnTo>
                <a:lnTo>
                  <a:pt x="43180" y="925830"/>
                </a:lnTo>
                <a:lnTo>
                  <a:pt x="43180" y="916940"/>
                </a:lnTo>
                <a:close/>
              </a:path>
              <a:path w="43179" h="2044700">
                <a:moveTo>
                  <a:pt x="43180" y="925830"/>
                </a:moveTo>
                <a:lnTo>
                  <a:pt x="0" y="925830"/>
                </a:lnTo>
                <a:lnTo>
                  <a:pt x="0" y="938530"/>
                </a:lnTo>
                <a:lnTo>
                  <a:pt x="43180" y="938530"/>
                </a:lnTo>
                <a:lnTo>
                  <a:pt x="43180" y="925830"/>
                </a:lnTo>
                <a:close/>
              </a:path>
              <a:path w="43179" h="2044700">
                <a:moveTo>
                  <a:pt x="43180" y="938530"/>
                </a:moveTo>
                <a:lnTo>
                  <a:pt x="0" y="938530"/>
                </a:lnTo>
                <a:lnTo>
                  <a:pt x="0" y="1008380"/>
                </a:lnTo>
                <a:lnTo>
                  <a:pt x="43180" y="1008380"/>
                </a:lnTo>
                <a:lnTo>
                  <a:pt x="43180" y="938530"/>
                </a:lnTo>
                <a:close/>
              </a:path>
              <a:path w="43179" h="2044700">
                <a:moveTo>
                  <a:pt x="43180" y="1008380"/>
                </a:moveTo>
                <a:lnTo>
                  <a:pt x="0" y="1008380"/>
                </a:lnTo>
                <a:lnTo>
                  <a:pt x="0" y="1043940"/>
                </a:lnTo>
                <a:lnTo>
                  <a:pt x="43180" y="1043940"/>
                </a:lnTo>
                <a:lnTo>
                  <a:pt x="43180" y="1008380"/>
                </a:lnTo>
                <a:close/>
              </a:path>
              <a:path w="43179" h="2044700">
                <a:moveTo>
                  <a:pt x="43180" y="1043940"/>
                </a:moveTo>
                <a:lnTo>
                  <a:pt x="0" y="1043940"/>
                </a:lnTo>
                <a:lnTo>
                  <a:pt x="0" y="1050290"/>
                </a:lnTo>
                <a:lnTo>
                  <a:pt x="43180" y="1050290"/>
                </a:lnTo>
                <a:lnTo>
                  <a:pt x="43180" y="1043940"/>
                </a:lnTo>
                <a:close/>
              </a:path>
              <a:path w="43179" h="2044700">
                <a:moveTo>
                  <a:pt x="43180" y="1050290"/>
                </a:moveTo>
                <a:lnTo>
                  <a:pt x="0" y="1050290"/>
                </a:lnTo>
                <a:lnTo>
                  <a:pt x="0" y="1056640"/>
                </a:lnTo>
                <a:lnTo>
                  <a:pt x="43180" y="1056640"/>
                </a:lnTo>
                <a:lnTo>
                  <a:pt x="43180" y="1050290"/>
                </a:lnTo>
                <a:close/>
              </a:path>
              <a:path w="43179" h="2044700">
                <a:moveTo>
                  <a:pt x="43180" y="1056640"/>
                </a:moveTo>
                <a:lnTo>
                  <a:pt x="0" y="1056640"/>
                </a:lnTo>
                <a:lnTo>
                  <a:pt x="0" y="1075690"/>
                </a:lnTo>
                <a:lnTo>
                  <a:pt x="43180" y="1075690"/>
                </a:lnTo>
                <a:lnTo>
                  <a:pt x="43180" y="1056640"/>
                </a:lnTo>
                <a:close/>
              </a:path>
              <a:path w="43179" h="2044700">
                <a:moveTo>
                  <a:pt x="43180" y="1075690"/>
                </a:moveTo>
                <a:lnTo>
                  <a:pt x="0" y="1075690"/>
                </a:lnTo>
                <a:lnTo>
                  <a:pt x="0" y="1094740"/>
                </a:lnTo>
                <a:lnTo>
                  <a:pt x="43180" y="1094740"/>
                </a:lnTo>
                <a:lnTo>
                  <a:pt x="43180" y="1075690"/>
                </a:lnTo>
                <a:close/>
              </a:path>
              <a:path w="43179" h="2044700">
                <a:moveTo>
                  <a:pt x="43180" y="1094740"/>
                </a:moveTo>
                <a:lnTo>
                  <a:pt x="0" y="1094740"/>
                </a:lnTo>
                <a:lnTo>
                  <a:pt x="0" y="1107440"/>
                </a:lnTo>
                <a:lnTo>
                  <a:pt x="43180" y="1107440"/>
                </a:lnTo>
                <a:lnTo>
                  <a:pt x="43180" y="1094740"/>
                </a:lnTo>
                <a:close/>
              </a:path>
              <a:path w="43179" h="2044700">
                <a:moveTo>
                  <a:pt x="43180" y="1107440"/>
                </a:moveTo>
                <a:lnTo>
                  <a:pt x="0" y="1107440"/>
                </a:lnTo>
                <a:lnTo>
                  <a:pt x="0" y="1113790"/>
                </a:lnTo>
                <a:lnTo>
                  <a:pt x="43180" y="1113790"/>
                </a:lnTo>
                <a:lnTo>
                  <a:pt x="43180" y="1107440"/>
                </a:lnTo>
                <a:close/>
              </a:path>
              <a:path w="43179" h="2044700">
                <a:moveTo>
                  <a:pt x="43180" y="1113790"/>
                </a:moveTo>
                <a:lnTo>
                  <a:pt x="0" y="1113790"/>
                </a:lnTo>
                <a:lnTo>
                  <a:pt x="0" y="1126490"/>
                </a:lnTo>
                <a:lnTo>
                  <a:pt x="43180" y="1126490"/>
                </a:lnTo>
                <a:lnTo>
                  <a:pt x="43180" y="1113790"/>
                </a:lnTo>
                <a:close/>
              </a:path>
              <a:path w="43179" h="2044700">
                <a:moveTo>
                  <a:pt x="43180" y="1126490"/>
                </a:moveTo>
                <a:lnTo>
                  <a:pt x="0" y="1126490"/>
                </a:lnTo>
                <a:lnTo>
                  <a:pt x="0" y="1139190"/>
                </a:lnTo>
                <a:lnTo>
                  <a:pt x="43180" y="1139190"/>
                </a:lnTo>
                <a:lnTo>
                  <a:pt x="43180" y="1126490"/>
                </a:lnTo>
                <a:close/>
              </a:path>
              <a:path w="43179" h="2044700">
                <a:moveTo>
                  <a:pt x="43180" y="1139190"/>
                </a:moveTo>
                <a:lnTo>
                  <a:pt x="0" y="1139190"/>
                </a:lnTo>
                <a:lnTo>
                  <a:pt x="0" y="1164590"/>
                </a:lnTo>
                <a:lnTo>
                  <a:pt x="43180" y="1164590"/>
                </a:lnTo>
                <a:lnTo>
                  <a:pt x="43180" y="1139190"/>
                </a:lnTo>
                <a:close/>
              </a:path>
              <a:path w="43179" h="2044700">
                <a:moveTo>
                  <a:pt x="43180" y="1164590"/>
                </a:moveTo>
                <a:lnTo>
                  <a:pt x="0" y="1164590"/>
                </a:lnTo>
                <a:lnTo>
                  <a:pt x="0" y="1189990"/>
                </a:lnTo>
                <a:lnTo>
                  <a:pt x="43180" y="1189990"/>
                </a:lnTo>
                <a:lnTo>
                  <a:pt x="43180" y="1164590"/>
                </a:lnTo>
                <a:close/>
              </a:path>
              <a:path w="43179" h="2044700">
                <a:moveTo>
                  <a:pt x="43180" y="1189990"/>
                </a:moveTo>
                <a:lnTo>
                  <a:pt x="0" y="1189990"/>
                </a:lnTo>
                <a:lnTo>
                  <a:pt x="0" y="1196340"/>
                </a:lnTo>
                <a:lnTo>
                  <a:pt x="43180" y="1196340"/>
                </a:lnTo>
                <a:lnTo>
                  <a:pt x="43180" y="1189990"/>
                </a:lnTo>
                <a:close/>
              </a:path>
              <a:path w="43179" h="2044700">
                <a:moveTo>
                  <a:pt x="43180" y="1196340"/>
                </a:moveTo>
                <a:lnTo>
                  <a:pt x="0" y="1196340"/>
                </a:lnTo>
                <a:lnTo>
                  <a:pt x="0" y="1202690"/>
                </a:lnTo>
                <a:lnTo>
                  <a:pt x="43180" y="1202690"/>
                </a:lnTo>
                <a:lnTo>
                  <a:pt x="43180" y="1196340"/>
                </a:lnTo>
                <a:close/>
              </a:path>
              <a:path w="43179" h="2044700">
                <a:moveTo>
                  <a:pt x="43180" y="1202690"/>
                </a:moveTo>
                <a:lnTo>
                  <a:pt x="0" y="1202690"/>
                </a:lnTo>
                <a:lnTo>
                  <a:pt x="0" y="1209040"/>
                </a:lnTo>
                <a:lnTo>
                  <a:pt x="43180" y="1209040"/>
                </a:lnTo>
                <a:lnTo>
                  <a:pt x="43180" y="1202690"/>
                </a:lnTo>
                <a:close/>
              </a:path>
              <a:path w="43179" h="2044700">
                <a:moveTo>
                  <a:pt x="43180" y="1209040"/>
                </a:moveTo>
                <a:lnTo>
                  <a:pt x="0" y="1209040"/>
                </a:lnTo>
                <a:lnTo>
                  <a:pt x="0" y="1215390"/>
                </a:lnTo>
                <a:lnTo>
                  <a:pt x="43180" y="1215390"/>
                </a:lnTo>
                <a:lnTo>
                  <a:pt x="43180" y="1209040"/>
                </a:lnTo>
                <a:close/>
              </a:path>
              <a:path w="43179" h="2044700">
                <a:moveTo>
                  <a:pt x="43180" y="1215390"/>
                </a:moveTo>
                <a:lnTo>
                  <a:pt x="0" y="1215390"/>
                </a:lnTo>
                <a:lnTo>
                  <a:pt x="0" y="1230630"/>
                </a:lnTo>
                <a:lnTo>
                  <a:pt x="43180" y="1230630"/>
                </a:lnTo>
                <a:lnTo>
                  <a:pt x="43180" y="1215390"/>
                </a:lnTo>
                <a:close/>
              </a:path>
              <a:path w="43179" h="2044700">
                <a:moveTo>
                  <a:pt x="43180" y="1433830"/>
                </a:moveTo>
                <a:lnTo>
                  <a:pt x="0" y="1433830"/>
                </a:lnTo>
                <a:lnTo>
                  <a:pt x="0" y="2044700"/>
                </a:lnTo>
                <a:lnTo>
                  <a:pt x="43180" y="2044700"/>
                </a:lnTo>
                <a:lnTo>
                  <a:pt x="43180" y="1433830"/>
                </a:lnTo>
                <a:close/>
              </a:path>
              <a:path w="43179" h="2044700">
                <a:moveTo>
                  <a:pt x="43180" y="1427480"/>
                </a:moveTo>
                <a:lnTo>
                  <a:pt x="0" y="1427480"/>
                </a:lnTo>
                <a:lnTo>
                  <a:pt x="0" y="1432560"/>
                </a:lnTo>
                <a:lnTo>
                  <a:pt x="43180" y="1432560"/>
                </a:lnTo>
                <a:lnTo>
                  <a:pt x="43180" y="1427480"/>
                </a:lnTo>
                <a:close/>
              </a:path>
              <a:path w="43179" h="2044700">
                <a:moveTo>
                  <a:pt x="43180" y="1421130"/>
                </a:moveTo>
                <a:lnTo>
                  <a:pt x="0" y="1421130"/>
                </a:lnTo>
                <a:lnTo>
                  <a:pt x="0" y="1426210"/>
                </a:lnTo>
                <a:lnTo>
                  <a:pt x="43180" y="1426210"/>
                </a:lnTo>
                <a:lnTo>
                  <a:pt x="43180" y="1421130"/>
                </a:lnTo>
                <a:close/>
              </a:path>
              <a:path w="43179" h="2044700">
                <a:moveTo>
                  <a:pt x="43180" y="1414780"/>
                </a:moveTo>
                <a:lnTo>
                  <a:pt x="0" y="1414780"/>
                </a:lnTo>
                <a:lnTo>
                  <a:pt x="0" y="1419860"/>
                </a:lnTo>
                <a:lnTo>
                  <a:pt x="43180" y="1419860"/>
                </a:lnTo>
                <a:lnTo>
                  <a:pt x="43180" y="1414780"/>
                </a:lnTo>
                <a:close/>
              </a:path>
              <a:path w="43179" h="2044700">
                <a:moveTo>
                  <a:pt x="43180" y="1408430"/>
                </a:moveTo>
                <a:lnTo>
                  <a:pt x="0" y="1408430"/>
                </a:lnTo>
                <a:lnTo>
                  <a:pt x="0" y="1413510"/>
                </a:lnTo>
                <a:lnTo>
                  <a:pt x="43180" y="1413510"/>
                </a:lnTo>
                <a:lnTo>
                  <a:pt x="43180" y="1408430"/>
                </a:lnTo>
                <a:close/>
              </a:path>
              <a:path w="43179" h="2044700">
                <a:moveTo>
                  <a:pt x="43180" y="1402080"/>
                </a:moveTo>
                <a:lnTo>
                  <a:pt x="0" y="1402080"/>
                </a:lnTo>
                <a:lnTo>
                  <a:pt x="0" y="1407160"/>
                </a:lnTo>
                <a:lnTo>
                  <a:pt x="43180" y="1407160"/>
                </a:lnTo>
                <a:lnTo>
                  <a:pt x="43180" y="1402080"/>
                </a:lnTo>
                <a:close/>
              </a:path>
              <a:path w="43179" h="2044700">
                <a:moveTo>
                  <a:pt x="43180" y="1395730"/>
                </a:moveTo>
                <a:lnTo>
                  <a:pt x="0" y="1395730"/>
                </a:lnTo>
                <a:lnTo>
                  <a:pt x="0" y="1400810"/>
                </a:lnTo>
                <a:lnTo>
                  <a:pt x="43180" y="1400810"/>
                </a:lnTo>
                <a:lnTo>
                  <a:pt x="43180" y="1395730"/>
                </a:lnTo>
                <a:close/>
              </a:path>
              <a:path w="43179" h="2044700">
                <a:moveTo>
                  <a:pt x="43180" y="1389380"/>
                </a:moveTo>
                <a:lnTo>
                  <a:pt x="0" y="1389380"/>
                </a:lnTo>
                <a:lnTo>
                  <a:pt x="0" y="1394460"/>
                </a:lnTo>
                <a:lnTo>
                  <a:pt x="43180" y="1394460"/>
                </a:lnTo>
                <a:lnTo>
                  <a:pt x="43180" y="1389380"/>
                </a:lnTo>
                <a:close/>
              </a:path>
              <a:path w="43179" h="2044700">
                <a:moveTo>
                  <a:pt x="43180" y="1383030"/>
                </a:moveTo>
                <a:lnTo>
                  <a:pt x="0" y="1383030"/>
                </a:lnTo>
                <a:lnTo>
                  <a:pt x="0" y="1388110"/>
                </a:lnTo>
                <a:lnTo>
                  <a:pt x="43180" y="1388110"/>
                </a:lnTo>
                <a:lnTo>
                  <a:pt x="43180" y="1383030"/>
                </a:lnTo>
                <a:close/>
              </a:path>
              <a:path w="43179" h="2044700">
                <a:moveTo>
                  <a:pt x="43180" y="1376680"/>
                </a:moveTo>
                <a:lnTo>
                  <a:pt x="0" y="1376680"/>
                </a:lnTo>
                <a:lnTo>
                  <a:pt x="0" y="1381760"/>
                </a:lnTo>
                <a:lnTo>
                  <a:pt x="43180" y="1381760"/>
                </a:lnTo>
                <a:lnTo>
                  <a:pt x="43180" y="1376680"/>
                </a:lnTo>
                <a:close/>
              </a:path>
              <a:path w="43179" h="2044700">
                <a:moveTo>
                  <a:pt x="43180" y="1370330"/>
                </a:moveTo>
                <a:lnTo>
                  <a:pt x="0" y="1370330"/>
                </a:lnTo>
                <a:lnTo>
                  <a:pt x="0" y="1375410"/>
                </a:lnTo>
                <a:lnTo>
                  <a:pt x="43180" y="1375410"/>
                </a:lnTo>
                <a:lnTo>
                  <a:pt x="43180" y="1370330"/>
                </a:lnTo>
                <a:close/>
              </a:path>
              <a:path w="43179" h="2044700">
                <a:moveTo>
                  <a:pt x="43180" y="1363980"/>
                </a:moveTo>
                <a:lnTo>
                  <a:pt x="0" y="1363980"/>
                </a:lnTo>
                <a:lnTo>
                  <a:pt x="0" y="1369060"/>
                </a:lnTo>
                <a:lnTo>
                  <a:pt x="43180" y="1369060"/>
                </a:lnTo>
                <a:lnTo>
                  <a:pt x="43180" y="1363980"/>
                </a:lnTo>
                <a:close/>
              </a:path>
              <a:path w="43179" h="2044700">
                <a:moveTo>
                  <a:pt x="43180" y="1357630"/>
                </a:moveTo>
                <a:lnTo>
                  <a:pt x="0" y="1357630"/>
                </a:lnTo>
                <a:lnTo>
                  <a:pt x="0" y="1362710"/>
                </a:lnTo>
                <a:lnTo>
                  <a:pt x="43180" y="1362710"/>
                </a:lnTo>
                <a:lnTo>
                  <a:pt x="43180" y="1357630"/>
                </a:lnTo>
                <a:close/>
              </a:path>
              <a:path w="43179" h="2044700">
                <a:moveTo>
                  <a:pt x="43180" y="1351280"/>
                </a:moveTo>
                <a:lnTo>
                  <a:pt x="0" y="1351280"/>
                </a:lnTo>
                <a:lnTo>
                  <a:pt x="0" y="1356360"/>
                </a:lnTo>
                <a:lnTo>
                  <a:pt x="43180" y="1356360"/>
                </a:lnTo>
                <a:lnTo>
                  <a:pt x="43180" y="1351280"/>
                </a:lnTo>
                <a:close/>
              </a:path>
              <a:path w="43179" h="2044700">
                <a:moveTo>
                  <a:pt x="43180" y="1344930"/>
                </a:moveTo>
                <a:lnTo>
                  <a:pt x="0" y="1344930"/>
                </a:lnTo>
                <a:lnTo>
                  <a:pt x="0" y="1350010"/>
                </a:lnTo>
                <a:lnTo>
                  <a:pt x="43180" y="1350010"/>
                </a:lnTo>
                <a:lnTo>
                  <a:pt x="43180" y="1344930"/>
                </a:lnTo>
                <a:close/>
              </a:path>
              <a:path w="43179" h="2044700">
                <a:moveTo>
                  <a:pt x="43180" y="1338580"/>
                </a:moveTo>
                <a:lnTo>
                  <a:pt x="0" y="1338580"/>
                </a:lnTo>
                <a:lnTo>
                  <a:pt x="0" y="1343660"/>
                </a:lnTo>
                <a:lnTo>
                  <a:pt x="43180" y="1343660"/>
                </a:lnTo>
                <a:lnTo>
                  <a:pt x="43180" y="1338580"/>
                </a:lnTo>
                <a:close/>
              </a:path>
              <a:path w="43179" h="2044700">
                <a:moveTo>
                  <a:pt x="43180" y="1332230"/>
                </a:moveTo>
                <a:lnTo>
                  <a:pt x="0" y="1332230"/>
                </a:lnTo>
                <a:lnTo>
                  <a:pt x="0" y="1337310"/>
                </a:lnTo>
                <a:lnTo>
                  <a:pt x="43180" y="1337310"/>
                </a:lnTo>
                <a:lnTo>
                  <a:pt x="43180" y="1332230"/>
                </a:lnTo>
                <a:close/>
              </a:path>
              <a:path w="43179" h="2044700">
                <a:moveTo>
                  <a:pt x="43180" y="1325880"/>
                </a:moveTo>
                <a:lnTo>
                  <a:pt x="0" y="1325880"/>
                </a:lnTo>
                <a:lnTo>
                  <a:pt x="0" y="1330960"/>
                </a:lnTo>
                <a:lnTo>
                  <a:pt x="43180" y="1330960"/>
                </a:lnTo>
                <a:lnTo>
                  <a:pt x="43180" y="1325880"/>
                </a:lnTo>
                <a:close/>
              </a:path>
              <a:path w="43179" h="2044700">
                <a:moveTo>
                  <a:pt x="43180" y="1319530"/>
                </a:moveTo>
                <a:lnTo>
                  <a:pt x="0" y="1319530"/>
                </a:lnTo>
                <a:lnTo>
                  <a:pt x="0" y="1324610"/>
                </a:lnTo>
                <a:lnTo>
                  <a:pt x="43180" y="1324610"/>
                </a:lnTo>
                <a:lnTo>
                  <a:pt x="43180" y="1319530"/>
                </a:lnTo>
                <a:close/>
              </a:path>
              <a:path w="43179" h="2044700">
                <a:moveTo>
                  <a:pt x="43180" y="1313180"/>
                </a:moveTo>
                <a:lnTo>
                  <a:pt x="0" y="1313180"/>
                </a:lnTo>
                <a:lnTo>
                  <a:pt x="0" y="1318260"/>
                </a:lnTo>
                <a:lnTo>
                  <a:pt x="43180" y="1318260"/>
                </a:lnTo>
                <a:lnTo>
                  <a:pt x="43180" y="1313180"/>
                </a:lnTo>
                <a:close/>
              </a:path>
              <a:path w="43179" h="2044700">
                <a:moveTo>
                  <a:pt x="43180" y="1306830"/>
                </a:moveTo>
                <a:lnTo>
                  <a:pt x="0" y="1306830"/>
                </a:lnTo>
                <a:lnTo>
                  <a:pt x="0" y="1311910"/>
                </a:lnTo>
                <a:lnTo>
                  <a:pt x="43180" y="1311910"/>
                </a:lnTo>
                <a:lnTo>
                  <a:pt x="43180" y="1306830"/>
                </a:lnTo>
                <a:close/>
              </a:path>
              <a:path w="43179" h="2044700">
                <a:moveTo>
                  <a:pt x="43180" y="1300480"/>
                </a:moveTo>
                <a:lnTo>
                  <a:pt x="0" y="1300480"/>
                </a:lnTo>
                <a:lnTo>
                  <a:pt x="0" y="1305560"/>
                </a:lnTo>
                <a:lnTo>
                  <a:pt x="43180" y="1305560"/>
                </a:lnTo>
                <a:lnTo>
                  <a:pt x="43180" y="1300480"/>
                </a:lnTo>
                <a:close/>
              </a:path>
              <a:path w="43179" h="2044700">
                <a:moveTo>
                  <a:pt x="43180" y="1294130"/>
                </a:moveTo>
                <a:lnTo>
                  <a:pt x="0" y="1294130"/>
                </a:lnTo>
                <a:lnTo>
                  <a:pt x="0" y="1299210"/>
                </a:lnTo>
                <a:lnTo>
                  <a:pt x="43180" y="1299210"/>
                </a:lnTo>
                <a:lnTo>
                  <a:pt x="43180" y="1294130"/>
                </a:lnTo>
                <a:close/>
              </a:path>
              <a:path w="43179" h="2044700">
                <a:moveTo>
                  <a:pt x="43180" y="1287780"/>
                </a:moveTo>
                <a:lnTo>
                  <a:pt x="0" y="1287780"/>
                </a:lnTo>
                <a:lnTo>
                  <a:pt x="0" y="1292860"/>
                </a:lnTo>
                <a:lnTo>
                  <a:pt x="43180" y="1292860"/>
                </a:lnTo>
                <a:lnTo>
                  <a:pt x="43180" y="1287780"/>
                </a:lnTo>
                <a:close/>
              </a:path>
              <a:path w="43179" h="2044700">
                <a:moveTo>
                  <a:pt x="43180" y="1281430"/>
                </a:moveTo>
                <a:lnTo>
                  <a:pt x="0" y="1281430"/>
                </a:lnTo>
                <a:lnTo>
                  <a:pt x="0" y="1286510"/>
                </a:lnTo>
                <a:lnTo>
                  <a:pt x="43180" y="1286510"/>
                </a:lnTo>
                <a:lnTo>
                  <a:pt x="43180" y="1281430"/>
                </a:lnTo>
                <a:close/>
              </a:path>
              <a:path w="43179" h="2044700">
                <a:moveTo>
                  <a:pt x="43180" y="1275080"/>
                </a:moveTo>
                <a:lnTo>
                  <a:pt x="0" y="1275080"/>
                </a:lnTo>
                <a:lnTo>
                  <a:pt x="0" y="1280160"/>
                </a:lnTo>
                <a:lnTo>
                  <a:pt x="43180" y="1280160"/>
                </a:lnTo>
                <a:lnTo>
                  <a:pt x="43180" y="1275080"/>
                </a:lnTo>
                <a:close/>
              </a:path>
              <a:path w="43179" h="2044700">
                <a:moveTo>
                  <a:pt x="43180" y="1268730"/>
                </a:moveTo>
                <a:lnTo>
                  <a:pt x="0" y="1268730"/>
                </a:lnTo>
                <a:lnTo>
                  <a:pt x="0" y="1273810"/>
                </a:lnTo>
                <a:lnTo>
                  <a:pt x="43180" y="1273810"/>
                </a:lnTo>
                <a:lnTo>
                  <a:pt x="43180" y="1268730"/>
                </a:lnTo>
                <a:close/>
              </a:path>
              <a:path w="43179" h="2044700">
                <a:moveTo>
                  <a:pt x="43180" y="1262380"/>
                </a:moveTo>
                <a:lnTo>
                  <a:pt x="0" y="1262380"/>
                </a:lnTo>
                <a:lnTo>
                  <a:pt x="0" y="1267460"/>
                </a:lnTo>
                <a:lnTo>
                  <a:pt x="43180" y="1267460"/>
                </a:lnTo>
                <a:lnTo>
                  <a:pt x="43180" y="1262380"/>
                </a:lnTo>
                <a:close/>
              </a:path>
              <a:path w="43179" h="2044700">
                <a:moveTo>
                  <a:pt x="43180" y="1256030"/>
                </a:moveTo>
                <a:lnTo>
                  <a:pt x="0" y="1256030"/>
                </a:lnTo>
                <a:lnTo>
                  <a:pt x="0" y="1261110"/>
                </a:lnTo>
                <a:lnTo>
                  <a:pt x="43180" y="1261110"/>
                </a:lnTo>
                <a:lnTo>
                  <a:pt x="43180" y="1256030"/>
                </a:lnTo>
                <a:close/>
              </a:path>
              <a:path w="43179" h="2044700">
                <a:moveTo>
                  <a:pt x="43180" y="1249680"/>
                </a:moveTo>
                <a:lnTo>
                  <a:pt x="0" y="1249680"/>
                </a:lnTo>
                <a:lnTo>
                  <a:pt x="0" y="1254760"/>
                </a:lnTo>
                <a:lnTo>
                  <a:pt x="43180" y="1254760"/>
                </a:lnTo>
                <a:lnTo>
                  <a:pt x="43180" y="1249680"/>
                </a:lnTo>
                <a:close/>
              </a:path>
              <a:path w="43179" h="2044700">
                <a:moveTo>
                  <a:pt x="43180" y="1243330"/>
                </a:moveTo>
                <a:lnTo>
                  <a:pt x="0" y="1243330"/>
                </a:lnTo>
                <a:lnTo>
                  <a:pt x="0" y="1248410"/>
                </a:lnTo>
                <a:lnTo>
                  <a:pt x="43180" y="1248410"/>
                </a:lnTo>
                <a:lnTo>
                  <a:pt x="43180" y="1243330"/>
                </a:lnTo>
                <a:close/>
              </a:path>
              <a:path w="43179" h="2044700">
                <a:moveTo>
                  <a:pt x="43180" y="1236980"/>
                </a:moveTo>
                <a:lnTo>
                  <a:pt x="0" y="1236980"/>
                </a:lnTo>
                <a:lnTo>
                  <a:pt x="0" y="1242060"/>
                </a:lnTo>
                <a:lnTo>
                  <a:pt x="43180" y="1242060"/>
                </a:lnTo>
                <a:lnTo>
                  <a:pt x="43180" y="1236980"/>
                </a:lnTo>
                <a:close/>
              </a:path>
              <a:path w="43179" h="2044700">
                <a:moveTo>
                  <a:pt x="43180" y="1231900"/>
                </a:moveTo>
                <a:lnTo>
                  <a:pt x="0" y="1231900"/>
                </a:lnTo>
                <a:lnTo>
                  <a:pt x="0" y="1235710"/>
                </a:lnTo>
                <a:lnTo>
                  <a:pt x="43180" y="1235710"/>
                </a:lnTo>
                <a:lnTo>
                  <a:pt x="43180" y="123190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718300" y="4786629"/>
            <a:ext cx="41910" cy="2070100"/>
          </a:xfrm>
          <a:custGeom>
            <a:avLst/>
            <a:gdLst/>
            <a:ahLst/>
            <a:cxnLst/>
            <a:rect l="l" t="t" r="r" b="b"/>
            <a:pathLst>
              <a:path w="41909" h="2070100">
                <a:moveTo>
                  <a:pt x="2540" y="0"/>
                </a:moveTo>
                <a:lnTo>
                  <a:pt x="0" y="0"/>
                </a:lnTo>
                <a:lnTo>
                  <a:pt x="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40" y="8889"/>
                </a:lnTo>
                <a:lnTo>
                  <a:pt x="1524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41909" h="2070100">
                <a:moveTo>
                  <a:pt x="19050" y="10159"/>
                </a:moveTo>
                <a:lnTo>
                  <a:pt x="0" y="10159"/>
                </a:lnTo>
                <a:lnTo>
                  <a:pt x="0" y="16509"/>
                </a:lnTo>
                <a:lnTo>
                  <a:pt x="27940" y="16509"/>
                </a:lnTo>
                <a:lnTo>
                  <a:pt x="2794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lnTo>
                  <a:pt x="21590" y="12699"/>
                </a:lnTo>
                <a:lnTo>
                  <a:pt x="21590" y="11430"/>
                </a:lnTo>
                <a:lnTo>
                  <a:pt x="19050" y="11430"/>
                </a:lnTo>
                <a:lnTo>
                  <a:pt x="19050" y="10159"/>
                </a:lnTo>
                <a:close/>
              </a:path>
              <a:path w="41909" h="2070100">
                <a:moveTo>
                  <a:pt x="29209" y="16509"/>
                </a:moveTo>
                <a:lnTo>
                  <a:pt x="0" y="16509"/>
                </a:lnTo>
                <a:lnTo>
                  <a:pt x="0" y="22859"/>
                </a:lnTo>
                <a:lnTo>
                  <a:pt x="38100" y="22859"/>
                </a:lnTo>
                <a:lnTo>
                  <a:pt x="38100" y="21589"/>
                </a:lnTo>
                <a:lnTo>
                  <a:pt x="35559" y="21589"/>
                </a:lnTo>
                <a:lnTo>
                  <a:pt x="35559" y="20319"/>
                </a:lnTo>
                <a:lnTo>
                  <a:pt x="34290" y="20319"/>
                </a:lnTo>
                <a:lnTo>
                  <a:pt x="3429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29209" y="17779"/>
                </a:lnTo>
                <a:lnTo>
                  <a:pt x="29209" y="16509"/>
                </a:lnTo>
                <a:close/>
              </a:path>
              <a:path w="41909" h="2070100">
                <a:moveTo>
                  <a:pt x="4064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41909" y="29209"/>
                </a:lnTo>
                <a:lnTo>
                  <a:pt x="41909" y="24129"/>
                </a:lnTo>
                <a:lnTo>
                  <a:pt x="40640" y="24129"/>
                </a:lnTo>
                <a:lnTo>
                  <a:pt x="40640" y="22859"/>
                </a:lnTo>
                <a:close/>
              </a:path>
              <a:path w="41909" h="2070100">
                <a:moveTo>
                  <a:pt x="41909" y="29209"/>
                </a:moveTo>
                <a:lnTo>
                  <a:pt x="0" y="29209"/>
                </a:lnTo>
                <a:lnTo>
                  <a:pt x="0" y="41909"/>
                </a:lnTo>
                <a:lnTo>
                  <a:pt x="41909" y="41909"/>
                </a:lnTo>
                <a:lnTo>
                  <a:pt x="41909" y="29209"/>
                </a:lnTo>
                <a:close/>
              </a:path>
              <a:path w="41909" h="2070100">
                <a:moveTo>
                  <a:pt x="41909" y="41909"/>
                </a:moveTo>
                <a:lnTo>
                  <a:pt x="0" y="41909"/>
                </a:lnTo>
                <a:lnTo>
                  <a:pt x="0" y="54609"/>
                </a:lnTo>
                <a:lnTo>
                  <a:pt x="41909" y="54609"/>
                </a:lnTo>
                <a:lnTo>
                  <a:pt x="41909" y="41909"/>
                </a:lnTo>
                <a:close/>
              </a:path>
              <a:path w="41909" h="2070100">
                <a:moveTo>
                  <a:pt x="41909" y="54609"/>
                </a:moveTo>
                <a:lnTo>
                  <a:pt x="0" y="54609"/>
                </a:lnTo>
                <a:lnTo>
                  <a:pt x="0" y="67309"/>
                </a:lnTo>
                <a:lnTo>
                  <a:pt x="41909" y="67309"/>
                </a:lnTo>
                <a:lnTo>
                  <a:pt x="41909" y="54609"/>
                </a:lnTo>
                <a:close/>
              </a:path>
              <a:path w="41909" h="2070100">
                <a:moveTo>
                  <a:pt x="41909" y="67310"/>
                </a:moveTo>
                <a:lnTo>
                  <a:pt x="0" y="67310"/>
                </a:lnTo>
                <a:lnTo>
                  <a:pt x="0" y="80009"/>
                </a:lnTo>
                <a:lnTo>
                  <a:pt x="41909" y="80009"/>
                </a:lnTo>
                <a:lnTo>
                  <a:pt x="41909" y="67310"/>
                </a:lnTo>
                <a:close/>
              </a:path>
              <a:path w="41909" h="2070100">
                <a:moveTo>
                  <a:pt x="41909" y="80010"/>
                </a:moveTo>
                <a:lnTo>
                  <a:pt x="0" y="80010"/>
                </a:lnTo>
                <a:lnTo>
                  <a:pt x="0" y="105409"/>
                </a:lnTo>
                <a:lnTo>
                  <a:pt x="41909" y="105409"/>
                </a:lnTo>
                <a:lnTo>
                  <a:pt x="41909" y="80010"/>
                </a:lnTo>
                <a:close/>
              </a:path>
              <a:path w="41909" h="2070100">
                <a:moveTo>
                  <a:pt x="41909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41909" y="118109"/>
                </a:lnTo>
                <a:lnTo>
                  <a:pt x="41909" y="105410"/>
                </a:lnTo>
                <a:close/>
              </a:path>
              <a:path w="41909" h="2070100">
                <a:moveTo>
                  <a:pt x="41909" y="118109"/>
                </a:moveTo>
                <a:lnTo>
                  <a:pt x="0" y="118109"/>
                </a:lnTo>
                <a:lnTo>
                  <a:pt x="0" y="143509"/>
                </a:lnTo>
                <a:lnTo>
                  <a:pt x="41909" y="143509"/>
                </a:lnTo>
                <a:lnTo>
                  <a:pt x="41909" y="118109"/>
                </a:lnTo>
                <a:close/>
              </a:path>
              <a:path w="41909" h="2070100">
                <a:moveTo>
                  <a:pt x="41909" y="143509"/>
                </a:moveTo>
                <a:lnTo>
                  <a:pt x="0" y="143509"/>
                </a:lnTo>
                <a:lnTo>
                  <a:pt x="0" y="149859"/>
                </a:lnTo>
                <a:lnTo>
                  <a:pt x="41909" y="149859"/>
                </a:lnTo>
                <a:lnTo>
                  <a:pt x="41909" y="143509"/>
                </a:lnTo>
                <a:close/>
              </a:path>
              <a:path w="41909" h="2070100">
                <a:moveTo>
                  <a:pt x="41909" y="149859"/>
                </a:moveTo>
                <a:lnTo>
                  <a:pt x="0" y="149859"/>
                </a:lnTo>
                <a:lnTo>
                  <a:pt x="0" y="156209"/>
                </a:lnTo>
                <a:lnTo>
                  <a:pt x="41909" y="156209"/>
                </a:lnTo>
                <a:lnTo>
                  <a:pt x="41909" y="149859"/>
                </a:lnTo>
                <a:close/>
              </a:path>
              <a:path w="41909" h="2070100">
                <a:moveTo>
                  <a:pt x="41909" y="156209"/>
                </a:moveTo>
                <a:lnTo>
                  <a:pt x="0" y="156209"/>
                </a:lnTo>
                <a:lnTo>
                  <a:pt x="0" y="168909"/>
                </a:lnTo>
                <a:lnTo>
                  <a:pt x="41909" y="168909"/>
                </a:lnTo>
                <a:lnTo>
                  <a:pt x="41909" y="156209"/>
                </a:lnTo>
                <a:close/>
              </a:path>
              <a:path w="41909" h="2070100">
                <a:moveTo>
                  <a:pt x="41909" y="168909"/>
                </a:moveTo>
                <a:lnTo>
                  <a:pt x="0" y="168909"/>
                </a:lnTo>
                <a:lnTo>
                  <a:pt x="0" y="175259"/>
                </a:lnTo>
                <a:lnTo>
                  <a:pt x="41909" y="175259"/>
                </a:lnTo>
                <a:lnTo>
                  <a:pt x="41909" y="168909"/>
                </a:lnTo>
                <a:close/>
              </a:path>
              <a:path w="41909" h="2070100">
                <a:moveTo>
                  <a:pt x="41909" y="175260"/>
                </a:moveTo>
                <a:lnTo>
                  <a:pt x="0" y="175260"/>
                </a:lnTo>
                <a:lnTo>
                  <a:pt x="0" y="194309"/>
                </a:lnTo>
                <a:lnTo>
                  <a:pt x="41909" y="194309"/>
                </a:lnTo>
                <a:lnTo>
                  <a:pt x="41909" y="175260"/>
                </a:lnTo>
                <a:close/>
              </a:path>
              <a:path w="41909" h="2070100">
                <a:moveTo>
                  <a:pt x="41909" y="194310"/>
                </a:moveTo>
                <a:lnTo>
                  <a:pt x="0" y="194310"/>
                </a:lnTo>
                <a:lnTo>
                  <a:pt x="0" y="200659"/>
                </a:lnTo>
                <a:lnTo>
                  <a:pt x="41909" y="200659"/>
                </a:lnTo>
                <a:lnTo>
                  <a:pt x="41909" y="194310"/>
                </a:lnTo>
                <a:close/>
              </a:path>
              <a:path w="41909" h="2070100">
                <a:moveTo>
                  <a:pt x="41909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41909" y="207009"/>
                </a:lnTo>
                <a:lnTo>
                  <a:pt x="41909" y="200659"/>
                </a:lnTo>
                <a:close/>
              </a:path>
              <a:path w="41909" h="2070100">
                <a:moveTo>
                  <a:pt x="41909" y="207010"/>
                </a:moveTo>
                <a:lnTo>
                  <a:pt x="0" y="207010"/>
                </a:lnTo>
                <a:lnTo>
                  <a:pt x="0" y="226059"/>
                </a:lnTo>
                <a:lnTo>
                  <a:pt x="41909" y="226059"/>
                </a:lnTo>
                <a:lnTo>
                  <a:pt x="41909" y="207010"/>
                </a:lnTo>
                <a:close/>
              </a:path>
              <a:path w="41909" h="2070100">
                <a:moveTo>
                  <a:pt x="41909" y="226060"/>
                </a:moveTo>
                <a:lnTo>
                  <a:pt x="0" y="226060"/>
                </a:lnTo>
                <a:lnTo>
                  <a:pt x="0" y="232409"/>
                </a:lnTo>
                <a:lnTo>
                  <a:pt x="41909" y="232409"/>
                </a:lnTo>
                <a:lnTo>
                  <a:pt x="41909" y="226060"/>
                </a:lnTo>
                <a:close/>
              </a:path>
              <a:path w="41909" h="2070100">
                <a:moveTo>
                  <a:pt x="41909" y="232409"/>
                </a:moveTo>
                <a:lnTo>
                  <a:pt x="0" y="232409"/>
                </a:lnTo>
                <a:lnTo>
                  <a:pt x="0" y="245109"/>
                </a:lnTo>
                <a:lnTo>
                  <a:pt x="41909" y="245109"/>
                </a:lnTo>
                <a:lnTo>
                  <a:pt x="41909" y="232409"/>
                </a:lnTo>
                <a:close/>
              </a:path>
              <a:path w="41909" h="2070100">
                <a:moveTo>
                  <a:pt x="41909" y="245109"/>
                </a:moveTo>
                <a:lnTo>
                  <a:pt x="0" y="245109"/>
                </a:lnTo>
                <a:lnTo>
                  <a:pt x="0" y="251459"/>
                </a:lnTo>
                <a:lnTo>
                  <a:pt x="41909" y="251459"/>
                </a:lnTo>
                <a:lnTo>
                  <a:pt x="41909" y="245109"/>
                </a:lnTo>
                <a:close/>
              </a:path>
              <a:path w="41909" h="2070100">
                <a:moveTo>
                  <a:pt x="41909" y="251459"/>
                </a:moveTo>
                <a:lnTo>
                  <a:pt x="0" y="251459"/>
                </a:lnTo>
                <a:lnTo>
                  <a:pt x="0" y="257809"/>
                </a:lnTo>
                <a:lnTo>
                  <a:pt x="41909" y="257809"/>
                </a:lnTo>
                <a:lnTo>
                  <a:pt x="41909" y="251459"/>
                </a:lnTo>
                <a:close/>
              </a:path>
              <a:path w="41909" h="2070100">
                <a:moveTo>
                  <a:pt x="41909" y="257809"/>
                </a:moveTo>
                <a:lnTo>
                  <a:pt x="0" y="257809"/>
                </a:lnTo>
                <a:lnTo>
                  <a:pt x="0" y="270509"/>
                </a:lnTo>
                <a:lnTo>
                  <a:pt x="41909" y="270509"/>
                </a:lnTo>
                <a:lnTo>
                  <a:pt x="41909" y="257809"/>
                </a:lnTo>
                <a:close/>
              </a:path>
              <a:path w="41909" h="2070100">
                <a:moveTo>
                  <a:pt x="41909" y="270509"/>
                </a:moveTo>
                <a:lnTo>
                  <a:pt x="0" y="270509"/>
                </a:lnTo>
                <a:lnTo>
                  <a:pt x="0" y="276859"/>
                </a:lnTo>
                <a:lnTo>
                  <a:pt x="41909" y="276859"/>
                </a:lnTo>
                <a:lnTo>
                  <a:pt x="41909" y="270509"/>
                </a:lnTo>
                <a:close/>
              </a:path>
              <a:path w="41909" h="2070100">
                <a:moveTo>
                  <a:pt x="41909" y="276859"/>
                </a:moveTo>
                <a:lnTo>
                  <a:pt x="0" y="276859"/>
                </a:lnTo>
                <a:lnTo>
                  <a:pt x="0" y="283209"/>
                </a:lnTo>
                <a:lnTo>
                  <a:pt x="41909" y="283209"/>
                </a:lnTo>
                <a:lnTo>
                  <a:pt x="41909" y="276859"/>
                </a:lnTo>
                <a:close/>
              </a:path>
              <a:path w="41909" h="2070100">
                <a:moveTo>
                  <a:pt x="41909" y="283209"/>
                </a:moveTo>
                <a:lnTo>
                  <a:pt x="0" y="283209"/>
                </a:lnTo>
                <a:lnTo>
                  <a:pt x="0" y="289559"/>
                </a:lnTo>
                <a:lnTo>
                  <a:pt x="41909" y="289559"/>
                </a:lnTo>
                <a:lnTo>
                  <a:pt x="41909" y="283209"/>
                </a:lnTo>
                <a:close/>
              </a:path>
              <a:path w="41909" h="2070100">
                <a:moveTo>
                  <a:pt x="41909" y="289559"/>
                </a:moveTo>
                <a:lnTo>
                  <a:pt x="0" y="289559"/>
                </a:lnTo>
                <a:lnTo>
                  <a:pt x="0" y="295909"/>
                </a:lnTo>
                <a:lnTo>
                  <a:pt x="41909" y="295909"/>
                </a:lnTo>
                <a:lnTo>
                  <a:pt x="41909" y="289559"/>
                </a:lnTo>
                <a:close/>
              </a:path>
              <a:path w="41909" h="2070100">
                <a:moveTo>
                  <a:pt x="41909" y="295909"/>
                </a:moveTo>
                <a:lnTo>
                  <a:pt x="0" y="295909"/>
                </a:lnTo>
                <a:lnTo>
                  <a:pt x="0" y="308609"/>
                </a:lnTo>
                <a:lnTo>
                  <a:pt x="41909" y="308609"/>
                </a:lnTo>
                <a:lnTo>
                  <a:pt x="41909" y="295909"/>
                </a:lnTo>
                <a:close/>
              </a:path>
              <a:path w="41909" h="2070100">
                <a:moveTo>
                  <a:pt x="41909" y="308610"/>
                </a:moveTo>
                <a:lnTo>
                  <a:pt x="0" y="308610"/>
                </a:lnTo>
                <a:lnTo>
                  <a:pt x="0" y="340359"/>
                </a:lnTo>
                <a:lnTo>
                  <a:pt x="41909" y="340359"/>
                </a:lnTo>
                <a:lnTo>
                  <a:pt x="41909" y="308610"/>
                </a:lnTo>
                <a:close/>
              </a:path>
              <a:path w="41909" h="2070100">
                <a:moveTo>
                  <a:pt x="41909" y="340360"/>
                </a:moveTo>
                <a:lnTo>
                  <a:pt x="0" y="340360"/>
                </a:lnTo>
                <a:lnTo>
                  <a:pt x="0" y="359409"/>
                </a:lnTo>
                <a:lnTo>
                  <a:pt x="41909" y="359409"/>
                </a:lnTo>
                <a:lnTo>
                  <a:pt x="41909" y="340360"/>
                </a:lnTo>
                <a:close/>
              </a:path>
              <a:path w="41909" h="2070100">
                <a:moveTo>
                  <a:pt x="41909" y="359410"/>
                </a:moveTo>
                <a:lnTo>
                  <a:pt x="0" y="359410"/>
                </a:lnTo>
                <a:lnTo>
                  <a:pt x="0" y="365759"/>
                </a:lnTo>
                <a:lnTo>
                  <a:pt x="41909" y="365759"/>
                </a:lnTo>
                <a:lnTo>
                  <a:pt x="41909" y="359410"/>
                </a:lnTo>
                <a:close/>
              </a:path>
              <a:path w="41909" h="2070100">
                <a:moveTo>
                  <a:pt x="41909" y="365759"/>
                </a:moveTo>
                <a:lnTo>
                  <a:pt x="0" y="365759"/>
                </a:lnTo>
                <a:lnTo>
                  <a:pt x="0" y="384809"/>
                </a:lnTo>
                <a:lnTo>
                  <a:pt x="41909" y="384809"/>
                </a:lnTo>
                <a:lnTo>
                  <a:pt x="41909" y="365759"/>
                </a:lnTo>
                <a:close/>
              </a:path>
              <a:path w="41909" h="2070100">
                <a:moveTo>
                  <a:pt x="41909" y="384809"/>
                </a:moveTo>
                <a:lnTo>
                  <a:pt x="0" y="384809"/>
                </a:lnTo>
                <a:lnTo>
                  <a:pt x="0" y="391159"/>
                </a:lnTo>
                <a:lnTo>
                  <a:pt x="41909" y="391159"/>
                </a:lnTo>
                <a:lnTo>
                  <a:pt x="41909" y="384809"/>
                </a:lnTo>
                <a:close/>
              </a:path>
              <a:path w="41909" h="2070100">
                <a:moveTo>
                  <a:pt x="41909" y="391159"/>
                </a:moveTo>
                <a:lnTo>
                  <a:pt x="0" y="391159"/>
                </a:lnTo>
                <a:lnTo>
                  <a:pt x="0" y="410209"/>
                </a:lnTo>
                <a:lnTo>
                  <a:pt x="41909" y="410209"/>
                </a:lnTo>
                <a:lnTo>
                  <a:pt x="41909" y="391159"/>
                </a:lnTo>
                <a:close/>
              </a:path>
              <a:path w="41909" h="2070100">
                <a:moveTo>
                  <a:pt x="41909" y="410209"/>
                </a:moveTo>
                <a:lnTo>
                  <a:pt x="0" y="410209"/>
                </a:lnTo>
                <a:lnTo>
                  <a:pt x="0" y="416559"/>
                </a:lnTo>
                <a:lnTo>
                  <a:pt x="41909" y="416559"/>
                </a:lnTo>
                <a:lnTo>
                  <a:pt x="41909" y="410209"/>
                </a:lnTo>
                <a:close/>
              </a:path>
              <a:path w="41909" h="2070100">
                <a:moveTo>
                  <a:pt x="41909" y="416560"/>
                </a:moveTo>
                <a:lnTo>
                  <a:pt x="0" y="416560"/>
                </a:lnTo>
                <a:lnTo>
                  <a:pt x="0" y="429259"/>
                </a:lnTo>
                <a:lnTo>
                  <a:pt x="41909" y="429259"/>
                </a:lnTo>
                <a:lnTo>
                  <a:pt x="41909" y="416560"/>
                </a:lnTo>
                <a:close/>
              </a:path>
              <a:path w="41909" h="2070100">
                <a:moveTo>
                  <a:pt x="41909" y="429259"/>
                </a:moveTo>
                <a:lnTo>
                  <a:pt x="0" y="429259"/>
                </a:lnTo>
                <a:lnTo>
                  <a:pt x="0" y="441959"/>
                </a:lnTo>
                <a:lnTo>
                  <a:pt x="41909" y="441959"/>
                </a:lnTo>
                <a:lnTo>
                  <a:pt x="41909" y="429259"/>
                </a:lnTo>
                <a:close/>
              </a:path>
              <a:path w="41909" h="2070100">
                <a:moveTo>
                  <a:pt x="41909" y="441959"/>
                </a:moveTo>
                <a:lnTo>
                  <a:pt x="0" y="441959"/>
                </a:lnTo>
                <a:lnTo>
                  <a:pt x="0" y="481329"/>
                </a:lnTo>
                <a:lnTo>
                  <a:pt x="41909" y="481329"/>
                </a:lnTo>
                <a:lnTo>
                  <a:pt x="41909" y="441959"/>
                </a:lnTo>
                <a:close/>
              </a:path>
              <a:path w="41909" h="2070100">
                <a:moveTo>
                  <a:pt x="41909" y="481329"/>
                </a:moveTo>
                <a:lnTo>
                  <a:pt x="0" y="481329"/>
                </a:lnTo>
                <a:lnTo>
                  <a:pt x="0" y="510539"/>
                </a:lnTo>
                <a:lnTo>
                  <a:pt x="41909" y="510539"/>
                </a:lnTo>
                <a:lnTo>
                  <a:pt x="41909" y="481329"/>
                </a:lnTo>
                <a:close/>
              </a:path>
              <a:path w="41909" h="2070100">
                <a:moveTo>
                  <a:pt x="41909" y="510539"/>
                </a:moveTo>
                <a:lnTo>
                  <a:pt x="0" y="510539"/>
                </a:lnTo>
                <a:lnTo>
                  <a:pt x="0" y="513079"/>
                </a:lnTo>
                <a:lnTo>
                  <a:pt x="41909" y="513079"/>
                </a:lnTo>
                <a:lnTo>
                  <a:pt x="41909" y="510539"/>
                </a:lnTo>
                <a:close/>
              </a:path>
              <a:path w="41909" h="2070100">
                <a:moveTo>
                  <a:pt x="41909" y="513079"/>
                </a:moveTo>
                <a:lnTo>
                  <a:pt x="0" y="513079"/>
                </a:lnTo>
                <a:lnTo>
                  <a:pt x="0" y="561339"/>
                </a:lnTo>
                <a:lnTo>
                  <a:pt x="41909" y="561339"/>
                </a:lnTo>
                <a:lnTo>
                  <a:pt x="41909" y="513079"/>
                </a:lnTo>
                <a:close/>
              </a:path>
              <a:path w="41909" h="2070100">
                <a:moveTo>
                  <a:pt x="41909" y="561340"/>
                </a:moveTo>
                <a:lnTo>
                  <a:pt x="0" y="561340"/>
                </a:lnTo>
                <a:lnTo>
                  <a:pt x="0" y="576579"/>
                </a:lnTo>
                <a:lnTo>
                  <a:pt x="41909" y="576579"/>
                </a:lnTo>
                <a:lnTo>
                  <a:pt x="41909" y="561340"/>
                </a:lnTo>
                <a:close/>
              </a:path>
              <a:path w="41909" h="2070100">
                <a:moveTo>
                  <a:pt x="41909" y="576580"/>
                </a:moveTo>
                <a:lnTo>
                  <a:pt x="0" y="576580"/>
                </a:lnTo>
                <a:lnTo>
                  <a:pt x="0" y="580389"/>
                </a:lnTo>
                <a:lnTo>
                  <a:pt x="41909" y="580389"/>
                </a:lnTo>
                <a:lnTo>
                  <a:pt x="41909" y="576580"/>
                </a:lnTo>
                <a:close/>
              </a:path>
              <a:path w="41909" h="2070100">
                <a:moveTo>
                  <a:pt x="41909" y="580390"/>
                </a:moveTo>
                <a:lnTo>
                  <a:pt x="0" y="580390"/>
                </a:lnTo>
                <a:lnTo>
                  <a:pt x="0" y="605789"/>
                </a:lnTo>
                <a:lnTo>
                  <a:pt x="41909" y="605789"/>
                </a:lnTo>
                <a:lnTo>
                  <a:pt x="41909" y="580390"/>
                </a:lnTo>
                <a:close/>
              </a:path>
              <a:path w="41909" h="2070100">
                <a:moveTo>
                  <a:pt x="41909" y="605789"/>
                </a:moveTo>
                <a:lnTo>
                  <a:pt x="0" y="605789"/>
                </a:lnTo>
                <a:lnTo>
                  <a:pt x="0" y="612139"/>
                </a:lnTo>
                <a:lnTo>
                  <a:pt x="41909" y="612139"/>
                </a:lnTo>
                <a:lnTo>
                  <a:pt x="41909" y="605789"/>
                </a:lnTo>
                <a:close/>
              </a:path>
              <a:path w="41909" h="2070100">
                <a:moveTo>
                  <a:pt x="41909" y="612139"/>
                </a:moveTo>
                <a:lnTo>
                  <a:pt x="0" y="612139"/>
                </a:lnTo>
                <a:lnTo>
                  <a:pt x="0" y="618489"/>
                </a:lnTo>
                <a:lnTo>
                  <a:pt x="41909" y="618489"/>
                </a:lnTo>
                <a:lnTo>
                  <a:pt x="41909" y="612139"/>
                </a:lnTo>
                <a:close/>
              </a:path>
              <a:path w="41909" h="2070100">
                <a:moveTo>
                  <a:pt x="41909" y="618489"/>
                </a:moveTo>
                <a:lnTo>
                  <a:pt x="0" y="618489"/>
                </a:lnTo>
                <a:lnTo>
                  <a:pt x="0" y="631189"/>
                </a:lnTo>
                <a:lnTo>
                  <a:pt x="41909" y="631189"/>
                </a:lnTo>
                <a:lnTo>
                  <a:pt x="41909" y="618489"/>
                </a:lnTo>
                <a:close/>
              </a:path>
              <a:path w="41909" h="2070100">
                <a:moveTo>
                  <a:pt x="41909" y="631189"/>
                </a:moveTo>
                <a:lnTo>
                  <a:pt x="0" y="631189"/>
                </a:lnTo>
                <a:lnTo>
                  <a:pt x="0" y="637539"/>
                </a:lnTo>
                <a:lnTo>
                  <a:pt x="41909" y="637539"/>
                </a:lnTo>
                <a:lnTo>
                  <a:pt x="41909" y="631189"/>
                </a:lnTo>
                <a:close/>
              </a:path>
              <a:path w="41909" h="2070100">
                <a:moveTo>
                  <a:pt x="41909" y="637539"/>
                </a:moveTo>
                <a:lnTo>
                  <a:pt x="0" y="637539"/>
                </a:lnTo>
                <a:lnTo>
                  <a:pt x="0" y="662939"/>
                </a:lnTo>
                <a:lnTo>
                  <a:pt x="41909" y="662939"/>
                </a:lnTo>
                <a:lnTo>
                  <a:pt x="41909" y="637539"/>
                </a:lnTo>
                <a:close/>
              </a:path>
              <a:path w="41909" h="2070100">
                <a:moveTo>
                  <a:pt x="41909" y="662939"/>
                </a:moveTo>
                <a:lnTo>
                  <a:pt x="0" y="662939"/>
                </a:lnTo>
                <a:lnTo>
                  <a:pt x="0" y="669289"/>
                </a:lnTo>
                <a:lnTo>
                  <a:pt x="41909" y="669289"/>
                </a:lnTo>
                <a:lnTo>
                  <a:pt x="41909" y="662939"/>
                </a:lnTo>
                <a:close/>
              </a:path>
              <a:path w="41909" h="2070100">
                <a:moveTo>
                  <a:pt x="41909" y="669289"/>
                </a:moveTo>
                <a:lnTo>
                  <a:pt x="0" y="669289"/>
                </a:lnTo>
                <a:lnTo>
                  <a:pt x="0" y="681989"/>
                </a:lnTo>
                <a:lnTo>
                  <a:pt x="41909" y="681989"/>
                </a:lnTo>
                <a:lnTo>
                  <a:pt x="41909" y="669289"/>
                </a:lnTo>
                <a:close/>
              </a:path>
              <a:path w="41909" h="2070100">
                <a:moveTo>
                  <a:pt x="41909" y="681989"/>
                </a:moveTo>
                <a:lnTo>
                  <a:pt x="0" y="681989"/>
                </a:lnTo>
                <a:lnTo>
                  <a:pt x="0" y="688339"/>
                </a:lnTo>
                <a:lnTo>
                  <a:pt x="41909" y="688339"/>
                </a:lnTo>
                <a:lnTo>
                  <a:pt x="41909" y="681989"/>
                </a:lnTo>
                <a:close/>
              </a:path>
              <a:path w="41909" h="2070100">
                <a:moveTo>
                  <a:pt x="41909" y="688339"/>
                </a:moveTo>
                <a:lnTo>
                  <a:pt x="0" y="688339"/>
                </a:lnTo>
                <a:lnTo>
                  <a:pt x="0" y="707389"/>
                </a:lnTo>
                <a:lnTo>
                  <a:pt x="41909" y="707389"/>
                </a:lnTo>
                <a:lnTo>
                  <a:pt x="41909" y="688339"/>
                </a:lnTo>
                <a:close/>
              </a:path>
              <a:path w="41909" h="2070100">
                <a:moveTo>
                  <a:pt x="41909" y="707389"/>
                </a:moveTo>
                <a:lnTo>
                  <a:pt x="0" y="707389"/>
                </a:lnTo>
                <a:lnTo>
                  <a:pt x="0" y="735329"/>
                </a:lnTo>
                <a:lnTo>
                  <a:pt x="41909" y="735329"/>
                </a:lnTo>
                <a:lnTo>
                  <a:pt x="41909" y="707389"/>
                </a:lnTo>
                <a:close/>
              </a:path>
              <a:path w="41909" h="2070100">
                <a:moveTo>
                  <a:pt x="41909" y="735329"/>
                </a:moveTo>
                <a:lnTo>
                  <a:pt x="0" y="735329"/>
                </a:lnTo>
                <a:lnTo>
                  <a:pt x="0" y="773429"/>
                </a:lnTo>
                <a:lnTo>
                  <a:pt x="41909" y="773429"/>
                </a:lnTo>
                <a:lnTo>
                  <a:pt x="41909" y="735329"/>
                </a:lnTo>
                <a:close/>
              </a:path>
              <a:path w="41909" h="2070100">
                <a:moveTo>
                  <a:pt x="41909" y="773430"/>
                </a:moveTo>
                <a:lnTo>
                  <a:pt x="0" y="773430"/>
                </a:lnTo>
                <a:lnTo>
                  <a:pt x="0" y="777239"/>
                </a:lnTo>
                <a:lnTo>
                  <a:pt x="41909" y="777239"/>
                </a:lnTo>
                <a:lnTo>
                  <a:pt x="41909" y="773430"/>
                </a:lnTo>
                <a:close/>
              </a:path>
              <a:path w="41909" h="2070100">
                <a:moveTo>
                  <a:pt x="41909" y="777240"/>
                </a:moveTo>
                <a:lnTo>
                  <a:pt x="0" y="777240"/>
                </a:lnTo>
                <a:lnTo>
                  <a:pt x="0" y="808989"/>
                </a:lnTo>
                <a:lnTo>
                  <a:pt x="41909" y="808989"/>
                </a:lnTo>
                <a:lnTo>
                  <a:pt x="41909" y="777240"/>
                </a:lnTo>
                <a:close/>
              </a:path>
              <a:path w="41909" h="2070100">
                <a:moveTo>
                  <a:pt x="41909" y="808989"/>
                </a:moveTo>
                <a:lnTo>
                  <a:pt x="0" y="808989"/>
                </a:lnTo>
                <a:lnTo>
                  <a:pt x="0" y="828039"/>
                </a:lnTo>
                <a:lnTo>
                  <a:pt x="41909" y="828039"/>
                </a:lnTo>
                <a:lnTo>
                  <a:pt x="41909" y="808989"/>
                </a:lnTo>
                <a:close/>
              </a:path>
              <a:path w="41909" h="2070100">
                <a:moveTo>
                  <a:pt x="41909" y="828039"/>
                </a:moveTo>
                <a:lnTo>
                  <a:pt x="0" y="828039"/>
                </a:lnTo>
                <a:lnTo>
                  <a:pt x="0" y="853439"/>
                </a:lnTo>
                <a:lnTo>
                  <a:pt x="41909" y="853439"/>
                </a:lnTo>
                <a:lnTo>
                  <a:pt x="41909" y="828039"/>
                </a:lnTo>
                <a:close/>
              </a:path>
              <a:path w="41909" h="2070100">
                <a:moveTo>
                  <a:pt x="41909" y="853439"/>
                </a:moveTo>
                <a:lnTo>
                  <a:pt x="0" y="853439"/>
                </a:lnTo>
                <a:lnTo>
                  <a:pt x="0" y="891539"/>
                </a:lnTo>
                <a:lnTo>
                  <a:pt x="41909" y="891539"/>
                </a:lnTo>
                <a:lnTo>
                  <a:pt x="41909" y="853439"/>
                </a:lnTo>
                <a:close/>
              </a:path>
              <a:path w="41909" h="2070100">
                <a:moveTo>
                  <a:pt x="41909" y="891539"/>
                </a:moveTo>
                <a:lnTo>
                  <a:pt x="0" y="891539"/>
                </a:lnTo>
                <a:lnTo>
                  <a:pt x="0" y="897889"/>
                </a:lnTo>
                <a:lnTo>
                  <a:pt x="41909" y="897889"/>
                </a:lnTo>
                <a:lnTo>
                  <a:pt x="41909" y="891539"/>
                </a:lnTo>
                <a:close/>
              </a:path>
              <a:path w="41909" h="2070100">
                <a:moveTo>
                  <a:pt x="41909" y="897889"/>
                </a:moveTo>
                <a:lnTo>
                  <a:pt x="0" y="897889"/>
                </a:lnTo>
                <a:lnTo>
                  <a:pt x="0" y="910589"/>
                </a:lnTo>
                <a:lnTo>
                  <a:pt x="41909" y="910589"/>
                </a:lnTo>
                <a:lnTo>
                  <a:pt x="41909" y="897889"/>
                </a:lnTo>
                <a:close/>
              </a:path>
              <a:path w="41909" h="2070100">
                <a:moveTo>
                  <a:pt x="41909" y="910589"/>
                </a:moveTo>
                <a:lnTo>
                  <a:pt x="0" y="910589"/>
                </a:lnTo>
                <a:lnTo>
                  <a:pt x="0" y="913129"/>
                </a:lnTo>
                <a:lnTo>
                  <a:pt x="41909" y="913129"/>
                </a:lnTo>
                <a:lnTo>
                  <a:pt x="41909" y="910589"/>
                </a:lnTo>
                <a:close/>
              </a:path>
              <a:path w="41909" h="2070100">
                <a:moveTo>
                  <a:pt x="41909" y="913129"/>
                </a:moveTo>
                <a:lnTo>
                  <a:pt x="0" y="913129"/>
                </a:lnTo>
                <a:lnTo>
                  <a:pt x="0" y="916939"/>
                </a:lnTo>
                <a:lnTo>
                  <a:pt x="41909" y="916939"/>
                </a:lnTo>
                <a:lnTo>
                  <a:pt x="41909" y="913129"/>
                </a:lnTo>
                <a:close/>
              </a:path>
              <a:path w="41909" h="2070100">
                <a:moveTo>
                  <a:pt x="41909" y="916939"/>
                </a:moveTo>
                <a:lnTo>
                  <a:pt x="0" y="916939"/>
                </a:lnTo>
                <a:lnTo>
                  <a:pt x="0" y="942339"/>
                </a:lnTo>
                <a:lnTo>
                  <a:pt x="41909" y="942339"/>
                </a:lnTo>
                <a:lnTo>
                  <a:pt x="41909" y="916939"/>
                </a:lnTo>
                <a:close/>
              </a:path>
              <a:path w="41909" h="2070100">
                <a:moveTo>
                  <a:pt x="41909" y="942339"/>
                </a:moveTo>
                <a:lnTo>
                  <a:pt x="0" y="942339"/>
                </a:lnTo>
                <a:lnTo>
                  <a:pt x="0" y="951229"/>
                </a:lnTo>
                <a:lnTo>
                  <a:pt x="41909" y="951229"/>
                </a:lnTo>
                <a:lnTo>
                  <a:pt x="41909" y="942339"/>
                </a:lnTo>
                <a:close/>
              </a:path>
              <a:path w="41909" h="2070100">
                <a:moveTo>
                  <a:pt x="41909" y="951229"/>
                </a:moveTo>
                <a:lnTo>
                  <a:pt x="0" y="951229"/>
                </a:lnTo>
                <a:lnTo>
                  <a:pt x="0" y="963929"/>
                </a:lnTo>
                <a:lnTo>
                  <a:pt x="41909" y="963929"/>
                </a:lnTo>
                <a:lnTo>
                  <a:pt x="41909" y="951229"/>
                </a:lnTo>
                <a:close/>
              </a:path>
              <a:path w="41909" h="2070100">
                <a:moveTo>
                  <a:pt x="41909" y="963929"/>
                </a:moveTo>
                <a:lnTo>
                  <a:pt x="0" y="963929"/>
                </a:lnTo>
                <a:lnTo>
                  <a:pt x="0" y="1033779"/>
                </a:lnTo>
                <a:lnTo>
                  <a:pt x="41909" y="1033779"/>
                </a:lnTo>
                <a:lnTo>
                  <a:pt x="41909" y="963929"/>
                </a:lnTo>
                <a:close/>
              </a:path>
              <a:path w="41909" h="2070100">
                <a:moveTo>
                  <a:pt x="41909" y="1033780"/>
                </a:moveTo>
                <a:lnTo>
                  <a:pt x="0" y="1033780"/>
                </a:lnTo>
                <a:lnTo>
                  <a:pt x="0" y="1069339"/>
                </a:lnTo>
                <a:lnTo>
                  <a:pt x="41909" y="1069339"/>
                </a:lnTo>
                <a:lnTo>
                  <a:pt x="41909" y="1033780"/>
                </a:lnTo>
                <a:close/>
              </a:path>
              <a:path w="41909" h="2070100">
                <a:moveTo>
                  <a:pt x="41909" y="1069339"/>
                </a:moveTo>
                <a:lnTo>
                  <a:pt x="0" y="1069339"/>
                </a:lnTo>
                <a:lnTo>
                  <a:pt x="0" y="1075689"/>
                </a:lnTo>
                <a:lnTo>
                  <a:pt x="41909" y="1075689"/>
                </a:lnTo>
                <a:lnTo>
                  <a:pt x="41909" y="1069339"/>
                </a:lnTo>
                <a:close/>
              </a:path>
              <a:path w="41909" h="2070100">
                <a:moveTo>
                  <a:pt x="41909" y="1075690"/>
                </a:moveTo>
                <a:lnTo>
                  <a:pt x="0" y="1075690"/>
                </a:lnTo>
                <a:lnTo>
                  <a:pt x="0" y="1082039"/>
                </a:lnTo>
                <a:lnTo>
                  <a:pt x="41909" y="1082039"/>
                </a:lnTo>
                <a:lnTo>
                  <a:pt x="41909" y="1075690"/>
                </a:lnTo>
                <a:close/>
              </a:path>
              <a:path w="41909" h="2070100">
                <a:moveTo>
                  <a:pt x="41909" y="1082039"/>
                </a:moveTo>
                <a:lnTo>
                  <a:pt x="0" y="1082039"/>
                </a:lnTo>
                <a:lnTo>
                  <a:pt x="0" y="1101089"/>
                </a:lnTo>
                <a:lnTo>
                  <a:pt x="41909" y="1101089"/>
                </a:lnTo>
                <a:lnTo>
                  <a:pt x="41909" y="1082039"/>
                </a:lnTo>
                <a:close/>
              </a:path>
              <a:path w="41909" h="2070100">
                <a:moveTo>
                  <a:pt x="41909" y="1101089"/>
                </a:moveTo>
                <a:lnTo>
                  <a:pt x="0" y="1101089"/>
                </a:lnTo>
                <a:lnTo>
                  <a:pt x="0" y="1120139"/>
                </a:lnTo>
                <a:lnTo>
                  <a:pt x="41909" y="1120139"/>
                </a:lnTo>
                <a:lnTo>
                  <a:pt x="41909" y="1101089"/>
                </a:lnTo>
                <a:close/>
              </a:path>
              <a:path w="41909" h="2070100">
                <a:moveTo>
                  <a:pt x="41909" y="1120139"/>
                </a:moveTo>
                <a:lnTo>
                  <a:pt x="0" y="1120139"/>
                </a:lnTo>
                <a:lnTo>
                  <a:pt x="0" y="1132839"/>
                </a:lnTo>
                <a:lnTo>
                  <a:pt x="41909" y="1132839"/>
                </a:lnTo>
                <a:lnTo>
                  <a:pt x="41909" y="1120139"/>
                </a:lnTo>
                <a:close/>
              </a:path>
              <a:path w="41909" h="2070100">
                <a:moveTo>
                  <a:pt x="41909" y="1132839"/>
                </a:moveTo>
                <a:lnTo>
                  <a:pt x="0" y="1132839"/>
                </a:lnTo>
                <a:lnTo>
                  <a:pt x="0" y="1139189"/>
                </a:lnTo>
                <a:lnTo>
                  <a:pt x="41909" y="1139189"/>
                </a:lnTo>
                <a:lnTo>
                  <a:pt x="41909" y="1132839"/>
                </a:lnTo>
                <a:close/>
              </a:path>
              <a:path w="41909" h="2070100">
                <a:moveTo>
                  <a:pt x="41909" y="1139189"/>
                </a:moveTo>
                <a:lnTo>
                  <a:pt x="0" y="1139189"/>
                </a:lnTo>
                <a:lnTo>
                  <a:pt x="0" y="1151889"/>
                </a:lnTo>
                <a:lnTo>
                  <a:pt x="41909" y="1151889"/>
                </a:lnTo>
                <a:lnTo>
                  <a:pt x="41909" y="1139189"/>
                </a:lnTo>
                <a:close/>
              </a:path>
              <a:path w="41909" h="2070100">
                <a:moveTo>
                  <a:pt x="41909" y="1151889"/>
                </a:moveTo>
                <a:lnTo>
                  <a:pt x="0" y="1151889"/>
                </a:lnTo>
                <a:lnTo>
                  <a:pt x="0" y="1164589"/>
                </a:lnTo>
                <a:lnTo>
                  <a:pt x="41909" y="1164589"/>
                </a:lnTo>
                <a:lnTo>
                  <a:pt x="41909" y="1151889"/>
                </a:lnTo>
                <a:close/>
              </a:path>
              <a:path w="41909" h="2070100">
                <a:moveTo>
                  <a:pt x="41909" y="1164589"/>
                </a:moveTo>
                <a:lnTo>
                  <a:pt x="0" y="1164589"/>
                </a:lnTo>
                <a:lnTo>
                  <a:pt x="0" y="1189989"/>
                </a:lnTo>
                <a:lnTo>
                  <a:pt x="41909" y="1189989"/>
                </a:lnTo>
                <a:lnTo>
                  <a:pt x="41909" y="1164589"/>
                </a:lnTo>
                <a:close/>
              </a:path>
              <a:path w="41909" h="2070100">
                <a:moveTo>
                  <a:pt x="41909" y="1189989"/>
                </a:moveTo>
                <a:lnTo>
                  <a:pt x="0" y="1189989"/>
                </a:lnTo>
                <a:lnTo>
                  <a:pt x="0" y="1215389"/>
                </a:lnTo>
                <a:lnTo>
                  <a:pt x="41909" y="1215389"/>
                </a:lnTo>
                <a:lnTo>
                  <a:pt x="41909" y="1189989"/>
                </a:lnTo>
                <a:close/>
              </a:path>
              <a:path w="41909" h="2070100">
                <a:moveTo>
                  <a:pt x="41909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41909" y="1221739"/>
                </a:lnTo>
                <a:lnTo>
                  <a:pt x="41909" y="1215389"/>
                </a:lnTo>
                <a:close/>
              </a:path>
              <a:path w="41909" h="2070100">
                <a:moveTo>
                  <a:pt x="41909" y="1221739"/>
                </a:moveTo>
                <a:lnTo>
                  <a:pt x="0" y="1221739"/>
                </a:lnTo>
                <a:lnTo>
                  <a:pt x="0" y="1228089"/>
                </a:lnTo>
                <a:lnTo>
                  <a:pt x="41909" y="1228089"/>
                </a:lnTo>
                <a:lnTo>
                  <a:pt x="41909" y="1221739"/>
                </a:lnTo>
                <a:close/>
              </a:path>
              <a:path w="41909" h="2070100">
                <a:moveTo>
                  <a:pt x="41909" y="1228089"/>
                </a:moveTo>
                <a:lnTo>
                  <a:pt x="0" y="1228089"/>
                </a:lnTo>
                <a:lnTo>
                  <a:pt x="0" y="1234439"/>
                </a:lnTo>
                <a:lnTo>
                  <a:pt x="41909" y="1234439"/>
                </a:lnTo>
                <a:lnTo>
                  <a:pt x="41909" y="1228089"/>
                </a:lnTo>
                <a:close/>
              </a:path>
              <a:path w="41909" h="2070100">
                <a:moveTo>
                  <a:pt x="41909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41909" y="1240789"/>
                </a:lnTo>
                <a:lnTo>
                  <a:pt x="41909" y="1234439"/>
                </a:lnTo>
                <a:close/>
              </a:path>
              <a:path w="41909" h="2070100">
                <a:moveTo>
                  <a:pt x="41909" y="1240789"/>
                </a:moveTo>
                <a:lnTo>
                  <a:pt x="0" y="1240789"/>
                </a:lnTo>
                <a:lnTo>
                  <a:pt x="0" y="1256029"/>
                </a:lnTo>
                <a:lnTo>
                  <a:pt x="41909" y="1256029"/>
                </a:lnTo>
                <a:lnTo>
                  <a:pt x="41909" y="1240789"/>
                </a:lnTo>
                <a:close/>
              </a:path>
              <a:path w="41909" h="2070100">
                <a:moveTo>
                  <a:pt x="41909" y="1459229"/>
                </a:moveTo>
                <a:lnTo>
                  <a:pt x="0" y="1459229"/>
                </a:lnTo>
                <a:lnTo>
                  <a:pt x="0" y="2070099"/>
                </a:lnTo>
                <a:lnTo>
                  <a:pt x="41909" y="2070099"/>
                </a:lnTo>
                <a:lnTo>
                  <a:pt x="41909" y="1459229"/>
                </a:lnTo>
                <a:close/>
              </a:path>
              <a:path w="41909" h="2070100">
                <a:moveTo>
                  <a:pt x="41909" y="1452879"/>
                </a:moveTo>
                <a:lnTo>
                  <a:pt x="0" y="1452879"/>
                </a:lnTo>
                <a:lnTo>
                  <a:pt x="0" y="1457959"/>
                </a:lnTo>
                <a:lnTo>
                  <a:pt x="41909" y="1457959"/>
                </a:lnTo>
                <a:lnTo>
                  <a:pt x="41909" y="1452879"/>
                </a:lnTo>
                <a:close/>
              </a:path>
              <a:path w="41909" h="2070100">
                <a:moveTo>
                  <a:pt x="41909" y="1446529"/>
                </a:moveTo>
                <a:lnTo>
                  <a:pt x="0" y="1446529"/>
                </a:lnTo>
                <a:lnTo>
                  <a:pt x="0" y="1451609"/>
                </a:lnTo>
                <a:lnTo>
                  <a:pt x="41909" y="1451609"/>
                </a:lnTo>
                <a:lnTo>
                  <a:pt x="41909" y="1446529"/>
                </a:lnTo>
                <a:close/>
              </a:path>
              <a:path w="41909" h="2070100">
                <a:moveTo>
                  <a:pt x="41909" y="1440179"/>
                </a:moveTo>
                <a:lnTo>
                  <a:pt x="0" y="1440179"/>
                </a:lnTo>
                <a:lnTo>
                  <a:pt x="0" y="1445259"/>
                </a:lnTo>
                <a:lnTo>
                  <a:pt x="41909" y="1445259"/>
                </a:lnTo>
                <a:lnTo>
                  <a:pt x="41909" y="1440179"/>
                </a:lnTo>
                <a:close/>
              </a:path>
              <a:path w="41909" h="2070100">
                <a:moveTo>
                  <a:pt x="41909" y="1433829"/>
                </a:moveTo>
                <a:lnTo>
                  <a:pt x="0" y="1433829"/>
                </a:lnTo>
                <a:lnTo>
                  <a:pt x="0" y="1438909"/>
                </a:lnTo>
                <a:lnTo>
                  <a:pt x="41909" y="1438909"/>
                </a:lnTo>
                <a:lnTo>
                  <a:pt x="41909" y="1433829"/>
                </a:lnTo>
                <a:close/>
              </a:path>
              <a:path w="41909" h="2070100">
                <a:moveTo>
                  <a:pt x="41909" y="1427479"/>
                </a:moveTo>
                <a:lnTo>
                  <a:pt x="0" y="1427479"/>
                </a:lnTo>
                <a:lnTo>
                  <a:pt x="0" y="1432560"/>
                </a:lnTo>
                <a:lnTo>
                  <a:pt x="41909" y="1432560"/>
                </a:lnTo>
                <a:lnTo>
                  <a:pt x="41909" y="1427479"/>
                </a:lnTo>
                <a:close/>
              </a:path>
              <a:path w="41909" h="2070100">
                <a:moveTo>
                  <a:pt x="41909" y="1421130"/>
                </a:moveTo>
                <a:lnTo>
                  <a:pt x="0" y="1421130"/>
                </a:lnTo>
                <a:lnTo>
                  <a:pt x="0" y="1426209"/>
                </a:lnTo>
                <a:lnTo>
                  <a:pt x="41909" y="1426209"/>
                </a:lnTo>
                <a:lnTo>
                  <a:pt x="41909" y="1421130"/>
                </a:lnTo>
                <a:close/>
              </a:path>
              <a:path w="41909" h="2070100">
                <a:moveTo>
                  <a:pt x="41909" y="1414779"/>
                </a:moveTo>
                <a:lnTo>
                  <a:pt x="0" y="1414779"/>
                </a:lnTo>
                <a:lnTo>
                  <a:pt x="0" y="1419859"/>
                </a:lnTo>
                <a:lnTo>
                  <a:pt x="41909" y="1419859"/>
                </a:lnTo>
                <a:lnTo>
                  <a:pt x="41909" y="1414779"/>
                </a:lnTo>
                <a:close/>
              </a:path>
              <a:path w="41909" h="2070100">
                <a:moveTo>
                  <a:pt x="41909" y="1408429"/>
                </a:moveTo>
                <a:lnTo>
                  <a:pt x="0" y="1408429"/>
                </a:lnTo>
                <a:lnTo>
                  <a:pt x="0" y="1413509"/>
                </a:lnTo>
                <a:lnTo>
                  <a:pt x="41909" y="1413509"/>
                </a:lnTo>
                <a:lnTo>
                  <a:pt x="41909" y="1408429"/>
                </a:lnTo>
                <a:close/>
              </a:path>
              <a:path w="41909" h="2070100">
                <a:moveTo>
                  <a:pt x="41909" y="1402079"/>
                </a:moveTo>
                <a:lnTo>
                  <a:pt x="0" y="1402079"/>
                </a:lnTo>
                <a:lnTo>
                  <a:pt x="0" y="1407159"/>
                </a:lnTo>
                <a:lnTo>
                  <a:pt x="41909" y="1407159"/>
                </a:lnTo>
                <a:lnTo>
                  <a:pt x="41909" y="1402079"/>
                </a:lnTo>
                <a:close/>
              </a:path>
              <a:path w="41909" h="2070100">
                <a:moveTo>
                  <a:pt x="41909" y="1395729"/>
                </a:moveTo>
                <a:lnTo>
                  <a:pt x="0" y="1395729"/>
                </a:lnTo>
                <a:lnTo>
                  <a:pt x="0" y="1400810"/>
                </a:lnTo>
                <a:lnTo>
                  <a:pt x="41909" y="1400810"/>
                </a:lnTo>
                <a:lnTo>
                  <a:pt x="41909" y="1395729"/>
                </a:lnTo>
                <a:close/>
              </a:path>
              <a:path w="41909" h="2070100">
                <a:moveTo>
                  <a:pt x="41909" y="1389379"/>
                </a:moveTo>
                <a:lnTo>
                  <a:pt x="0" y="1389379"/>
                </a:lnTo>
                <a:lnTo>
                  <a:pt x="0" y="1394459"/>
                </a:lnTo>
                <a:lnTo>
                  <a:pt x="41909" y="1394459"/>
                </a:lnTo>
                <a:lnTo>
                  <a:pt x="41909" y="1389379"/>
                </a:lnTo>
                <a:close/>
              </a:path>
              <a:path w="41909" h="2070100">
                <a:moveTo>
                  <a:pt x="41909" y="1383029"/>
                </a:moveTo>
                <a:lnTo>
                  <a:pt x="0" y="1383029"/>
                </a:lnTo>
                <a:lnTo>
                  <a:pt x="0" y="1388109"/>
                </a:lnTo>
                <a:lnTo>
                  <a:pt x="41909" y="1388109"/>
                </a:lnTo>
                <a:lnTo>
                  <a:pt x="41909" y="1383029"/>
                </a:lnTo>
                <a:close/>
              </a:path>
              <a:path w="41909" h="2070100">
                <a:moveTo>
                  <a:pt x="41909" y="1376680"/>
                </a:moveTo>
                <a:lnTo>
                  <a:pt x="0" y="1376680"/>
                </a:lnTo>
                <a:lnTo>
                  <a:pt x="0" y="1381759"/>
                </a:lnTo>
                <a:lnTo>
                  <a:pt x="41909" y="1381759"/>
                </a:lnTo>
                <a:lnTo>
                  <a:pt x="41909" y="1376680"/>
                </a:lnTo>
                <a:close/>
              </a:path>
              <a:path w="41909" h="2070100">
                <a:moveTo>
                  <a:pt x="41909" y="1370329"/>
                </a:moveTo>
                <a:lnTo>
                  <a:pt x="0" y="1370329"/>
                </a:lnTo>
                <a:lnTo>
                  <a:pt x="0" y="1375410"/>
                </a:lnTo>
                <a:lnTo>
                  <a:pt x="41909" y="1375410"/>
                </a:lnTo>
                <a:lnTo>
                  <a:pt x="41909" y="1370329"/>
                </a:lnTo>
                <a:close/>
              </a:path>
              <a:path w="41909" h="2070100">
                <a:moveTo>
                  <a:pt x="41909" y="1363979"/>
                </a:moveTo>
                <a:lnTo>
                  <a:pt x="0" y="1363979"/>
                </a:lnTo>
                <a:lnTo>
                  <a:pt x="0" y="1369059"/>
                </a:lnTo>
                <a:lnTo>
                  <a:pt x="41909" y="1369059"/>
                </a:lnTo>
                <a:lnTo>
                  <a:pt x="41909" y="1363979"/>
                </a:lnTo>
                <a:close/>
              </a:path>
              <a:path w="41909" h="2070100">
                <a:moveTo>
                  <a:pt x="41909" y="1357630"/>
                </a:moveTo>
                <a:lnTo>
                  <a:pt x="0" y="1357630"/>
                </a:lnTo>
                <a:lnTo>
                  <a:pt x="0" y="1362709"/>
                </a:lnTo>
                <a:lnTo>
                  <a:pt x="41909" y="1362709"/>
                </a:lnTo>
                <a:lnTo>
                  <a:pt x="41909" y="1357630"/>
                </a:lnTo>
                <a:close/>
              </a:path>
              <a:path w="41909" h="2070100">
                <a:moveTo>
                  <a:pt x="41909" y="1351279"/>
                </a:moveTo>
                <a:lnTo>
                  <a:pt x="0" y="1351279"/>
                </a:lnTo>
                <a:lnTo>
                  <a:pt x="0" y="1356360"/>
                </a:lnTo>
                <a:lnTo>
                  <a:pt x="41909" y="1356360"/>
                </a:lnTo>
                <a:lnTo>
                  <a:pt x="41909" y="1351279"/>
                </a:lnTo>
                <a:close/>
              </a:path>
              <a:path w="41909" h="2070100">
                <a:moveTo>
                  <a:pt x="41909" y="1344929"/>
                </a:moveTo>
                <a:lnTo>
                  <a:pt x="0" y="1344929"/>
                </a:lnTo>
                <a:lnTo>
                  <a:pt x="0" y="1350009"/>
                </a:lnTo>
                <a:lnTo>
                  <a:pt x="41909" y="1350009"/>
                </a:lnTo>
                <a:lnTo>
                  <a:pt x="41909" y="1344929"/>
                </a:lnTo>
                <a:close/>
              </a:path>
              <a:path w="41909" h="2070100">
                <a:moveTo>
                  <a:pt x="41909" y="1338579"/>
                </a:moveTo>
                <a:lnTo>
                  <a:pt x="0" y="1338579"/>
                </a:lnTo>
                <a:lnTo>
                  <a:pt x="0" y="1343659"/>
                </a:lnTo>
                <a:lnTo>
                  <a:pt x="41909" y="1343659"/>
                </a:lnTo>
                <a:lnTo>
                  <a:pt x="41909" y="1338579"/>
                </a:lnTo>
                <a:close/>
              </a:path>
              <a:path w="41909" h="2070100">
                <a:moveTo>
                  <a:pt x="41909" y="1332229"/>
                </a:moveTo>
                <a:lnTo>
                  <a:pt x="0" y="1332229"/>
                </a:lnTo>
                <a:lnTo>
                  <a:pt x="0" y="1337309"/>
                </a:lnTo>
                <a:lnTo>
                  <a:pt x="41909" y="1337309"/>
                </a:lnTo>
                <a:lnTo>
                  <a:pt x="41909" y="1332229"/>
                </a:lnTo>
                <a:close/>
              </a:path>
              <a:path w="41909" h="2070100">
                <a:moveTo>
                  <a:pt x="41909" y="1325879"/>
                </a:moveTo>
                <a:lnTo>
                  <a:pt x="0" y="1325879"/>
                </a:lnTo>
                <a:lnTo>
                  <a:pt x="0" y="1330959"/>
                </a:lnTo>
                <a:lnTo>
                  <a:pt x="41909" y="1330959"/>
                </a:lnTo>
                <a:lnTo>
                  <a:pt x="41909" y="1325879"/>
                </a:lnTo>
                <a:close/>
              </a:path>
              <a:path w="41909" h="2070100">
                <a:moveTo>
                  <a:pt x="41909" y="1319529"/>
                </a:moveTo>
                <a:lnTo>
                  <a:pt x="0" y="1319529"/>
                </a:lnTo>
                <a:lnTo>
                  <a:pt x="0" y="1324609"/>
                </a:lnTo>
                <a:lnTo>
                  <a:pt x="41909" y="1324609"/>
                </a:lnTo>
                <a:lnTo>
                  <a:pt x="41909" y="1319529"/>
                </a:lnTo>
                <a:close/>
              </a:path>
              <a:path w="41909" h="2070100">
                <a:moveTo>
                  <a:pt x="41909" y="1313179"/>
                </a:moveTo>
                <a:lnTo>
                  <a:pt x="0" y="1313179"/>
                </a:lnTo>
                <a:lnTo>
                  <a:pt x="0" y="1318259"/>
                </a:lnTo>
                <a:lnTo>
                  <a:pt x="41909" y="1318259"/>
                </a:lnTo>
                <a:lnTo>
                  <a:pt x="41909" y="1313179"/>
                </a:lnTo>
                <a:close/>
              </a:path>
              <a:path w="41909" h="2070100">
                <a:moveTo>
                  <a:pt x="41909" y="1306829"/>
                </a:moveTo>
                <a:lnTo>
                  <a:pt x="0" y="1306829"/>
                </a:lnTo>
                <a:lnTo>
                  <a:pt x="0" y="1311909"/>
                </a:lnTo>
                <a:lnTo>
                  <a:pt x="41909" y="1311909"/>
                </a:lnTo>
                <a:lnTo>
                  <a:pt x="41909" y="1306829"/>
                </a:lnTo>
                <a:close/>
              </a:path>
              <a:path w="41909" h="2070100">
                <a:moveTo>
                  <a:pt x="41909" y="1300479"/>
                </a:moveTo>
                <a:lnTo>
                  <a:pt x="0" y="1300479"/>
                </a:lnTo>
                <a:lnTo>
                  <a:pt x="0" y="1305559"/>
                </a:lnTo>
                <a:lnTo>
                  <a:pt x="41909" y="1305559"/>
                </a:lnTo>
                <a:lnTo>
                  <a:pt x="41909" y="1300479"/>
                </a:lnTo>
                <a:close/>
              </a:path>
              <a:path w="41909" h="2070100">
                <a:moveTo>
                  <a:pt x="41909" y="1294129"/>
                </a:moveTo>
                <a:lnTo>
                  <a:pt x="0" y="1294129"/>
                </a:lnTo>
                <a:lnTo>
                  <a:pt x="0" y="1299209"/>
                </a:lnTo>
                <a:lnTo>
                  <a:pt x="41909" y="1299209"/>
                </a:lnTo>
                <a:lnTo>
                  <a:pt x="41909" y="1294129"/>
                </a:lnTo>
                <a:close/>
              </a:path>
              <a:path w="41909" h="2070100">
                <a:moveTo>
                  <a:pt x="41909" y="1287779"/>
                </a:moveTo>
                <a:lnTo>
                  <a:pt x="0" y="1287779"/>
                </a:lnTo>
                <a:lnTo>
                  <a:pt x="0" y="1292859"/>
                </a:lnTo>
                <a:lnTo>
                  <a:pt x="41909" y="1292859"/>
                </a:lnTo>
                <a:lnTo>
                  <a:pt x="41909" y="1287779"/>
                </a:lnTo>
                <a:close/>
              </a:path>
              <a:path w="41909" h="2070100">
                <a:moveTo>
                  <a:pt x="41909" y="1281429"/>
                </a:moveTo>
                <a:lnTo>
                  <a:pt x="0" y="1281429"/>
                </a:lnTo>
                <a:lnTo>
                  <a:pt x="0" y="1286509"/>
                </a:lnTo>
                <a:lnTo>
                  <a:pt x="41909" y="1286509"/>
                </a:lnTo>
                <a:lnTo>
                  <a:pt x="41909" y="1281429"/>
                </a:lnTo>
                <a:close/>
              </a:path>
              <a:path w="41909" h="2070100">
                <a:moveTo>
                  <a:pt x="41909" y="1275079"/>
                </a:moveTo>
                <a:lnTo>
                  <a:pt x="0" y="1275079"/>
                </a:lnTo>
                <a:lnTo>
                  <a:pt x="0" y="1280159"/>
                </a:lnTo>
                <a:lnTo>
                  <a:pt x="41909" y="1280159"/>
                </a:lnTo>
                <a:lnTo>
                  <a:pt x="41909" y="1275079"/>
                </a:lnTo>
                <a:close/>
              </a:path>
              <a:path w="41909" h="2070100">
                <a:moveTo>
                  <a:pt x="41909" y="1268729"/>
                </a:moveTo>
                <a:lnTo>
                  <a:pt x="0" y="1268729"/>
                </a:lnTo>
                <a:lnTo>
                  <a:pt x="0" y="1273810"/>
                </a:lnTo>
                <a:lnTo>
                  <a:pt x="41909" y="1273810"/>
                </a:lnTo>
                <a:lnTo>
                  <a:pt x="41909" y="1268729"/>
                </a:lnTo>
                <a:close/>
              </a:path>
              <a:path w="41909" h="2070100">
                <a:moveTo>
                  <a:pt x="41909" y="1262379"/>
                </a:moveTo>
                <a:lnTo>
                  <a:pt x="0" y="1262379"/>
                </a:lnTo>
                <a:lnTo>
                  <a:pt x="0" y="1267459"/>
                </a:lnTo>
                <a:lnTo>
                  <a:pt x="41909" y="1267459"/>
                </a:lnTo>
                <a:lnTo>
                  <a:pt x="41909" y="1262379"/>
                </a:lnTo>
                <a:close/>
              </a:path>
              <a:path w="41909" h="2070100">
                <a:moveTo>
                  <a:pt x="41909" y="1257300"/>
                </a:moveTo>
                <a:lnTo>
                  <a:pt x="0" y="1257300"/>
                </a:lnTo>
                <a:lnTo>
                  <a:pt x="0" y="1261109"/>
                </a:lnTo>
                <a:lnTo>
                  <a:pt x="41909" y="1261109"/>
                </a:lnTo>
                <a:lnTo>
                  <a:pt x="41909" y="125730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6334759" y="4555490"/>
            <a:ext cx="383539" cy="23012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292850" y="4530090"/>
            <a:ext cx="41910" cy="2326640"/>
          </a:xfrm>
          <a:custGeom>
            <a:avLst/>
            <a:gdLst/>
            <a:ahLst/>
            <a:cxnLst/>
            <a:rect l="l" t="t" r="r" b="b"/>
            <a:pathLst>
              <a:path w="41910" h="2326640">
                <a:moveTo>
                  <a:pt x="2540" y="0"/>
                </a:moveTo>
                <a:lnTo>
                  <a:pt x="0" y="0"/>
                </a:lnTo>
                <a:lnTo>
                  <a:pt x="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89" y="5079"/>
                </a:lnTo>
                <a:lnTo>
                  <a:pt x="8889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10" y="2539"/>
                </a:lnTo>
                <a:lnTo>
                  <a:pt x="3810" y="1269"/>
                </a:lnTo>
                <a:lnTo>
                  <a:pt x="2540" y="1269"/>
                </a:lnTo>
                <a:lnTo>
                  <a:pt x="2540" y="0"/>
                </a:lnTo>
                <a:close/>
              </a:path>
              <a:path w="41910" h="2326640">
                <a:moveTo>
                  <a:pt x="1270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0319" y="12699"/>
                </a:lnTo>
                <a:lnTo>
                  <a:pt x="2031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700" y="7619"/>
                </a:lnTo>
                <a:lnTo>
                  <a:pt x="12700" y="6349"/>
                </a:lnTo>
                <a:close/>
              </a:path>
              <a:path w="41910" h="2326640">
                <a:moveTo>
                  <a:pt x="22859" y="12699"/>
                </a:moveTo>
                <a:lnTo>
                  <a:pt x="0" y="12699"/>
                </a:lnTo>
                <a:lnTo>
                  <a:pt x="0" y="19049"/>
                </a:lnTo>
                <a:lnTo>
                  <a:pt x="31750" y="19049"/>
                </a:lnTo>
                <a:lnTo>
                  <a:pt x="31750" y="17779"/>
                </a:lnTo>
                <a:lnTo>
                  <a:pt x="29210" y="17779"/>
                </a:lnTo>
                <a:lnTo>
                  <a:pt x="29210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699"/>
                </a:lnTo>
                <a:close/>
              </a:path>
              <a:path w="41910" h="2326640">
                <a:moveTo>
                  <a:pt x="33020" y="19049"/>
                </a:moveTo>
                <a:lnTo>
                  <a:pt x="0" y="19049"/>
                </a:lnTo>
                <a:lnTo>
                  <a:pt x="0" y="25399"/>
                </a:lnTo>
                <a:lnTo>
                  <a:pt x="41910" y="25399"/>
                </a:lnTo>
                <a:lnTo>
                  <a:pt x="41910" y="24129"/>
                </a:lnTo>
                <a:lnTo>
                  <a:pt x="39369" y="24129"/>
                </a:lnTo>
                <a:lnTo>
                  <a:pt x="39369" y="22859"/>
                </a:lnTo>
                <a:lnTo>
                  <a:pt x="38100" y="22859"/>
                </a:lnTo>
                <a:lnTo>
                  <a:pt x="38100" y="21589"/>
                </a:lnTo>
                <a:lnTo>
                  <a:pt x="35560" y="21589"/>
                </a:lnTo>
                <a:lnTo>
                  <a:pt x="35560" y="20319"/>
                </a:lnTo>
                <a:lnTo>
                  <a:pt x="33020" y="20319"/>
                </a:lnTo>
                <a:lnTo>
                  <a:pt x="33020" y="19049"/>
                </a:lnTo>
                <a:close/>
              </a:path>
              <a:path w="41910" h="2326640">
                <a:moveTo>
                  <a:pt x="41910" y="25399"/>
                </a:moveTo>
                <a:lnTo>
                  <a:pt x="0" y="25399"/>
                </a:lnTo>
                <a:lnTo>
                  <a:pt x="0" y="31749"/>
                </a:lnTo>
                <a:lnTo>
                  <a:pt x="41910" y="31749"/>
                </a:lnTo>
                <a:lnTo>
                  <a:pt x="41910" y="25399"/>
                </a:lnTo>
                <a:close/>
              </a:path>
              <a:path w="41910" h="2326640">
                <a:moveTo>
                  <a:pt x="41910" y="31749"/>
                </a:moveTo>
                <a:lnTo>
                  <a:pt x="0" y="31749"/>
                </a:lnTo>
                <a:lnTo>
                  <a:pt x="0" y="57149"/>
                </a:lnTo>
                <a:lnTo>
                  <a:pt x="41910" y="57149"/>
                </a:lnTo>
                <a:lnTo>
                  <a:pt x="41910" y="31749"/>
                </a:lnTo>
                <a:close/>
              </a:path>
              <a:path w="41910" h="2326640">
                <a:moveTo>
                  <a:pt x="4191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41910" y="88899"/>
                </a:lnTo>
                <a:lnTo>
                  <a:pt x="41910" y="57149"/>
                </a:lnTo>
                <a:close/>
              </a:path>
              <a:path w="41910" h="2326640">
                <a:moveTo>
                  <a:pt x="41910" y="88899"/>
                </a:moveTo>
                <a:lnTo>
                  <a:pt x="0" y="88899"/>
                </a:lnTo>
                <a:lnTo>
                  <a:pt x="0" y="95249"/>
                </a:lnTo>
                <a:lnTo>
                  <a:pt x="41910" y="95249"/>
                </a:lnTo>
                <a:lnTo>
                  <a:pt x="41910" y="88899"/>
                </a:lnTo>
                <a:close/>
              </a:path>
              <a:path w="41910" h="2326640">
                <a:moveTo>
                  <a:pt x="41910" y="95250"/>
                </a:moveTo>
                <a:lnTo>
                  <a:pt x="0" y="95250"/>
                </a:lnTo>
                <a:lnTo>
                  <a:pt x="0" y="126999"/>
                </a:lnTo>
                <a:lnTo>
                  <a:pt x="41910" y="126999"/>
                </a:lnTo>
                <a:lnTo>
                  <a:pt x="41910" y="95250"/>
                </a:lnTo>
                <a:close/>
              </a:path>
              <a:path w="41910" h="2326640">
                <a:moveTo>
                  <a:pt x="41910" y="129539"/>
                </a:moveTo>
                <a:lnTo>
                  <a:pt x="0" y="129539"/>
                </a:lnTo>
                <a:lnTo>
                  <a:pt x="0" y="165099"/>
                </a:lnTo>
                <a:lnTo>
                  <a:pt x="41910" y="165099"/>
                </a:lnTo>
                <a:lnTo>
                  <a:pt x="41910" y="129539"/>
                </a:lnTo>
                <a:close/>
              </a:path>
              <a:path w="41910" h="2326640">
                <a:moveTo>
                  <a:pt x="41910" y="127000"/>
                </a:moveTo>
                <a:lnTo>
                  <a:pt x="0" y="127000"/>
                </a:lnTo>
                <a:lnTo>
                  <a:pt x="0" y="129539"/>
                </a:lnTo>
                <a:lnTo>
                  <a:pt x="41910" y="129539"/>
                </a:lnTo>
                <a:lnTo>
                  <a:pt x="41910" y="127000"/>
                </a:lnTo>
                <a:close/>
              </a:path>
              <a:path w="41910" h="2326640">
                <a:moveTo>
                  <a:pt x="41910" y="165099"/>
                </a:moveTo>
                <a:lnTo>
                  <a:pt x="0" y="165099"/>
                </a:lnTo>
                <a:lnTo>
                  <a:pt x="0" y="171449"/>
                </a:lnTo>
                <a:lnTo>
                  <a:pt x="41910" y="171449"/>
                </a:lnTo>
                <a:lnTo>
                  <a:pt x="41910" y="165099"/>
                </a:lnTo>
                <a:close/>
              </a:path>
              <a:path w="41910" h="2326640">
                <a:moveTo>
                  <a:pt x="41910" y="171449"/>
                </a:moveTo>
                <a:lnTo>
                  <a:pt x="0" y="171449"/>
                </a:lnTo>
                <a:lnTo>
                  <a:pt x="0" y="203199"/>
                </a:lnTo>
                <a:lnTo>
                  <a:pt x="41910" y="203199"/>
                </a:lnTo>
                <a:lnTo>
                  <a:pt x="41910" y="171449"/>
                </a:lnTo>
                <a:close/>
              </a:path>
              <a:path w="41910" h="2326640">
                <a:moveTo>
                  <a:pt x="41910" y="203199"/>
                </a:moveTo>
                <a:lnTo>
                  <a:pt x="0" y="203199"/>
                </a:lnTo>
                <a:lnTo>
                  <a:pt x="0" y="209549"/>
                </a:lnTo>
                <a:lnTo>
                  <a:pt x="41910" y="209549"/>
                </a:lnTo>
                <a:lnTo>
                  <a:pt x="41910" y="203199"/>
                </a:lnTo>
                <a:close/>
              </a:path>
              <a:path w="41910" h="2326640">
                <a:moveTo>
                  <a:pt x="41910" y="209549"/>
                </a:moveTo>
                <a:lnTo>
                  <a:pt x="0" y="209549"/>
                </a:lnTo>
                <a:lnTo>
                  <a:pt x="0" y="241299"/>
                </a:lnTo>
                <a:lnTo>
                  <a:pt x="41910" y="241299"/>
                </a:lnTo>
                <a:lnTo>
                  <a:pt x="41910" y="209549"/>
                </a:lnTo>
                <a:close/>
              </a:path>
              <a:path w="41910" h="2326640">
                <a:moveTo>
                  <a:pt x="41910" y="241300"/>
                </a:moveTo>
                <a:lnTo>
                  <a:pt x="0" y="241300"/>
                </a:lnTo>
                <a:lnTo>
                  <a:pt x="0" y="247649"/>
                </a:lnTo>
                <a:lnTo>
                  <a:pt x="41910" y="247649"/>
                </a:lnTo>
                <a:lnTo>
                  <a:pt x="41910" y="241300"/>
                </a:lnTo>
                <a:close/>
              </a:path>
              <a:path w="41910" h="2326640">
                <a:moveTo>
                  <a:pt x="41910" y="247649"/>
                </a:moveTo>
                <a:lnTo>
                  <a:pt x="0" y="247649"/>
                </a:lnTo>
                <a:lnTo>
                  <a:pt x="0" y="253999"/>
                </a:lnTo>
                <a:lnTo>
                  <a:pt x="41910" y="253999"/>
                </a:lnTo>
                <a:lnTo>
                  <a:pt x="41910" y="247649"/>
                </a:lnTo>
                <a:close/>
              </a:path>
              <a:path w="41910" h="2326640">
                <a:moveTo>
                  <a:pt x="41910" y="253999"/>
                </a:moveTo>
                <a:lnTo>
                  <a:pt x="0" y="253999"/>
                </a:lnTo>
                <a:lnTo>
                  <a:pt x="0" y="266699"/>
                </a:lnTo>
                <a:lnTo>
                  <a:pt x="41910" y="266699"/>
                </a:lnTo>
                <a:lnTo>
                  <a:pt x="41910" y="253999"/>
                </a:lnTo>
                <a:close/>
              </a:path>
              <a:path w="41910" h="2326640">
                <a:moveTo>
                  <a:pt x="41910" y="266699"/>
                </a:moveTo>
                <a:lnTo>
                  <a:pt x="0" y="266699"/>
                </a:lnTo>
                <a:lnTo>
                  <a:pt x="0" y="273049"/>
                </a:lnTo>
                <a:lnTo>
                  <a:pt x="41910" y="273049"/>
                </a:lnTo>
                <a:lnTo>
                  <a:pt x="41910" y="266699"/>
                </a:lnTo>
                <a:close/>
              </a:path>
              <a:path w="41910" h="2326640">
                <a:moveTo>
                  <a:pt x="41910" y="273049"/>
                </a:moveTo>
                <a:lnTo>
                  <a:pt x="0" y="273049"/>
                </a:lnTo>
                <a:lnTo>
                  <a:pt x="0" y="279399"/>
                </a:lnTo>
                <a:lnTo>
                  <a:pt x="41910" y="279399"/>
                </a:lnTo>
                <a:lnTo>
                  <a:pt x="41910" y="273049"/>
                </a:lnTo>
                <a:close/>
              </a:path>
              <a:path w="41910" h="2326640">
                <a:moveTo>
                  <a:pt x="41910" y="279399"/>
                </a:moveTo>
                <a:lnTo>
                  <a:pt x="0" y="279399"/>
                </a:lnTo>
                <a:lnTo>
                  <a:pt x="0" y="285749"/>
                </a:lnTo>
                <a:lnTo>
                  <a:pt x="41910" y="285749"/>
                </a:lnTo>
                <a:lnTo>
                  <a:pt x="41910" y="279399"/>
                </a:lnTo>
                <a:close/>
              </a:path>
              <a:path w="41910" h="2326640">
                <a:moveTo>
                  <a:pt x="41910" y="285749"/>
                </a:moveTo>
                <a:lnTo>
                  <a:pt x="0" y="285749"/>
                </a:lnTo>
                <a:lnTo>
                  <a:pt x="0" y="298449"/>
                </a:lnTo>
                <a:lnTo>
                  <a:pt x="41910" y="298449"/>
                </a:lnTo>
                <a:lnTo>
                  <a:pt x="41910" y="285749"/>
                </a:lnTo>
                <a:close/>
              </a:path>
              <a:path w="41910" h="2326640">
                <a:moveTo>
                  <a:pt x="41910" y="298449"/>
                </a:moveTo>
                <a:lnTo>
                  <a:pt x="0" y="298449"/>
                </a:lnTo>
                <a:lnTo>
                  <a:pt x="0" y="311149"/>
                </a:lnTo>
                <a:lnTo>
                  <a:pt x="41910" y="311149"/>
                </a:lnTo>
                <a:lnTo>
                  <a:pt x="41910" y="298449"/>
                </a:lnTo>
                <a:close/>
              </a:path>
              <a:path w="41910" h="2326640">
                <a:moveTo>
                  <a:pt x="41910" y="311149"/>
                </a:moveTo>
                <a:lnTo>
                  <a:pt x="0" y="311149"/>
                </a:lnTo>
                <a:lnTo>
                  <a:pt x="0" y="323849"/>
                </a:lnTo>
                <a:lnTo>
                  <a:pt x="41910" y="323849"/>
                </a:lnTo>
                <a:lnTo>
                  <a:pt x="41910" y="311149"/>
                </a:lnTo>
                <a:close/>
              </a:path>
              <a:path w="41910" h="2326640">
                <a:moveTo>
                  <a:pt x="41910" y="323850"/>
                </a:moveTo>
                <a:lnTo>
                  <a:pt x="0" y="323850"/>
                </a:lnTo>
                <a:lnTo>
                  <a:pt x="0" y="336549"/>
                </a:lnTo>
                <a:lnTo>
                  <a:pt x="41910" y="336549"/>
                </a:lnTo>
                <a:lnTo>
                  <a:pt x="41910" y="323850"/>
                </a:lnTo>
                <a:close/>
              </a:path>
              <a:path w="41910" h="2326640">
                <a:moveTo>
                  <a:pt x="41910" y="336550"/>
                </a:moveTo>
                <a:lnTo>
                  <a:pt x="0" y="336550"/>
                </a:lnTo>
                <a:lnTo>
                  <a:pt x="0" y="361949"/>
                </a:lnTo>
                <a:lnTo>
                  <a:pt x="41910" y="361949"/>
                </a:lnTo>
                <a:lnTo>
                  <a:pt x="41910" y="336550"/>
                </a:lnTo>
                <a:close/>
              </a:path>
              <a:path w="41910" h="2326640">
                <a:moveTo>
                  <a:pt x="4191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41910" y="374649"/>
                </a:lnTo>
                <a:lnTo>
                  <a:pt x="41910" y="361950"/>
                </a:lnTo>
                <a:close/>
              </a:path>
              <a:path w="41910" h="2326640">
                <a:moveTo>
                  <a:pt x="41910" y="374649"/>
                </a:moveTo>
                <a:lnTo>
                  <a:pt x="0" y="374649"/>
                </a:lnTo>
                <a:lnTo>
                  <a:pt x="0" y="400049"/>
                </a:lnTo>
                <a:lnTo>
                  <a:pt x="41910" y="400049"/>
                </a:lnTo>
                <a:lnTo>
                  <a:pt x="41910" y="374649"/>
                </a:lnTo>
                <a:close/>
              </a:path>
              <a:path w="41910" h="2326640">
                <a:moveTo>
                  <a:pt x="4191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41910" y="406399"/>
                </a:lnTo>
                <a:lnTo>
                  <a:pt x="41910" y="400049"/>
                </a:lnTo>
                <a:close/>
              </a:path>
              <a:path w="41910" h="2326640">
                <a:moveTo>
                  <a:pt x="41910" y="406399"/>
                </a:moveTo>
                <a:lnTo>
                  <a:pt x="0" y="406399"/>
                </a:lnTo>
                <a:lnTo>
                  <a:pt x="0" y="412749"/>
                </a:lnTo>
                <a:lnTo>
                  <a:pt x="41910" y="412749"/>
                </a:lnTo>
                <a:lnTo>
                  <a:pt x="41910" y="406399"/>
                </a:lnTo>
                <a:close/>
              </a:path>
              <a:path w="41910" h="2326640">
                <a:moveTo>
                  <a:pt x="4191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41910" y="425449"/>
                </a:lnTo>
                <a:lnTo>
                  <a:pt x="41910" y="412749"/>
                </a:lnTo>
                <a:close/>
              </a:path>
              <a:path w="41910" h="2326640">
                <a:moveTo>
                  <a:pt x="4191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41910" y="431799"/>
                </a:lnTo>
                <a:lnTo>
                  <a:pt x="41910" y="425449"/>
                </a:lnTo>
                <a:close/>
              </a:path>
              <a:path w="41910" h="2326640">
                <a:moveTo>
                  <a:pt x="41910" y="431800"/>
                </a:moveTo>
                <a:lnTo>
                  <a:pt x="0" y="431800"/>
                </a:lnTo>
                <a:lnTo>
                  <a:pt x="0" y="450849"/>
                </a:lnTo>
                <a:lnTo>
                  <a:pt x="41910" y="450849"/>
                </a:lnTo>
                <a:lnTo>
                  <a:pt x="41910" y="431800"/>
                </a:lnTo>
                <a:close/>
              </a:path>
              <a:path w="41910" h="2326640">
                <a:moveTo>
                  <a:pt x="4191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41910" y="457199"/>
                </a:lnTo>
                <a:lnTo>
                  <a:pt x="41910" y="450850"/>
                </a:lnTo>
                <a:close/>
              </a:path>
              <a:path w="41910" h="2326640">
                <a:moveTo>
                  <a:pt x="41910" y="457199"/>
                </a:moveTo>
                <a:lnTo>
                  <a:pt x="0" y="457199"/>
                </a:lnTo>
                <a:lnTo>
                  <a:pt x="0" y="463549"/>
                </a:lnTo>
                <a:lnTo>
                  <a:pt x="41910" y="463549"/>
                </a:lnTo>
                <a:lnTo>
                  <a:pt x="41910" y="457199"/>
                </a:lnTo>
                <a:close/>
              </a:path>
              <a:path w="41910" h="2326640">
                <a:moveTo>
                  <a:pt x="41910" y="463550"/>
                </a:moveTo>
                <a:lnTo>
                  <a:pt x="0" y="463550"/>
                </a:lnTo>
                <a:lnTo>
                  <a:pt x="0" y="482599"/>
                </a:lnTo>
                <a:lnTo>
                  <a:pt x="41910" y="482599"/>
                </a:lnTo>
                <a:lnTo>
                  <a:pt x="41910" y="463550"/>
                </a:lnTo>
                <a:close/>
              </a:path>
              <a:path w="41910" h="2326640">
                <a:moveTo>
                  <a:pt x="41910" y="482600"/>
                </a:moveTo>
                <a:lnTo>
                  <a:pt x="0" y="482600"/>
                </a:lnTo>
                <a:lnTo>
                  <a:pt x="0" y="488949"/>
                </a:lnTo>
                <a:lnTo>
                  <a:pt x="41910" y="488949"/>
                </a:lnTo>
                <a:lnTo>
                  <a:pt x="41910" y="482600"/>
                </a:lnTo>
                <a:close/>
              </a:path>
              <a:path w="41910" h="2326640">
                <a:moveTo>
                  <a:pt x="41910" y="488949"/>
                </a:moveTo>
                <a:lnTo>
                  <a:pt x="0" y="488949"/>
                </a:lnTo>
                <a:lnTo>
                  <a:pt x="0" y="501649"/>
                </a:lnTo>
                <a:lnTo>
                  <a:pt x="41910" y="501649"/>
                </a:lnTo>
                <a:lnTo>
                  <a:pt x="41910" y="488949"/>
                </a:lnTo>
                <a:close/>
              </a:path>
              <a:path w="41910" h="2326640">
                <a:moveTo>
                  <a:pt x="4191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41910" y="507999"/>
                </a:lnTo>
                <a:lnTo>
                  <a:pt x="41910" y="501649"/>
                </a:lnTo>
                <a:close/>
              </a:path>
              <a:path w="41910" h="2326640">
                <a:moveTo>
                  <a:pt x="41910" y="507999"/>
                </a:moveTo>
                <a:lnTo>
                  <a:pt x="0" y="507999"/>
                </a:lnTo>
                <a:lnTo>
                  <a:pt x="0" y="514349"/>
                </a:lnTo>
                <a:lnTo>
                  <a:pt x="41910" y="514349"/>
                </a:lnTo>
                <a:lnTo>
                  <a:pt x="41910" y="507999"/>
                </a:lnTo>
                <a:close/>
              </a:path>
              <a:path w="41910" h="2326640">
                <a:moveTo>
                  <a:pt x="41910" y="514349"/>
                </a:moveTo>
                <a:lnTo>
                  <a:pt x="0" y="514349"/>
                </a:lnTo>
                <a:lnTo>
                  <a:pt x="0" y="527049"/>
                </a:lnTo>
                <a:lnTo>
                  <a:pt x="41910" y="527049"/>
                </a:lnTo>
                <a:lnTo>
                  <a:pt x="41910" y="514349"/>
                </a:lnTo>
                <a:close/>
              </a:path>
              <a:path w="41910" h="2326640">
                <a:moveTo>
                  <a:pt x="41910" y="527049"/>
                </a:moveTo>
                <a:lnTo>
                  <a:pt x="0" y="527049"/>
                </a:lnTo>
                <a:lnTo>
                  <a:pt x="0" y="533399"/>
                </a:lnTo>
                <a:lnTo>
                  <a:pt x="41910" y="533399"/>
                </a:lnTo>
                <a:lnTo>
                  <a:pt x="41910" y="527049"/>
                </a:lnTo>
                <a:close/>
              </a:path>
              <a:path w="41910" h="2326640">
                <a:moveTo>
                  <a:pt x="41910" y="533399"/>
                </a:moveTo>
                <a:lnTo>
                  <a:pt x="0" y="533399"/>
                </a:lnTo>
                <a:lnTo>
                  <a:pt x="0" y="539749"/>
                </a:lnTo>
                <a:lnTo>
                  <a:pt x="41910" y="539749"/>
                </a:lnTo>
                <a:lnTo>
                  <a:pt x="41910" y="533399"/>
                </a:lnTo>
                <a:close/>
              </a:path>
              <a:path w="41910" h="2326640">
                <a:moveTo>
                  <a:pt x="4191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41910" y="546099"/>
                </a:lnTo>
                <a:lnTo>
                  <a:pt x="41910" y="539749"/>
                </a:lnTo>
                <a:close/>
              </a:path>
              <a:path w="41910" h="2326640">
                <a:moveTo>
                  <a:pt x="41910" y="546099"/>
                </a:moveTo>
                <a:lnTo>
                  <a:pt x="0" y="546099"/>
                </a:lnTo>
                <a:lnTo>
                  <a:pt x="0" y="552449"/>
                </a:lnTo>
                <a:lnTo>
                  <a:pt x="41910" y="552449"/>
                </a:lnTo>
                <a:lnTo>
                  <a:pt x="41910" y="546099"/>
                </a:lnTo>
                <a:close/>
              </a:path>
              <a:path w="41910" h="2326640">
                <a:moveTo>
                  <a:pt x="41910" y="552449"/>
                </a:moveTo>
                <a:lnTo>
                  <a:pt x="0" y="552449"/>
                </a:lnTo>
                <a:lnTo>
                  <a:pt x="0" y="565149"/>
                </a:lnTo>
                <a:lnTo>
                  <a:pt x="41910" y="565149"/>
                </a:lnTo>
                <a:lnTo>
                  <a:pt x="41910" y="552449"/>
                </a:lnTo>
                <a:close/>
              </a:path>
              <a:path w="41910" h="2326640">
                <a:moveTo>
                  <a:pt x="41910" y="565150"/>
                </a:moveTo>
                <a:lnTo>
                  <a:pt x="0" y="565150"/>
                </a:lnTo>
                <a:lnTo>
                  <a:pt x="0" y="596899"/>
                </a:lnTo>
                <a:lnTo>
                  <a:pt x="41910" y="596899"/>
                </a:lnTo>
                <a:lnTo>
                  <a:pt x="41910" y="565150"/>
                </a:lnTo>
                <a:close/>
              </a:path>
              <a:path w="41910" h="2326640">
                <a:moveTo>
                  <a:pt x="41910" y="596900"/>
                </a:moveTo>
                <a:lnTo>
                  <a:pt x="0" y="596900"/>
                </a:lnTo>
                <a:lnTo>
                  <a:pt x="0" y="615949"/>
                </a:lnTo>
                <a:lnTo>
                  <a:pt x="41910" y="615949"/>
                </a:lnTo>
                <a:lnTo>
                  <a:pt x="41910" y="596900"/>
                </a:lnTo>
                <a:close/>
              </a:path>
              <a:path w="41910" h="2326640">
                <a:moveTo>
                  <a:pt x="41910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41910" y="622299"/>
                </a:lnTo>
                <a:lnTo>
                  <a:pt x="41910" y="615950"/>
                </a:lnTo>
                <a:close/>
              </a:path>
              <a:path w="41910" h="2326640">
                <a:moveTo>
                  <a:pt x="4191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41910" y="641349"/>
                </a:lnTo>
                <a:lnTo>
                  <a:pt x="41910" y="622299"/>
                </a:lnTo>
                <a:close/>
              </a:path>
              <a:path w="41910" h="2326640">
                <a:moveTo>
                  <a:pt x="4191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41910" y="647699"/>
                </a:lnTo>
                <a:lnTo>
                  <a:pt x="41910" y="641349"/>
                </a:lnTo>
                <a:close/>
              </a:path>
              <a:path w="41910" h="2326640">
                <a:moveTo>
                  <a:pt x="41910" y="647699"/>
                </a:moveTo>
                <a:lnTo>
                  <a:pt x="0" y="647699"/>
                </a:lnTo>
                <a:lnTo>
                  <a:pt x="0" y="666749"/>
                </a:lnTo>
                <a:lnTo>
                  <a:pt x="41910" y="666749"/>
                </a:lnTo>
                <a:lnTo>
                  <a:pt x="41910" y="647699"/>
                </a:lnTo>
                <a:close/>
              </a:path>
              <a:path w="41910" h="2326640">
                <a:moveTo>
                  <a:pt x="41910" y="666749"/>
                </a:moveTo>
                <a:lnTo>
                  <a:pt x="0" y="666749"/>
                </a:lnTo>
                <a:lnTo>
                  <a:pt x="0" y="673099"/>
                </a:lnTo>
                <a:lnTo>
                  <a:pt x="41910" y="673099"/>
                </a:lnTo>
                <a:lnTo>
                  <a:pt x="41910" y="666749"/>
                </a:lnTo>
                <a:close/>
              </a:path>
              <a:path w="41910" h="2326640">
                <a:moveTo>
                  <a:pt x="41910" y="673100"/>
                </a:moveTo>
                <a:lnTo>
                  <a:pt x="0" y="673100"/>
                </a:lnTo>
                <a:lnTo>
                  <a:pt x="0" y="685799"/>
                </a:lnTo>
                <a:lnTo>
                  <a:pt x="41910" y="685799"/>
                </a:lnTo>
                <a:lnTo>
                  <a:pt x="41910" y="673100"/>
                </a:lnTo>
                <a:close/>
              </a:path>
              <a:path w="41910" h="2326640">
                <a:moveTo>
                  <a:pt x="41910" y="685799"/>
                </a:moveTo>
                <a:lnTo>
                  <a:pt x="0" y="685799"/>
                </a:lnTo>
                <a:lnTo>
                  <a:pt x="0" y="698499"/>
                </a:lnTo>
                <a:lnTo>
                  <a:pt x="41910" y="698499"/>
                </a:lnTo>
                <a:lnTo>
                  <a:pt x="41910" y="685799"/>
                </a:lnTo>
                <a:close/>
              </a:path>
              <a:path w="41910" h="2326640">
                <a:moveTo>
                  <a:pt x="41910" y="698499"/>
                </a:moveTo>
                <a:lnTo>
                  <a:pt x="0" y="698499"/>
                </a:lnTo>
                <a:lnTo>
                  <a:pt x="0" y="737869"/>
                </a:lnTo>
                <a:lnTo>
                  <a:pt x="41910" y="737869"/>
                </a:lnTo>
                <a:lnTo>
                  <a:pt x="41910" y="698499"/>
                </a:lnTo>
                <a:close/>
              </a:path>
              <a:path w="41910" h="2326640">
                <a:moveTo>
                  <a:pt x="41910" y="737869"/>
                </a:moveTo>
                <a:lnTo>
                  <a:pt x="0" y="737869"/>
                </a:lnTo>
                <a:lnTo>
                  <a:pt x="0" y="767079"/>
                </a:lnTo>
                <a:lnTo>
                  <a:pt x="41910" y="767079"/>
                </a:lnTo>
                <a:lnTo>
                  <a:pt x="41910" y="737869"/>
                </a:lnTo>
                <a:close/>
              </a:path>
              <a:path w="41910" h="2326640">
                <a:moveTo>
                  <a:pt x="41910" y="767079"/>
                </a:moveTo>
                <a:lnTo>
                  <a:pt x="0" y="767079"/>
                </a:lnTo>
                <a:lnTo>
                  <a:pt x="0" y="769619"/>
                </a:lnTo>
                <a:lnTo>
                  <a:pt x="41910" y="769619"/>
                </a:lnTo>
                <a:lnTo>
                  <a:pt x="41910" y="767079"/>
                </a:lnTo>
                <a:close/>
              </a:path>
              <a:path w="41910" h="2326640">
                <a:moveTo>
                  <a:pt x="41910" y="769619"/>
                </a:moveTo>
                <a:lnTo>
                  <a:pt x="0" y="769619"/>
                </a:lnTo>
                <a:lnTo>
                  <a:pt x="0" y="817879"/>
                </a:lnTo>
                <a:lnTo>
                  <a:pt x="41910" y="817879"/>
                </a:lnTo>
                <a:lnTo>
                  <a:pt x="41910" y="769619"/>
                </a:lnTo>
                <a:close/>
              </a:path>
              <a:path w="41910" h="2326640">
                <a:moveTo>
                  <a:pt x="41910" y="817880"/>
                </a:moveTo>
                <a:lnTo>
                  <a:pt x="0" y="817880"/>
                </a:lnTo>
                <a:lnTo>
                  <a:pt x="0" y="833119"/>
                </a:lnTo>
                <a:lnTo>
                  <a:pt x="41910" y="833119"/>
                </a:lnTo>
                <a:lnTo>
                  <a:pt x="41910" y="817880"/>
                </a:lnTo>
                <a:close/>
              </a:path>
              <a:path w="41910" h="2326640">
                <a:moveTo>
                  <a:pt x="41910" y="833119"/>
                </a:moveTo>
                <a:lnTo>
                  <a:pt x="0" y="833119"/>
                </a:lnTo>
                <a:lnTo>
                  <a:pt x="0" y="836929"/>
                </a:lnTo>
                <a:lnTo>
                  <a:pt x="41910" y="836929"/>
                </a:lnTo>
                <a:lnTo>
                  <a:pt x="41910" y="833119"/>
                </a:lnTo>
                <a:close/>
              </a:path>
              <a:path w="41910" h="2326640">
                <a:moveTo>
                  <a:pt x="41910" y="836930"/>
                </a:moveTo>
                <a:lnTo>
                  <a:pt x="0" y="836930"/>
                </a:lnTo>
                <a:lnTo>
                  <a:pt x="0" y="862329"/>
                </a:lnTo>
                <a:lnTo>
                  <a:pt x="41910" y="862329"/>
                </a:lnTo>
                <a:lnTo>
                  <a:pt x="41910" y="836930"/>
                </a:lnTo>
                <a:close/>
              </a:path>
              <a:path w="41910" h="2326640">
                <a:moveTo>
                  <a:pt x="41910" y="862329"/>
                </a:moveTo>
                <a:lnTo>
                  <a:pt x="0" y="862329"/>
                </a:lnTo>
                <a:lnTo>
                  <a:pt x="0" y="868679"/>
                </a:lnTo>
                <a:lnTo>
                  <a:pt x="41910" y="868679"/>
                </a:lnTo>
                <a:lnTo>
                  <a:pt x="41910" y="862329"/>
                </a:lnTo>
                <a:close/>
              </a:path>
              <a:path w="41910" h="2326640">
                <a:moveTo>
                  <a:pt x="41910" y="868679"/>
                </a:moveTo>
                <a:lnTo>
                  <a:pt x="0" y="868679"/>
                </a:lnTo>
                <a:lnTo>
                  <a:pt x="0" y="875029"/>
                </a:lnTo>
                <a:lnTo>
                  <a:pt x="41910" y="875029"/>
                </a:lnTo>
                <a:lnTo>
                  <a:pt x="41910" y="868679"/>
                </a:lnTo>
                <a:close/>
              </a:path>
              <a:path w="41910" h="2326640">
                <a:moveTo>
                  <a:pt x="41910" y="875029"/>
                </a:moveTo>
                <a:lnTo>
                  <a:pt x="0" y="875029"/>
                </a:lnTo>
                <a:lnTo>
                  <a:pt x="0" y="887729"/>
                </a:lnTo>
                <a:lnTo>
                  <a:pt x="41910" y="887729"/>
                </a:lnTo>
                <a:lnTo>
                  <a:pt x="41910" y="875029"/>
                </a:lnTo>
                <a:close/>
              </a:path>
              <a:path w="41910" h="2326640">
                <a:moveTo>
                  <a:pt x="41910" y="887729"/>
                </a:moveTo>
                <a:lnTo>
                  <a:pt x="0" y="887729"/>
                </a:lnTo>
                <a:lnTo>
                  <a:pt x="0" y="894079"/>
                </a:lnTo>
                <a:lnTo>
                  <a:pt x="41910" y="894079"/>
                </a:lnTo>
                <a:lnTo>
                  <a:pt x="41910" y="887729"/>
                </a:lnTo>
                <a:close/>
              </a:path>
              <a:path w="41910" h="2326640">
                <a:moveTo>
                  <a:pt x="41910" y="894079"/>
                </a:moveTo>
                <a:lnTo>
                  <a:pt x="0" y="894079"/>
                </a:lnTo>
                <a:lnTo>
                  <a:pt x="0" y="919479"/>
                </a:lnTo>
                <a:lnTo>
                  <a:pt x="41910" y="919479"/>
                </a:lnTo>
                <a:lnTo>
                  <a:pt x="41910" y="894079"/>
                </a:lnTo>
                <a:close/>
              </a:path>
              <a:path w="41910" h="2326640">
                <a:moveTo>
                  <a:pt x="41910" y="919479"/>
                </a:moveTo>
                <a:lnTo>
                  <a:pt x="0" y="919479"/>
                </a:lnTo>
                <a:lnTo>
                  <a:pt x="0" y="925829"/>
                </a:lnTo>
                <a:lnTo>
                  <a:pt x="41910" y="925829"/>
                </a:lnTo>
                <a:lnTo>
                  <a:pt x="41910" y="919479"/>
                </a:lnTo>
                <a:close/>
              </a:path>
              <a:path w="41910" h="2326640">
                <a:moveTo>
                  <a:pt x="41910" y="925829"/>
                </a:moveTo>
                <a:lnTo>
                  <a:pt x="0" y="925829"/>
                </a:lnTo>
                <a:lnTo>
                  <a:pt x="0" y="938529"/>
                </a:lnTo>
                <a:lnTo>
                  <a:pt x="41910" y="938529"/>
                </a:lnTo>
                <a:lnTo>
                  <a:pt x="41910" y="925829"/>
                </a:lnTo>
                <a:close/>
              </a:path>
              <a:path w="41910" h="2326640">
                <a:moveTo>
                  <a:pt x="41910" y="938529"/>
                </a:moveTo>
                <a:lnTo>
                  <a:pt x="0" y="938529"/>
                </a:lnTo>
                <a:lnTo>
                  <a:pt x="0" y="944879"/>
                </a:lnTo>
                <a:lnTo>
                  <a:pt x="41910" y="944879"/>
                </a:lnTo>
                <a:lnTo>
                  <a:pt x="41910" y="938529"/>
                </a:lnTo>
                <a:close/>
              </a:path>
              <a:path w="41910" h="2326640">
                <a:moveTo>
                  <a:pt x="41910" y="944879"/>
                </a:moveTo>
                <a:lnTo>
                  <a:pt x="0" y="944879"/>
                </a:lnTo>
                <a:lnTo>
                  <a:pt x="0" y="963929"/>
                </a:lnTo>
                <a:lnTo>
                  <a:pt x="41910" y="963929"/>
                </a:lnTo>
                <a:lnTo>
                  <a:pt x="41910" y="944879"/>
                </a:lnTo>
                <a:close/>
              </a:path>
              <a:path w="41910" h="2326640">
                <a:moveTo>
                  <a:pt x="41910" y="963929"/>
                </a:moveTo>
                <a:lnTo>
                  <a:pt x="0" y="963929"/>
                </a:lnTo>
                <a:lnTo>
                  <a:pt x="0" y="991869"/>
                </a:lnTo>
                <a:lnTo>
                  <a:pt x="41910" y="991869"/>
                </a:lnTo>
                <a:lnTo>
                  <a:pt x="41910" y="963929"/>
                </a:lnTo>
                <a:close/>
              </a:path>
              <a:path w="41910" h="2326640">
                <a:moveTo>
                  <a:pt x="41910" y="991869"/>
                </a:moveTo>
                <a:lnTo>
                  <a:pt x="0" y="991869"/>
                </a:lnTo>
                <a:lnTo>
                  <a:pt x="0" y="1029969"/>
                </a:lnTo>
                <a:lnTo>
                  <a:pt x="41910" y="1029969"/>
                </a:lnTo>
                <a:lnTo>
                  <a:pt x="41910" y="991869"/>
                </a:lnTo>
                <a:close/>
              </a:path>
              <a:path w="41910" h="2326640">
                <a:moveTo>
                  <a:pt x="41910" y="1029969"/>
                </a:moveTo>
                <a:lnTo>
                  <a:pt x="0" y="1029969"/>
                </a:lnTo>
                <a:lnTo>
                  <a:pt x="0" y="1033779"/>
                </a:lnTo>
                <a:lnTo>
                  <a:pt x="41910" y="1033779"/>
                </a:lnTo>
                <a:lnTo>
                  <a:pt x="41910" y="1029969"/>
                </a:lnTo>
                <a:close/>
              </a:path>
              <a:path w="41910" h="2326640">
                <a:moveTo>
                  <a:pt x="41910" y="1033780"/>
                </a:moveTo>
                <a:lnTo>
                  <a:pt x="0" y="1033780"/>
                </a:lnTo>
                <a:lnTo>
                  <a:pt x="0" y="1065529"/>
                </a:lnTo>
                <a:lnTo>
                  <a:pt x="41910" y="1065529"/>
                </a:lnTo>
                <a:lnTo>
                  <a:pt x="41910" y="1033780"/>
                </a:lnTo>
                <a:close/>
              </a:path>
              <a:path w="41910" h="2326640">
                <a:moveTo>
                  <a:pt x="41910" y="1065529"/>
                </a:moveTo>
                <a:lnTo>
                  <a:pt x="0" y="1065529"/>
                </a:lnTo>
                <a:lnTo>
                  <a:pt x="0" y="1084579"/>
                </a:lnTo>
                <a:lnTo>
                  <a:pt x="41910" y="1084579"/>
                </a:lnTo>
                <a:lnTo>
                  <a:pt x="41910" y="1065529"/>
                </a:lnTo>
                <a:close/>
              </a:path>
              <a:path w="41910" h="2326640">
                <a:moveTo>
                  <a:pt x="41910" y="1084579"/>
                </a:moveTo>
                <a:lnTo>
                  <a:pt x="0" y="1084579"/>
                </a:lnTo>
                <a:lnTo>
                  <a:pt x="0" y="1109979"/>
                </a:lnTo>
                <a:lnTo>
                  <a:pt x="41910" y="1109979"/>
                </a:lnTo>
                <a:lnTo>
                  <a:pt x="41910" y="1084579"/>
                </a:lnTo>
                <a:close/>
              </a:path>
              <a:path w="41910" h="2326640">
                <a:moveTo>
                  <a:pt x="41910" y="1109979"/>
                </a:moveTo>
                <a:lnTo>
                  <a:pt x="0" y="1109979"/>
                </a:lnTo>
                <a:lnTo>
                  <a:pt x="0" y="1148079"/>
                </a:lnTo>
                <a:lnTo>
                  <a:pt x="41910" y="1148079"/>
                </a:lnTo>
                <a:lnTo>
                  <a:pt x="41910" y="1109979"/>
                </a:lnTo>
                <a:close/>
              </a:path>
              <a:path w="41910" h="2326640">
                <a:moveTo>
                  <a:pt x="41910" y="1148079"/>
                </a:moveTo>
                <a:lnTo>
                  <a:pt x="0" y="1148079"/>
                </a:lnTo>
                <a:lnTo>
                  <a:pt x="0" y="1154429"/>
                </a:lnTo>
                <a:lnTo>
                  <a:pt x="41910" y="1154429"/>
                </a:lnTo>
                <a:lnTo>
                  <a:pt x="41910" y="1148079"/>
                </a:lnTo>
                <a:close/>
              </a:path>
              <a:path w="41910" h="2326640">
                <a:moveTo>
                  <a:pt x="41910" y="1154429"/>
                </a:moveTo>
                <a:lnTo>
                  <a:pt x="0" y="1154429"/>
                </a:lnTo>
                <a:lnTo>
                  <a:pt x="0" y="1167129"/>
                </a:lnTo>
                <a:lnTo>
                  <a:pt x="41910" y="1167129"/>
                </a:lnTo>
                <a:lnTo>
                  <a:pt x="41910" y="1154429"/>
                </a:lnTo>
                <a:close/>
              </a:path>
              <a:path w="41910" h="2326640">
                <a:moveTo>
                  <a:pt x="41910" y="1167129"/>
                </a:moveTo>
                <a:lnTo>
                  <a:pt x="0" y="1167129"/>
                </a:lnTo>
                <a:lnTo>
                  <a:pt x="0" y="1169669"/>
                </a:lnTo>
                <a:lnTo>
                  <a:pt x="41910" y="1169669"/>
                </a:lnTo>
                <a:lnTo>
                  <a:pt x="41910" y="1167129"/>
                </a:lnTo>
                <a:close/>
              </a:path>
              <a:path w="41910" h="2326640">
                <a:moveTo>
                  <a:pt x="41910" y="1169669"/>
                </a:moveTo>
                <a:lnTo>
                  <a:pt x="0" y="1169669"/>
                </a:lnTo>
                <a:lnTo>
                  <a:pt x="0" y="1173479"/>
                </a:lnTo>
                <a:lnTo>
                  <a:pt x="41910" y="1173479"/>
                </a:lnTo>
                <a:lnTo>
                  <a:pt x="41910" y="1169669"/>
                </a:lnTo>
                <a:close/>
              </a:path>
              <a:path w="41910" h="2326640">
                <a:moveTo>
                  <a:pt x="41910" y="1173479"/>
                </a:moveTo>
                <a:lnTo>
                  <a:pt x="0" y="1173479"/>
                </a:lnTo>
                <a:lnTo>
                  <a:pt x="0" y="1198879"/>
                </a:lnTo>
                <a:lnTo>
                  <a:pt x="41910" y="1198879"/>
                </a:lnTo>
                <a:lnTo>
                  <a:pt x="41910" y="1173479"/>
                </a:lnTo>
                <a:close/>
              </a:path>
              <a:path w="41910" h="2326640">
                <a:moveTo>
                  <a:pt x="41910" y="1198879"/>
                </a:moveTo>
                <a:lnTo>
                  <a:pt x="0" y="1198879"/>
                </a:lnTo>
                <a:lnTo>
                  <a:pt x="0" y="1207769"/>
                </a:lnTo>
                <a:lnTo>
                  <a:pt x="41910" y="1207769"/>
                </a:lnTo>
                <a:lnTo>
                  <a:pt x="41910" y="1198879"/>
                </a:lnTo>
                <a:close/>
              </a:path>
              <a:path w="41910" h="2326640">
                <a:moveTo>
                  <a:pt x="41910" y="1207769"/>
                </a:moveTo>
                <a:lnTo>
                  <a:pt x="0" y="1207769"/>
                </a:lnTo>
                <a:lnTo>
                  <a:pt x="0" y="1220469"/>
                </a:lnTo>
                <a:lnTo>
                  <a:pt x="41910" y="1220469"/>
                </a:lnTo>
                <a:lnTo>
                  <a:pt x="41910" y="1207769"/>
                </a:lnTo>
                <a:close/>
              </a:path>
              <a:path w="41910" h="2326640">
                <a:moveTo>
                  <a:pt x="41910" y="1220469"/>
                </a:moveTo>
                <a:lnTo>
                  <a:pt x="0" y="1220469"/>
                </a:lnTo>
                <a:lnTo>
                  <a:pt x="0" y="1290319"/>
                </a:lnTo>
                <a:lnTo>
                  <a:pt x="41910" y="1290319"/>
                </a:lnTo>
                <a:lnTo>
                  <a:pt x="41910" y="1220469"/>
                </a:lnTo>
                <a:close/>
              </a:path>
              <a:path w="41910" h="2326640">
                <a:moveTo>
                  <a:pt x="41910" y="1290320"/>
                </a:moveTo>
                <a:lnTo>
                  <a:pt x="0" y="1290320"/>
                </a:lnTo>
                <a:lnTo>
                  <a:pt x="0" y="1325879"/>
                </a:lnTo>
                <a:lnTo>
                  <a:pt x="41910" y="1325879"/>
                </a:lnTo>
                <a:lnTo>
                  <a:pt x="41910" y="1290320"/>
                </a:lnTo>
                <a:close/>
              </a:path>
              <a:path w="41910" h="2326640">
                <a:moveTo>
                  <a:pt x="41910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41910" y="1332229"/>
                </a:lnTo>
                <a:lnTo>
                  <a:pt x="41910" y="1325879"/>
                </a:lnTo>
                <a:close/>
              </a:path>
              <a:path w="41910" h="2326640">
                <a:moveTo>
                  <a:pt x="41910" y="1332230"/>
                </a:moveTo>
                <a:lnTo>
                  <a:pt x="0" y="1332230"/>
                </a:lnTo>
                <a:lnTo>
                  <a:pt x="0" y="1338579"/>
                </a:lnTo>
                <a:lnTo>
                  <a:pt x="41910" y="1338579"/>
                </a:lnTo>
                <a:lnTo>
                  <a:pt x="41910" y="1332230"/>
                </a:lnTo>
                <a:close/>
              </a:path>
              <a:path w="41910" h="2326640">
                <a:moveTo>
                  <a:pt x="41910" y="1338579"/>
                </a:moveTo>
                <a:lnTo>
                  <a:pt x="0" y="1338579"/>
                </a:lnTo>
                <a:lnTo>
                  <a:pt x="0" y="1357629"/>
                </a:lnTo>
                <a:lnTo>
                  <a:pt x="41910" y="1357629"/>
                </a:lnTo>
                <a:lnTo>
                  <a:pt x="41910" y="1338579"/>
                </a:lnTo>
                <a:close/>
              </a:path>
              <a:path w="41910" h="2326640">
                <a:moveTo>
                  <a:pt x="41910" y="1357629"/>
                </a:moveTo>
                <a:lnTo>
                  <a:pt x="0" y="1357629"/>
                </a:lnTo>
                <a:lnTo>
                  <a:pt x="0" y="1376679"/>
                </a:lnTo>
                <a:lnTo>
                  <a:pt x="41910" y="1376679"/>
                </a:lnTo>
                <a:lnTo>
                  <a:pt x="41910" y="1357629"/>
                </a:lnTo>
                <a:close/>
              </a:path>
              <a:path w="41910" h="2326640">
                <a:moveTo>
                  <a:pt x="41910" y="1376679"/>
                </a:moveTo>
                <a:lnTo>
                  <a:pt x="0" y="1376679"/>
                </a:lnTo>
                <a:lnTo>
                  <a:pt x="0" y="1389379"/>
                </a:lnTo>
                <a:lnTo>
                  <a:pt x="41910" y="1389379"/>
                </a:lnTo>
                <a:lnTo>
                  <a:pt x="41910" y="1376679"/>
                </a:lnTo>
                <a:close/>
              </a:path>
              <a:path w="41910" h="2326640">
                <a:moveTo>
                  <a:pt x="4191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41910" y="1395729"/>
                </a:lnTo>
                <a:lnTo>
                  <a:pt x="41910" y="1389379"/>
                </a:lnTo>
                <a:close/>
              </a:path>
              <a:path w="41910" h="2326640">
                <a:moveTo>
                  <a:pt x="41910" y="1395729"/>
                </a:moveTo>
                <a:lnTo>
                  <a:pt x="0" y="1395729"/>
                </a:lnTo>
                <a:lnTo>
                  <a:pt x="0" y="1408429"/>
                </a:lnTo>
                <a:lnTo>
                  <a:pt x="41910" y="1408429"/>
                </a:lnTo>
                <a:lnTo>
                  <a:pt x="41910" y="1395729"/>
                </a:lnTo>
                <a:close/>
              </a:path>
              <a:path w="41910" h="2326640">
                <a:moveTo>
                  <a:pt x="41910" y="1408429"/>
                </a:moveTo>
                <a:lnTo>
                  <a:pt x="0" y="1408429"/>
                </a:lnTo>
                <a:lnTo>
                  <a:pt x="0" y="1421129"/>
                </a:lnTo>
                <a:lnTo>
                  <a:pt x="41910" y="1421129"/>
                </a:lnTo>
                <a:lnTo>
                  <a:pt x="41910" y="1408429"/>
                </a:lnTo>
                <a:close/>
              </a:path>
              <a:path w="41910" h="2326640">
                <a:moveTo>
                  <a:pt x="41910" y="1421129"/>
                </a:moveTo>
                <a:lnTo>
                  <a:pt x="0" y="1421129"/>
                </a:lnTo>
                <a:lnTo>
                  <a:pt x="0" y="1446529"/>
                </a:lnTo>
                <a:lnTo>
                  <a:pt x="41910" y="1446529"/>
                </a:lnTo>
                <a:lnTo>
                  <a:pt x="41910" y="1421129"/>
                </a:lnTo>
                <a:close/>
              </a:path>
              <a:path w="41910" h="2326640">
                <a:moveTo>
                  <a:pt x="41910" y="1446529"/>
                </a:moveTo>
                <a:lnTo>
                  <a:pt x="0" y="1446529"/>
                </a:lnTo>
                <a:lnTo>
                  <a:pt x="0" y="1471929"/>
                </a:lnTo>
                <a:lnTo>
                  <a:pt x="41910" y="1471929"/>
                </a:lnTo>
                <a:lnTo>
                  <a:pt x="41910" y="1446529"/>
                </a:lnTo>
                <a:close/>
              </a:path>
              <a:path w="41910" h="2326640">
                <a:moveTo>
                  <a:pt x="41910" y="1471929"/>
                </a:moveTo>
                <a:lnTo>
                  <a:pt x="0" y="1471929"/>
                </a:lnTo>
                <a:lnTo>
                  <a:pt x="0" y="1478279"/>
                </a:lnTo>
                <a:lnTo>
                  <a:pt x="41910" y="1478279"/>
                </a:lnTo>
                <a:lnTo>
                  <a:pt x="41910" y="1471929"/>
                </a:lnTo>
                <a:close/>
              </a:path>
              <a:path w="41910" h="2326640">
                <a:moveTo>
                  <a:pt x="41910" y="1478279"/>
                </a:moveTo>
                <a:lnTo>
                  <a:pt x="0" y="1478279"/>
                </a:lnTo>
                <a:lnTo>
                  <a:pt x="0" y="1484629"/>
                </a:lnTo>
                <a:lnTo>
                  <a:pt x="41910" y="1484629"/>
                </a:lnTo>
                <a:lnTo>
                  <a:pt x="41910" y="1478279"/>
                </a:lnTo>
                <a:close/>
              </a:path>
              <a:path w="41910" h="2326640">
                <a:moveTo>
                  <a:pt x="41910" y="1484629"/>
                </a:moveTo>
                <a:lnTo>
                  <a:pt x="0" y="1484629"/>
                </a:lnTo>
                <a:lnTo>
                  <a:pt x="0" y="1490979"/>
                </a:lnTo>
                <a:lnTo>
                  <a:pt x="41910" y="1490979"/>
                </a:lnTo>
                <a:lnTo>
                  <a:pt x="41910" y="1484629"/>
                </a:lnTo>
                <a:close/>
              </a:path>
              <a:path w="41910" h="2326640">
                <a:moveTo>
                  <a:pt x="41910" y="1490979"/>
                </a:moveTo>
                <a:lnTo>
                  <a:pt x="0" y="1490979"/>
                </a:lnTo>
                <a:lnTo>
                  <a:pt x="0" y="1497329"/>
                </a:lnTo>
                <a:lnTo>
                  <a:pt x="41910" y="1497329"/>
                </a:lnTo>
                <a:lnTo>
                  <a:pt x="41910" y="1490979"/>
                </a:lnTo>
                <a:close/>
              </a:path>
              <a:path w="41910" h="2326640">
                <a:moveTo>
                  <a:pt x="41910" y="1497329"/>
                </a:moveTo>
                <a:lnTo>
                  <a:pt x="0" y="1497329"/>
                </a:lnTo>
                <a:lnTo>
                  <a:pt x="0" y="1512569"/>
                </a:lnTo>
                <a:lnTo>
                  <a:pt x="41910" y="1512569"/>
                </a:lnTo>
                <a:lnTo>
                  <a:pt x="41910" y="1497329"/>
                </a:lnTo>
                <a:close/>
              </a:path>
              <a:path w="41910" h="2326640">
                <a:moveTo>
                  <a:pt x="41910" y="1715769"/>
                </a:moveTo>
                <a:lnTo>
                  <a:pt x="0" y="1715769"/>
                </a:lnTo>
                <a:lnTo>
                  <a:pt x="0" y="2326639"/>
                </a:lnTo>
                <a:lnTo>
                  <a:pt x="41910" y="2326639"/>
                </a:lnTo>
                <a:lnTo>
                  <a:pt x="41910" y="1715769"/>
                </a:lnTo>
                <a:close/>
              </a:path>
              <a:path w="41910" h="2326640">
                <a:moveTo>
                  <a:pt x="41910" y="1709419"/>
                </a:moveTo>
                <a:lnTo>
                  <a:pt x="0" y="1709419"/>
                </a:lnTo>
                <a:lnTo>
                  <a:pt x="0" y="1714499"/>
                </a:lnTo>
                <a:lnTo>
                  <a:pt x="41910" y="1714499"/>
                </a:lnTo>
                <a:lnTo>
                  <a:pt x="41910" y="1709419"/>
                </a:lnTo>
                <a:close/>
              </a:path>
              <a:path w="41910" h="2326640">
                <a:moveTo>
                  <a:pt x="41910" y="1703069"/>
                </a:moveTo>
                <a:lnTo>
                  <a:pt x="0" y="1703069"/>
                </a:lnTo>
                <a:lnTo>
                  <a:pt x="0" y="1708149"/>
                </a:lnTo>
                <a:lnTo>
                  <a:pt x="41910" y="1708149"/>
                </a:lnTo>
                <a:lnTo>
                  <a:pt x="41910" y="1703069"/>
                </a:lnTo>
                <a:close/>
              </a:path>
              <a:path w="41910" h="2326640">
                <a:moveTo>
                  <a:pt x="41910" y="1696719"/>
                </a:moveTo>
                <a:lnTo>
                  <a:pt x="0" y="1696719"/>
                </a:lnTo>
                <a:lnTo>
                  <a:pt x="0" y="1701799"/>
                </a:lnTo>
                <a:lnTo>
                  <a:pt x="41910" y="1701799"/>
                </a:lnTo>
                <a:lnTo>
                  <a:pt x="41910" y="1696719"/>
                </a:lnTo>
                <a:close/>
              </a:path>
              <a:path w="41910" h="2326640">
                <a:moveTo>
                  <a:pt x="41910" y="1690369"/>
                </a:moveTo>
                <a:lnTo>
                  <a:pt x="0" y="1690369"/>
                </a:lnTo>
                <a:lnTo>
                  <a:pt x="0" y="1695449"/>
                </a:lnTo>
                <a:lnTo>
                  <a:pt x="41910" y="1695449"/>
                </a:lnTo>
                <a:lnTo>
                  <a:pt x="41910" y="1690369"/>
                </a:lnTo>
                <a:close/>
              </a:path>
              <a:path w="41910" h="2326640">
                <a:moveTo>
                  <a:pt x="41910" y="1684019"/>
                </a:moveTo>
                <a:lnTo>
                  <a:pt x="0" y="1684019"/>
                </a:lnTo>
                <a:lnTo>
                  <a:pt x="0" y="1689100"/>
                </a:lnTo>
                <a:lnTo>
                  <a:pt x="41910" y="1689100"/>
                </a:lnTo>
                <a:lnTo>
                  <a:pt x="41910" y="1684019"/>
                </a:lnTo>
                <a:close/>
              </a:path>
              <a:path w="41910" h="2326640">
                <a:moveTo>
                  <a:pt x="41910" y="1677670"/>
                </a:moveTo>
                <a:lnTo>
                  <a:pt x="0" y="1677670"/>
                </a:lnTo>
                <a:lnTo>
                  <a:pt x="0" y="1682749"/>
                </a:lnTo>
                <a:lnTo>
                  <a:pt x="41910" y="1682749"/>
                </a:lnTo>
                <a:lnTo>
                  <a:pt x="41910" y="1677670"/>
                </a:lnTo>
                <a:close/>
              </a:path>
              <a:path w="41910" h="2326640">
                <a:moveTo>
                  <a:pt x="41910" y="1671319"/>
                </a:moveTo>
                <a:lnTo>
                  <a:pt x="0" y="1671319"/>
                </a:lnTo>
                <a:lnTo>
                  <a:pt x="0" y="1676399"/>
                </a:lnTo>
                <a:lnTo>
                  <a:pt x="41910" y="1676399"/>
                </a:lnTo>
                <a:lnTo>
                  <a:pt x="41910" y="1671319"/>
                </a:lnTo>
                <a:close/>
              </a:path>
              <a:path w="41910" h="2326640">
                <a:moveTo>
                  <a:pt x="41910" y="1664969"/>
                </a:moveTo>
                <a:lnTo>
                  <a:pt x="0" y="1664969"/>
                </a:lnTo>
                <a:lnTo>
                  <a:pt x="0" y="1670049"/>
                </a:lnTo>
                <a:lnTo>
                  <a:pt x="41910" y="1670049"/>
                </a:lnTo>
                <a:lnTo>
                  <a:pt x="41910" y="1664969"/>
                </a:lnTo>
                <a:close/>
              </a:path>
              <a:path w="41910" h="2326640">
                <a:moveTo>
                  <a:pt x="41910" y="1658619"/>
                </a:moveTo>
                <a:lnTo>
                  <a:pt x="0" y="1658619"/>
                </a:lnTo>
                <a:lnTo>
                  <a:pt x="0" y="1663699"/>
                </a:lnTo>
                <a:lnTo>
                  <a:pt x="41910" y="1663699"/>
                </a:lnTo>
                <a:lnTo>
                  <a:pt x="41910" y="1658619"/>
                </a:lnTo>
                <a:close/>
              </a:path>
              <a:path w="41910" h="2326640">
                <a:moveTo>
                  <a:pt x="41910" y="1652269"/>
                </a:moveTo>
                <a:lnTo>
                  <a:pt x="0" y="1652269"/>
                </a:lnTo>
                <a:lnTo>
                  <a:pt x="0" y="1657350"/>
                </a:lnTo>
                <a:lnTo>
                  <a:pt x="41910" y="1657350"/>
                </a:lnTo>
                <a:lnTo>
                  <a:pt x="41910" y="1652269"/>
                </a:lnTo>
                <a:close/>
              </a:path>
              <a:path w="41910" h="2326640">
                <a:moveTo>
                  <a:pt x="41910" y="1645919"/>
                </a:moveTo>
                <a:lnTo>
                  <a:pt x="0" y="1645919"/>
                </a:lnTo>
                <a:lnTo>
                  <a:pt x="0" y="1650999"/>
                </a:lnTo>
                <a:lnTo>
                  <a:pt x="41910" y="1650999"/>
                </a:lnTo>
                <a:lnTo>
                  <a:pt x="41910" y="1645919"/>
                </a:lnTo>
                <a:close/>
              </a:path>
              <a:path w="41910" h="2326640">
                <a:moveTo>
                  <a:pt x="41910" y="1639569"/>
                </a:moveTo>
                <a:lnTo>
                  <a:pt x="0" y="1639569"/>
                </a:lnTo>
                <a:lnTo>
                  <a:pt x="0" y="1644649"/>
                </a:lnTo>
                <a:lnTo>
                  <a:pt x="41910" y="1644649"/>
                </a:lnTo>
                <a:lnTo>
                  <a:pt x="41910" y="1639569"/>
                </a:lnTo>
                <a:close/>
              </a:path>
              <a:path w="41910" h="2326640">
                <a:moveTo>
                  <a:pt x="41910" y="1633220"/>
                </a:moveTo>
                <a:lnTo>
                  <a:pt x="0" y="1633220"/>
                </a:lnTo>
                <a:lnTo>
                  <a:pt x="0" y="1638299"/>
                </a:lnTo>
                <a:lnTo>
                  <a:pt x="41910" y="1638299"/>
                </a:lnTo>
                <a:lnTo>
                  <a:pt x="41910" y="1633220"/>
                </a:lnTo>
                <a:close/>
              </a:path>
              <a:path w="41910" h="2326640">
                <a:moveTo>
                  <a:pt x="41910" y="1626869"/>
                </a:moveTo>
                <a:lnTo>
                  <a:pt x="0" y="1626869"/>
                </a:lnTo>
                <a:lnTo>
                  <a:pt x="0" y="1631950"/>
                </a:lnTo>
                <a:lnTo>
                  <a:pt x="41910" y="1631950"/>
                </a:lnTo>
                <a:lnTo>
                  <a:pt x="41910" y="1626869"/>
                </a:lnTo>
                <a:close/>
              </a:path>
              <a:path w="41910" h="2326640">
                <a:moveTo>
                  <a:pt x="41910" y="1620519"/>
                </a:moveTo>
                <a:lnTo>
                  <a:pt x="0" y="1620519"/>
                </a:lnTo>
                <a:lnTo>
                  <a:pt x="0" y="1625599"/>
                </a:lnTo>
                <a:lnTo>
                  <a:pt x="41910" y="1625599"/>
                </a:lnTo>
                <a:lnTo>
                  <a:pt x="41910" y="1620519"/>
                </a:lnTo>
                <a:close/>
              </a:path>
              <a:path w="41910" h="2326640">
                <a:moveTo>
                  <a:pt x="41910" y="1614170"/>
                </a:moveTo>
                <a:lnTo>
                  <a:pt x="0" y="1614170"/>
                </a:lnTo>
                <a:lnTo>
                  <a:pt x="0" y="1619249"/>
                </a:lnTo>
                <a:lnTo>
                  <a:pt x="41910" y="1619249"/>
                </a:lnTo>
                <a:lnTo>
                  <a:pt x="41910" y="1614170"/>
                </a:lnTo>
                <a:close/>
              </a:path>
              <a:path w="41910" h="2326640">
                <a:moveTo>
                  <a:pt x="41910" y="1607819"/>
                </a:moveTo>
                <a:lnTo>
                  <a:pt x="0" y="1607819"/>
                </a:lnTo>
                <a:lnTo>
                  <a:pt x="0" y="1612900"/>
                </a:lnTo>
                <a:lnTo>
                  <a:pt x="41910" y="1612900"/>
                </a:lnTo>
                <a:lnTo>
                  <a:pt x="41910" y="1607819"/>
                </a:lnTo>
                <a:close/>
              </a:path>
              <a:path w="41910" h="2326640">
                <a:moveTo>
                  <a:pt x="41910" y="1601469"/>
                </a:moveTo>
                <a:lnTo>
                  <a:pt x="0" y="1601469"/>
                </a:lnTo>
                <a:lnTo>
                  <a:pt x="0" y="1606549"/>
                </a:lnTo>
                <a:lnTo>
                  <a:pt x="41910" y="1606549"/>
                </a:lnTo>
                <a:lnTo>
                  <a:pt x="41910" y="1601469"/>
                </a:lnTo>
                <a:close/>
              </a:path>
              <a:path w="41910" h="2326640">
                <a:moveTo>
                  <a:pt x="41910" y="1595119"/>
                </a:moveTo>
                <a:lnTo>
                  <a:pt x="0" y="1595119"/>
                </a:lnTo>
                <a:lnTo>
                  <a:pt x="0" y="1600199"/>
                </a:lnTo>
                <a:lnTo>
                  <a:pt x="41910" y="1600199"/>
                </a:lnTo>
                <a:lnTo>
                  <a:pt x="41910" y="1595119"/>
                </a:lnTo>
                <a:close/>
              </a:path>
              <a:path w="41910" h="2326640">
                <a:moveTo>
                  <a:pt x="41910" y="1588769"/>
                </a:moveTo>
                <a:lnTo>
                  <a:pt x="0" y="1588769"/>
                </a:lnTo>
                <a:lnTo>
                  <a:pt x="0" y="1593849"/>
                </a:lnTo>
                <a:lnTo>
                  <a:pt x="41910" y="1593849"/>
                </a:lnTo>
                <a:lnTo>
                  <a:pt x="41910" y="1588769"/>
                </a:lnTo>
                <a:close/>
              </a:path>
              <a:path w="41910" h="2326640">
                <a:moveTo>
                  <a:pt x="41910" y="1582419"/>
                </a:moveTo>
                <a:lnTo>
                  <a:pt x="0" y="1582419"/>
                </a:lnTo>
                <a:lnTo>
                  <a:pt x="0" y="1587499"/>
                </a:lnTo>
                <a:lnTo>
                  <a:pt x="41910" y="1587499"/>
                </a:lnTo>
                <a:lnTo>
                  <a:pt x="41910" y="1582419"/>
                </a:lnTo>
                <a:close/>
              </a:path>
              <a:path w="41910" h="2326640">
                <a:moveTo>
                  <a:pt x="41910" y="1576069"/>
                </a:moveTo>
                <a:lnTo>
                  <a:pt x="0" y="1576069"/>
                </a:lnTo>
                <a:lnTo>
                  <a:pt x="0" y="1581149"/>
                </a:lnTo>
                <a:lnTo>
                  <a:pt x="41910" y="1581149"/>
                </a:lnTo>
                <a:lnTo>
                  <a:pt x="41910" y="1576069"/>
                </a:lnTo>
                <a:close/>
              </a:path>
              <a:path w="41910" h="2326640">
                <a:moveTo>
                  <a:pt x="41910" y="1569719"/>
                </a:moveTo>
                <a:lnTo>
                  <a:pt x="0" y="1569719"/>
                </a:lnTo>
                <a:lnTo>
                  <a:pt x="0" y="1574799"/>
                </a:lnTo>
                <a:lnTo>
                  <a:pt x="41910" y="1574799"/>
                </a:lnTo>
                <a:lnTo>
                  <a:pt x="41910" y="1569719"/>
                </a:lnTo>
                <a:close/>
              </a:path>
              <a:path w="41910" h="2326640">
                <a:moveTo>
                  <a:pt x="41910" y="1563369"/>
                </a:moveTo>
                <a:lnTo>
                  <a:pt x="0" y="1563369"/>
                </a:lnTo>
                <a:lnTo>
                  <a:pt x="0" y="1568449"/>
                </a:lnTo>
                <a:lnTo>
                  <a:pt x="41910" y="1568449"/>
                </a:lnTo>
                <a:lnTo>
                  <a:pt x="41910" y="1563369"/>
                </a:lnTo>
                <a:close/>
              </a:path>
              <a:path w="41910" h="2326640">
                <a:moveTo>
                  <a:pt x="41910" y="1557019"/>
                </a:moveTo>
                <a:lnTo>
                  <a:pt x="0" y="1557019"/>
                </a:lnTo>
                <a:lnTo>
                  <a:pt x="0" y="1562099"/>
                </a:lnTo>
                <a:lnTo>
                  <a:pt x="41910" y="1562099"/>
                </a:lnTo>
                <a:lnTo>
                  <a:pt x="41910" y="1557019"/>
                </a:lnTo>
                <a:close/>
              </a:path>
              <a:path w="41910" h="2326640">
                <a:moveTo>
                  <a:pt x="41910" y="1550669"/>
                </a:moveTo>
                <a:lnTo>
                  <a:pt x="0" y="1550669"/>
                </a:lnTo>
                <a:lnTo>
                  <a:pt x="0" y="1555749"/>
                </a:lnTo>
                <a:lnTo>
                  <a:pt x="41910" y="1555749"/>
                </a:lnTo>
                <a:lnTo>
                  <a:pt x="41910" y="1550669"/>
                </a:lnTo>
                <a:close/>
              </a:path>
              <a:path w="41910" h="2326640">
                <a:moveTo>
                  <a:pt x="41910" y="1544319"/>
                </a:moveTo>
                <a:lnTo>
                  <a:pt x="0" y="1544319"/>
                </a:lnTo>
                <a:lnTo>
                  <a:pt x="0" y="1549399"/>
                </a:lnTo>
                <a:lnTo>
                  <a:pt x="41910" y="1549399"/>
                </a:lnTo>
                <a:lnTo>
                  <a:pt x="41910" y="1544319"/>
                </a:lnTo>
                <a:close/>
              </a:path>
              <a:path w="41910" h="2326640">
                <a:moveTo>
                  <a:pt x="41910" y="1537969"/>
                </a:moveTo>
                <a:lnTo>
                  <a:pt x="0" y="1537969"/>
                </a:lnTo>
                <a:lnTo>
                  <a:pt x="0" y="1543049"/>
                </a:lnTo>
                <a:lnTo>
                  <a:pt x="41910" y="1543049"/>
                </a:lnTo>
                <a:lnTo>
                  <a:pt x="41910" y="1537969"/>
                </a:lnTo>
                <a:close/>
              </a:path>
              <a:path w="41910" h="2326640">
                <a:moveTo>
                  <a:pt x="41910" y="1531619"/>
                </a:moveTo>
                <a:lnTo>
                  <a:pt x="0" y="1531619"/>
                </a:lnTo>
                <a:lnTo>
                  <a:pt x="0" y="1536699"/>
                </a:lnTo>
                <a:lnTo>
                  <a:pt x="41910" y="1536699"/>
                </a:lnTo>
                <a:lnTo>
                  <a:pt x="41910" y="1531619"/>
                </a:lnTo>
                <a:close/>
              </a:path>
              <a:path w="41910" h="2326640">
                <a:moveTo>
                  <a:pt x="41910" y="1525269"/>
                </a:moveTo>
                <a:lnTo>
                  <a:pt x="0" y="1525269"/>
                </a:lnTo>
                <a:lnTo>
                  <a:pt x="0" y="1530350"/>
                </a:lnTo>
                <a:lnTo>
                  <a:pt x="41910" y="1530350"/>
                </a:lnTo>
                <a:lnTo>
                  <a:pt x="41910" y="1525269"/>
                </a:lnTo>
                <a:close/>
              </a:path>
              <a:path w="41910" h="2326640">
                <a:moveTo>
                  <a:pt x="41910" y="1518919"/>
                </a:moveTo>
                <a:lnTo>
                  <a:pt x="0" y="1518919"/>
                </a:lnTo>
                <a:lnTo>
                  <a:pt x="0" y="1523999"/>
                </a:lnTo>
                <a:lnTo>
                  <a:pt x="41910" y="1523999"/>
                </a:lnTo>
                <a:lnTo>
                  <a:pt x="41910" y="1518919"/>
                </a:lnTo>
                <a:close/>
              </a:path>
              <a:path w="41910" h="2326640">
                <a:moveTo>
                  <a:pt x="41910" y="1513839"/>
                </a:moveTo>
                <a:lnTo>
                  <a:pt x="0" y="1513839"/>
                </a:lnTo>
                <a:lnTo>
                  <a:pt x="0" y="1517649"/>
                </a:lnTo>
                <a:lnTo>
                  <a:pt x="41910" y="1517649"/>
                </a:lnTo>
                <a:lnTo>
                  <a:pt x="41910" y="1513839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6249670" y="4503420"/>
            <a:ext cx="43180" cy="2353310"/>
          </a:xfrm>
          <a:custGeom>
            <a:avLst/>
            <a:gdLst/>
            <a:ahLst/>
            <a:cxnLst/>
            <a:rect l="l" t="t" r="r" b="b"/>
            <a:pathLst>
              <a:path w="43179" h="2353309">
                <a:moveTo>
                  <a:pt x="1269" y="0"/>
                </a:moveTo>
                <a:lnTo>
                  <a:pt x="0" y="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lnTo>
                  <a:pt x="7620" y="5080"/>
                </a:lnTo>
                <a:lnTo>
                  <a:pt x="7620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3179" h="2353309">
                <a:moveTo>
                  <a:pt x="1397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1589" y="13969"/>
                </a:lnTo>
                <a:lnTo>
                  <a:pt x="21589" y="12699"/>
                </a:lnTo>
                <a:lnTo>
                  <a:pt x="20319" y="12699"/>
                </a:lnTo>
                <a:lnTo>
                  <a:pt x="20319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39" y="10159"/>
                </a:lnTo>
                <a:lnTo>
                  <a:pt x="15239" y="8889"/>
                </a:lnTo>
                <a:lnTo>
                  <a:pt x="13970" y="8889"/>
                </a:lnTo>
                <a:lnTo>
                  <a:pt x="13970" y="7619"/>
                </a:lnTo>
                <a:close/>
              </a:path>
              <a:path w="43179" h="2353309">
                <a:moveTo>
                  <a:pt x="2412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79"/>
                </a:lnTo>
                <a:lnTo>
                  <a:pt x="27939" y="17779"/>
                </a:lnTo>
                <a:lnTo>
                  <a:pt x="27939" y="16510"/>
                </a:lnTo>
                <a:lnTo>
                  <a:pt x="26669" y="16510"/>
                </a:lnTo>
                <a:lnTo>
                  <a:pt x="26669" y="15239"/>
                </a:lnTo>
                <a:lnTo>
                  <a:pt x="24129" y="15239"/>
                </a:lnTo>
                <a:lnTo>
                  <a:pt x="24129" y="13969"/>
                </a:lnTo>
                <a:close/>
              </a:path>
              <a:path w="43179" h="2353309">
                <a:moveTo>
                  <a:pt x="34289" y="20319"/>
                </a:moveTo>
                <a:lnTo>
                  <a:pt x="0" y="20319"/>
                </a:lnTo>
                <a:lnTo>
                  <a:pt x="0" y="26669"/>
                </a:lnTo>
                <a:lnTo>
                  <a:pt x="43179" y="26669"/>
                </a:lnTo>
                <a:lnTo>
                  <a:pt x="43179" y="25399"/>
                </a:lnTo>
                <a:lnTo>
                  <a:pt x="40639" y="25399"/>
                </a:lnTo>
                <a:lnTo>
                  <a:pt x="40639" y="24129"/>
                </a:lnTo>
                <a:lnTo>
                  <a:pt x="39370" y="24129"/>
                </a:lnTo>
                <a:lnTo>
                  <a:pt x="39370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4289" y="21589"/>
                </a:lnTo>
                <a:lnTo>
                  <a:pt x="34289" y="20319"/>
                </a:lnTo>
                <a:close/>
              </a:path>
              <a:path w="43179" h="2353309">
                <a:moveTo>
                  <a:pt x="43179" y="26669"/>
                </a:moveTo>
                <a:lnTo>
                  <a:pt x="0" y="26669"/>
                </a:lnTo>
                <a:lnTo>
                  <a:pt x="0" y="33019"/>
                </a:lnTo>
                <a:lnTo>
                  <a:pt x="43179" y="33019"/>
                </a:lnTo>
                <a:lnTo>
                  <a:pt x="43179" y="26669"/>
                </a:lnTo>
                <a:close/>
              </a:path>
              <a:path w="43179" h="2353309">
                <a:moveTo>
                  <a:pt x="43179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43179" y="39369"/>
                </a:lnTo>
                <a:lnTo>
                  <a:pt x="43179" y="33019"/>
                </a:lnTo>
                <a:close/>
              </a:path>
              <a:path w="43179" h="2353309">
                <a:moveTo>
                  <a:pt x="43179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43179" y="45719"/>
                </a:lnTo>
                <a:lnTo>
                  <a:pt x="43179" y="39369"/>
                </a:lnTo>
                <a:close/>
              </a:path>
              <a:path w="43179" h="2353309">
                <a:moveTo>
                  <a:pt x="43179" y="45719"/>
                </a:moveTo>
                <a:lnTo>
                  <a:pt x="0" y="45719"/>
                </a:lnTo>
                <a:lnTo>
                  <a:pt x="0" y="52069"/>
                </a:lnTo>
                <a:lnTo>
                  <a:pt x="43179" y="52069"/>
                </a:lnTo>
                <a:lnTo>
                  <a:pt x="43179" y="45719"/>
                </a:lnTo>
                <a:close/>
              </a:path>
              <a:path w="43179" h="2353309">
                <a:moveTo>
                  <a:pt x="43179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43179" y="58419"/>
                </a:lnTo>
                <a:lnTo>
                  <a:pt x="43179" y="52069"/>
                </a:lnTo>
                <a:close/>
              </a:path>
              <a:path w="43179" h="2353309">
                <a:moveTo>
                  <a:pt x="43179" y="58419"/>
                </a:moveTo>
                <a:lnTo>
                  <a:pt x="0" y="58419"/>
                </a:lnTo>
                <a:lnTo>
                  <a:pt x="0" y="83819"/>
                </a:lnTo>
                <a:lnTo>
                  <a:pt x="43179" y="83819"/>
                </a:lnTo>
                <a:lnTo>
                  <a:pt x="43179" y="58419"/>
                </a:lnTo>
                <a:close/>
              </a:path>
              <a:path w="43179" h="2353309">
                <a:moveTo>
                  <a:pt x="43179" y="83819"/>
                </a:moveTo>
                <a:lnTo>
                  <a:pt x="0" y="83819"/>
                </a:lnTo>
                <a:lnTo>
                  <a:pt x="0" y="115569"/>
                </a:lnTo>
                <a:lnTo>
                  <a:pt x="43179" y="115569"/>
                </a:lnTo>
                <a:lnTo>
                  <a:pt x="43179" y="83819"/>
                </a:lnTo>
                <a:close/>
              </a:path>
              <a:path w="43179" h="2353309">
                <a:moveTo>
                  <a:pt x="43179" y="115569"/>
                </a:moveTo>
                <a:lnTo>
                  <a:pt x="0" y="115569"/>
                </a:lnTo>
                <a:lnTo>
                  <a:pt x="0" y="121919"/>
                </a:lnTo>
                <a:lnTo>
                  <a:pt x="43179" y="121919"/>
                </a:lnTo>
                <a:lnTo>
                  <a:pt x="43179" y="115569"/>
                </a:lnTo>
                <a:close/>
              </a:path>
              <a:path w="43179" h="2353309">
                <a:moveTo>
                  <a:pt x="43179" y="121920"/>
                </a:moveTo>
                <a:lnTo>
                  <a:pt x="0" y="121920"/>
                </a:lnTo>
                <a:lnTo>
                  <a:pt x="0" y="153669"/>
                </a:lnTo>
                <a:lnTo>
                  <a:pt x="43179" y="153669"/>
                </a:lnTo>
                <a:lnTo>
                  <a:pt x="43179" y="121920"/>
                </a:lnTo>
                <a:close/>
              </a:path>
              <a:path w="43179" h="2353309">
                <a:moveTo>
                  <a:pt x="43179" y="156210"/>
                </a:moveTo>
                <a:lnTo>
                  <a:pt x="0" y="156210"/>
                </a:lnTo>
                <a:lnTo>
                  <a:pt x="0" y="191769"/>
                </a:lnTo>
                <a:lnTo>
                  <a:pt x="43179" y="191769"/>
                </a:lnTo>
                <a:lnTo>
                  <a:pt x="43179" y="156210"/>
                </a:lnTo>
                <a:close/>
              </a:path>
              <a:path w="43179" h="2353309">
                <a:moveTo>
                  <a:pt x="43179" y="153670"/>
                </a:moveTo>
                <a:lnTo>
                  <a:pt x="0" y="153670"/>
                </a:lnTo>
                <a:lnTo>
                  <a:pt x="0" y="156209"/>
                </a:lnTo>
                <a:lnTo>
                  <a:pt x="43179" y="156209"/>
                </a:lnTo>
                <a:lnTo>
                  <a:pt x="43179" y="153670"/>
                </a:lnTo>
                <a:close/>
              </a:path>
              <a:path w="43179" h="2353309">
                <a:moveTo>
                  <a:pt x="43179" y="191769"/>
                </a:moveTo>
                <a:lnTo>
                  <a:pt x="0" y="191769"/>
                </a:lnTo>
                <a:lnTo>
                  <a:pt x="0" y="198119"/>
                </a:lnTo>
                <a:lnTo>
                  <a:pt x="43179" y="198119"/>
                </a:lnTo>
                <a:lnTo>
                  <a:pt x="43179" y="191769"/>
                </a:lnTo>
                <a:close/>
              </a:path>
              <a:path w="43179" h="2353309">
                <a:moveTo>
                  <a:pt x="43179" y="198119"/>
                </a:moveTo>
                <a:lnTo>
                  <a:pt x="0" y="198119"/>
                </a:lnTo>
                <a:lnTo>
                  <a:pt x="0" y="229869"/>
                </a:lnTo>
                <a:lnTo>
                  <a:pt x="43179" y="229869"/>
                </a:lnTo>
                <a:lnTo>
                  <a:pt x="43179" y="198119"/>
                </a:lnTo>
                <a:close/>
              </a:path>
              <a:path w="43179" h="2353309">
                <a:moveTo>
                  <a:pt x="43179" y="229869"/>
                </a:moveTo>
                <a:lnTo>
                  <a:pt x="0" y="229869"/>
                </a:lnTo>
                <a:lnTo>
                  <a:pt x="0" y="236219"/>
                </a:lnTo>
                <a:lnTo>
                  <a:pt x="43179" y="236219"/>
                </a:lnTo>
                <a:lnTo>
                  <a:pt x="43179" y="229869"/>
                </a:lnTo>
                <a:close/>
              </a:path>
              <a:path w="43179" h="2353309">
                <a:moveTo>
                  <a:pt x="43179" y="236219"/>
                </a:moveTo>
                <a:lnTo>
                  <a:pt x="0" y="236219"/>
                </a:lnTo>
                <a:lnTo>
                  <a:pt x="0" y="267969"/>
                </a:lnTo>
                <a:lnTo>
                  <a:pt x="43179" y="267969"/>
                </a:lnTo>
                <a:lnTo>
                  <a:pt x="43179" y="236219"/>
                </a:lnTo>
                <a:close/>
              </a:path>
              <a:path w="43179" h="2353309">
                <a:moveTo>
                  <a:pt x="43179" y="267970"/>
                </a:moveTo>
                <a:lnTo>
                  <a:pt x="0" y="267970"/>
                </a:lnTo>
                <a:lnTo>
                  <a:pt x="0" y="274319"/>
                </a:lnTo>
                <a:lnTo>
                  <a:pt x="43179" y="274319"/>
                </a:lnTo>
                <a:lnTo>
                  <a:pt x="43179" y="267970"/>
                </a:lnTo>
                <a:close/>
              </a:path>
              <a:path w="43179" h="2353309">
                <a:moveTo>
                  <a:pt x="43179" y="274319"/>
                </a:moveTo>
                <a:lnTo>
                  <a:pt x="0" y="274319"/>
                </a:lnTo>
                <a:lnTo>
                  <a:pt x="0" y="280669"/>
                </a:lnTo>
                <a:lnTo>
                  <a:pt x="43179" y="280669"/>
                </a:lnTo>
                <a:lnTo>
                  <a:pt x="43179" y="274319"/>
                </a:lnTo>
                <a:close/>
              </a:path>
              <a:path w="43179" h="2353309">
                <a:moveTo>
                  <a:pt x="43179" y="280669"/>
                </a:moveTo>
                <a:lnTo>
                  <a:pt x="0" y="280669"/>
                </a:lnTo>
                <a:lnTo>
                  <a:pt x="0" y="293369"/>
                </a:lnTo>
                <a:lnTo>
                  <a:pt x="43179" y="293369"/>
                </a:lnTo>
                <a:lnTo>
                  <a:pt x="43179" y="280669"/>
                </a:lnTo>
                <a:close/>
              </a:path>
              <a:path w="43179" h="2353309">
                <a:moveTo>
                  <a:pt x="43179" y="293369"/>
                </a:moveTo>
                <a:lnTo>
                  <a:pt x="0" y="293369"/>
                </a:lnTo>
                <a:lnTo>
                  <a:pt x="0" y="299719"/>
                </a:lnTo>
                <a:lnTo>
                  <a:pt x="43179" y="299719"/>
                </a:lnTo>
                <a:lnTo>
                  <a:pt x="43179" y="293369"/>
                </a:lnTo>
                <a:close/>
              </a:path>
              <a:path w="43179" h="2353309">
                <a:moveTo>
                  <a:pt x="43179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43179" y="306069"/>
                </a:lnTo>
                <a:lnTo>
                  <a:pt x="43179" y="299719"/>
                </a:lnTo>
                <a:close/>
              </a:path>
              <a:path w="43179" h="2353309">
                <a:moveTo>
                  <a:pt x="43179" y="306069"/>
                </a:moveTo>
                <a:lnTo>
                  <a:pt x="0" y="306069"/>
                </a:lnTo>
                <a:lnTo>
                  <a:pt x="0" y="312419"/>
                </a:lnTo>
                <a:lnTo>
                  <a:pt x="43179" y="312419"/>
                </a:lnTo>
                <a:lnTo>
                  <a:pt x="43179" y="306069"/>
                </a:lnTo>
                <a:close/>
              </a:path>
              <a:path w="43179" h="2353309">
                <a:moveTo>
                  <a:pt x="43179" y="312419"/>
                </a:moveTo>
                <a:lnTo>
                  <a:pt x="0" y="312419"/>
                </a:lnTo>
                <a:lnTo>
                  <a:pt x="0" y="325119"/>
                </a:lnTo>
                <a:lnTo>
                  <a:pt x="43179" y="325119"/>
                </a:lnTo>
                <a:lnTo>
                  <a:pt x="43179" y="312419"/>
                </a:lnTo>
                <a:close/>
              </a:path>
              <a:path w="43179" h="2353309">
                <a:moveTo>
                  <a:pt x="43179" y="325119"/>
                </a:moveTo>
                <a:lnTo>
                  <a:pt x="0" y="325119"/>
                </a:lnTo>
                <a:lnTo>
                  <a:pt x="0" y="337819"/>
                </a:lnTo>
                <a:lnTo>
                  <a:pt x="43179" y="337819"/>
                </a:lnTo>
                <a:lnTo>
                  <a:pt x="43179" y="325119"/>
                </a:lnTo>
                <a:close/>
              </a:path>
              <a:path w="43179" h="2353309">
                <a:moveTo>
                  <a:pt x="43179" y="337819"/>
                </a:moveTo>
                <a:lnTo>
                  <a:pt x="0" y="337819"/>
                </a:lnTo>
                <a:lnTo>
                  <a:pt x="0" y="350519"/>
                </a:lnTo>
                <a:lnTo>
                  <a:pt x="43179" y="350519"/>
                </a:lnTo>
                <a:lnTo>
                  <a:pt x="43179" y="337819"/>
                </a:lnTo>
                <a:close/>
              </a:path>
              <a:path w="43179" h="2353309">
                <a:moveTo>
                  <a:pt x="43179" y="350520"/>
                </a:moveTo>
                <a:lnTo>
                  <a:pt x="0" y="350520"/>
                </a:lnTo>
                <a:lnTo>
                  <a:pt x="0" y="363219"/>
                </a:lnTo>
                <a:lnTo>
                  <a:pt x="43179" y="363219"/>
                </a:lnTo>
                <a:lnTo>
                  <a:pt x="43179" y="350520"/>
                </a:lnTo>
                <a:close/>
              </a:path>
              <a:path w="43179" h="2353309">
                <a:moveTo>
                  <a:pt x="43179" y="363220"/>
                </a:moveTo>
                <a:lnTo>
                  <a:pt x="0" y="363220"/>
                </a:lnTo>
                <a:lnTo>
                  <a:pt x="0" y="388619"/>
                </a:lnTo>
                <a:lnTo>
                  <a:pt x="43179" y="388619"/>
                </a:lnTo>
                <a:lnTo>
                  <a:pt x="43179" y="363220"/>
                </a:lnTo>
                <a:close/>
              </a:path>
              <a:path w="43179" h="2353309">
                <a:moveTo>
                  <a:pt x="43179" y="388620"/>
                </a:moveTo>
                <a:lnTo>
                  <a:pt x="0" y="388620"/>
                </a:lnTo>
                <a:lnTo>
                  <a:pt x="0" y="401319"/>
                </a:lnTo>
                <a:lnTo>
                  <a:pt x="43179" y="401319"/>
                </a:lnTo>
                <a:lnTo>
                  <a:pt x="43179" y="388620"/>
                </a:lnTo>
                <a:close/>
              </a:path>
              <a:path w="43179" h="2353309">
                <a:moveTo>
                  <a:pt x="43179" y="401319"/>
                </a:moveTo>
                <a:lnTo>
                  <a:pt x="0" y="401319"/>
                </a:lnTo>
                <a:lnTo>
                  <a:pt x="0" y="426719"/>
                </a:lnTo>
                <a:lnTo>
                  <a:pt x="43179" y="426719"/>
                </a:lnTo>
                <a:lnTo>
                  <a:pt x="43179" y="401319"/>
                </a:lnTo>
                <a:close/>
              </a:path>
              <a:path w="43179" h="2353309">
                <a:moveTo>
                  <a:pt x="43179" y="426719"/>
                </a:moveTo>
                <a:lnTo>
                  <a:pt x="0" y="426719"/>
                </a:lnTo>
                <a:lnTo>
                  <a:pt x="0" y="433069"/>
                </a:lnTo>
                <a:lnTo>
                  <a:pt x="43179" y="433069"/>
                </a:lnTo>
                <a:lnTo>
                  <a:pt x="43179" y="426719"/>
                </a:lnTo>
                <a:close/>
              </a:path>
              <a:path w="43179" h="2353309">
                <a:moveTo>
                  <a:pt x="43179" y="433069"/>
                </a:moveTo>
                <a:lnTo>
                  <a:pt x="0" y="433069"/>
                </a:lnTo>
                <a:lnTo>
                  <a:pt x="0" y="439419"/>
                </a:lnTo>
                <a:lnTo>
                  <a:pt x="43179" y="439419"/>
                </a:lnTo>
                <a:lnTo>
                  <a:pt x="43179" y="433069"/>
                </a:lnTo>
                <a:close/>
              </a:path>
              <a:path w="43179" h="2353309">
                <a:moveTo>
                  <a:pt x="43179" y="439419"/>
                </a:moveTo>
                <a:lnTo>
                  <a:pt x="0" y="439419"/>
                </a:lnTo>
                <a:lnTo>
                  <a:pt x="0" y="452119"/>
                </a:lnTo>
                <a:lnTo>
                  <a:pt x="43179" y="452119"/>
                </a:lnTo>
                <a:lnTo>
                  <a:pt x="43179" y="439419"/>
                </a:lnTo>
                <a:close/>
              </a:path>
              <a:path w="43179" h="2353309">
                <a:moveTo>
                  <a:pt x="43179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43179" y="458469"/>
                </a:lnTo>
                <a:lnTo>
                  <a:pt x="43179" y="452119"/>
                </a:lnTo>
                <a:close/>
              </a:path>
              <a:path w="43179" h="2353309">
                <a:moveTo>
                  <a:pt x="43179" y="458470"/>
                </a:moveTo>
                <a:lnTo>
                  <a:pt x="0" y="458470"/>
                </a:lnTo>
                <a:lnTo>
                  <a:pt x="0" y="477519"/>
                </a:lnTo>
                <a:lnTo>
                  <a:pt x="43179" y="477519"/>
                </a:lnTo>
                <a:lnTo>
                  <a:pt x="43179" y="458470"/>
                </a:lnTo>
                <a:close/>
              </a:path>
              <a:path w="43179" h="2353309">
                <a:moveTo>
                  <a:pt x="43179" y="477520"/>
                </a:moveTo>
                <a:lnTo>
                  <a:pt x="0" y="477520"/>
                </a:lnTo>
                <a:lnTo>
                  <a:pt x="0" y="483869"/>
                </a:lnTo>
                <a:lnTo>
                  <a:pt x="43179" y="483869"/>
                </a:lnTo>
                <a:lnTo>
                  <a:pt x="43179" y="477520"/>
                </a:lnTo>
                <a:close/>
              </a:path>
              <a:path w="43179" h="2353309">
                <a:moveTo>
                  <a:pt x="43179" y="483869"/>
                </a:moveTo>
                <a:lnTo>
                  <a:pt x="0" y="483869"/>
                </a:lnTo>
                <a:lnTo>
                  <a:pt x="0" y="490219"/>
                </a:lnTo>
                <a:lnTo>
                  <a:pt x="43179" y="490219"/>
                </a:lnTo>
                <a:lnTo>
                  <a:pt x="43179" y="483869"/>
                </a:lnTo>
                <a:close/>
              </a:path>
              <a:path w="43179" h="2353309">
                <a:moveTo>
                  <a:pt x="43179" y="490220"/>
                </a:moveTo>
                <a:lnTo>
                  <a:pt x="0" y="490220"/>
                </a:lnTo>
                <a:lnTo>
                  <a:pt x="0" y="509269"/>
                </a:lnTo>
                <a:lnTo>
                  <a:pt x="43179" y="509269"/>
                </a:lnTo>
                <a:lnTo>
                  <a:pt x="43179" y="490220"/>
                </a:lnTo>
                <a:close/>
              </a:path>
              <a:path w="43179" h="2353309">
                <a:moveTo>
                  <a:pt x="43179" y="509270"/>
                </a:moveTo>
                <a:lnTo>
                  <a:pt x="0" y="509270"/>
                </a:lnTo>
                <a:lnTo>
                  <a:pt x="0" y="515619"/>
                </a:lnTo>
                <a:lnTo>
                  <a:pt x="43179" y="515619"/>
                </a:lnTo>
                <a:lnTo>
                  <a:pt x="43179" y="509270"/>
                </a:lnTo>
                <a:close/>
              </a:path>
              <a:path w="43179" h="2353309">
                <a:moveTo>
                  <a:pt x="43179" y="515619"/>
                </a:moveTo>
                <a:lnTo>
                  <a:pt x="0" y="515619"/>
                </a:lnTo>
                <a:lnTo>
                  <a:pt x="0" y="528319"/>
                </a:lnTo>
                <a:lnTo>
                  <a:pt x="43179" y="528319"/>
                </a:lnTo>
                <a:lnTo>
                  <a:pt x="43179" y="515619"/>
                </a:lnTo>
                <a:close/>
              </a:path>
              <a:path w="43179" h="2353309">
                <a:moveTo>
                  <a:pt x="43179" y="528319"/>
                </a:moveTo>
                <a:lnTo>
                  <a:pt x="0" y="528319"/>
                </a:lnTo>
                <a:lnTo>
                  <a:pt x="0" y="534669"/>
                </a:lnTo>
                <a:lnTo>
                  <a:pt x="43179" y="534669"/>
                </a:lnTo>
                <a:lnTo>
                  <a:pt x="43179" y="528319"/>
                </a:lnTo>
                <a:close/>
              </a:path>
              <a:path w="43179" h="2353309">
                <a:moveTo>
                  <a:pt x="43179" y="534669"/>
                </a:moveTo>
                <a:lnTo>
                  <a:pt x="0" y="534669"/>
                </a:lnTo>
                <a:lnTo>
                  <a:pt x="0" y="541019"/>
                </a:lnTo>
                <a:lnTo>
                  <a:pt x="43179" y="541019"/>
                </a:lnTo>
                <a:lnTo>
                  <a:pt x="43179" y="534669"/>
                </a:lnTo>
                <a:close/>
              </a:path>
              <a:path w="43179" h="2353309">
                <a:moveTo>
                  <a:pt x="43179" y="541019"/>
                </a:moveTo>
                <a:lnTo>
                  <a:pt x="0" y="541019"/>
                </a:lnTo>
                <a:lnTo>
                  <a:pt x="0" y="553719"/>
                </a:lnTo>
                <a:lnTo>
                  <a:pt x="43179" y="553719"/>
                </a:lnTo>
                <a:lnTo>
                  <a:pt x="43179" y="541019"/>
                </a:lnTo>
                <a:close/>
              </a:path>
              <a:path w="43179" h="2353309">
                <a:moveTo>
                  <a:pt x="43179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43179" y="560069"/>
                </a:lnTo>
                <a:lnTo>
                  <a:pt x="43179" y="553719"/>
                </a:lnTo>
                <a:close/>
              </a:path>
              <a:path w="43179" h="2353309">
                <a:moveTo>
                  <a:pt x="43179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0069"/>
                </a:lnTo>
                <a:close/>
              </a:path>
              <a:path w="43179" h="2353309">
                <a:moveTo>
                  <a:pt x="43179" y="566419"/>
                </a:moveTo>
                <a:lnTo>
                  <a:pt x="0" y="566419"/>
                </a:lnTo>
                <a:lnTo>
                  <a:pt x="0" y="572769"/>
                </a:lnTo>
                <a:lnTo>
                  <a:pt x="43179" y="572769"/>
                </a:lnTo>
                <a:lnTo>
                  <a:pt x="43179" y="566419"/>
                </a:lnTo>
                <a:close/>
              </a:path>
              <a:path w="43179" h="2353309">
                <a:moveTo>
                  <a:pt x="43179" y="572769"/>
                </a:moveTo>
                <a:lnTo>
                  <a:pt x="0" y="572769"/>
                </a:lnTo>
                <a:lnTo>
                  <a:pt x="0" y="579119"/>
                </a:lnTo>
                <a:lnTo>
                  <a:pt x="43179" y="579119"/>
                </a:lnTo>
                <a:lnTo>
                  <a:pt x="43179" y="572769"/>
                </a:lnTo>
                <a:close/>
              </a:path>
              <a:path w="43179" h="2353309">
                <a:moveTo>
                  <a:pt x="43179" y="579119"/>
                </a:moveTo>
                <a:lnTo>
                  <a:pt x="0" y="579119"/>
                </a:lnTo>
                <a:lnTo>
                  <a:pt x="0" y="591819"/>
                </a:lnTo>
                <a:lnTo>
                  <a:pt x="43179" y="591819"/>
                </a:lnTo>
                <a:lnTo>
                  <a:pt x="43179" y="579119"/>
                </a:lnTo>
                <a:close/>
              </a:path>
              <a:path w="43179" h="2353309">
                <a:moveTo>
                  <a:pt x="43179" y="591820"/>
                </a:moveTo>
                <a:lnTo>
                  <a:pt x="0" y="591820"/>
                </a:lnTo>
                <a:lnTo>
                  <a:pt x="0" y="623569"/>
                </a:lnTo>
                <a:lnTo>
                  <a:pt x="43179" y="623569"/>
                </a:lnTo>
                <a:lnTo>
                  <a:pt x="43179" y="591820"/>
                </a:lnTo>
                <a:close/>
              </a:path>
              <a:path w="43179" h="2353309">
                <a:moveTo>
                  <a:pt x="43179" y="623570"/>
                </a:moveTo>
                <a:lnTo>
                  <a:pt x="0" y="623570"/>
                </a:lnTo>
                <a:lnTo>
                  <a:pt x="0" y="642619"/>
                </a:lnTo>
                <a:lnTo>
                  <a:pt x="43179" y="642619"/>
                </a:lnTo>
                <a:lnTo>
                  <a:pt x="43179" y="623570"/>
                </a:lnTo>
                <a:close/>
              </a:path>
              <a:path w="43179" h="2353309">
                <a:moveTo>
                  <a:pt x="43179" y="642620"/>
                </a:moveTo>
                <a:lnTo>
                  <a:pt x="0" y="642620"/>
                </a:lnTo>
                <a:lnTo>
                  <a:pt x="0" y="648969"/>
                </a:lnTo>
                <a:lnTo>
                  <a:pt x="43179" y="648969"/>
                </a:lnTo>
                <a:lnTo>
                  <a:pt x="43179" y="642620"/>
                </a:lnTo>
                <a:close/>
              </a:path>
              <a:path w="43179" h="2353309">
                <a:moveTo>
                  <a:pt x="43179" y="648969"/>
                </a:moveTo>
                <a:lnTo>
                  <a:pt x="0" y="648969"/>
                </a:lnTo>
                <a:lnTo>
                  <a:pt x="0" y="668019"/>
                </a:lnTo>
                <a:lnTo>
                  <a:pt x="43179" y="668019"/>
                </a:lnTo>
                <a:lnTo>
                  <a:pt x="43179" y="648969"/>
                </a:lnTo>
                <a:close/>
              </a:path>
              <a:path w="43179" h="2353309">
                <a:moveTo>
                  <a:pt x="43179" y="668019"/>
                </a:moveTo>
                <a:lnTo>
                  <a:pt x="0" y="668019"/>
                </a:lnTo>
                <a:lnTo>
                  <a:pt x="0" y="674369"/>
                </a:lnTo>
                <a:lnTo>
                  <a:pt x="43179" y="674369"/>
                </a:lnTo>
                <a:lnTo>
                  <a:pt x="43179" y="668019"/>
                </a:lnTo>
                <a:close/>
              </a:path>
              <a:path w="43179" h="2353309">
                <a:moveTo>
                  <a:pt x="43179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43179" y="693419"/>
                </a:lnTo>
                <a:lnTo>
                  <a:pt x="43179" y="674369"/>
                </a:lnTo>
                <a:close/>
              </a:path>
              <a:path w="43179" h="2353309">
                <a:moveTo>
                  <a:pt x="43179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43179" y="699769"/>
                </a:lnTo>
                <a:lnTo>
                  <a:pt x="43179" y="693419"/>
                </a:lnTo>
                <a:close/>
              </a:path>
              <a:path w="43179" h="2353309">
                <a:moveTo>
                  <a:pt x="43179" y="699770"/>
                </a:moveTo>
                <a:lnTo>
                  <a:pt x="0" y="699770"/>
                </a:lnTo>
                <a:lnTo>
                  <a:pt x="0" y="712469"/>
                </a:lnTo>
                <a:lnTo>
                  <a:pt x="43179" y="712469"/>
                </a:lnTo>
                <a:lnTo>
                  <a:pt x="43179" y="699770"/>
                </a:lnTo>
                <a:close/>
              </a:path>
              <a:path w="43179" h="2353309">
                <a:moveTo>
                  <a:pt x="43179" y="712469"/>
                </a:moveTo>
                <a:lnTo>
                  <a:pt x="0" y="712469"/>
                </a:lnTo>
                <a:lnTo>
                  <a:pt x="0" y="725169"/>
                </a:lnTo>
                <a:lnTo>
                  <a:pt x="43179" y="725169"/>
                </a:lnTo>
                <a:lnTo>
                  <a:pt x="43179" y="712469"/>
                </a:lnTo>
                <a:close/>
              </a:path>
              <a:path w="43179" h="2353309">
                <a:moveTo>
                  <a:pt x="43179" y="725169"/>
                </a:moveTo>
                <a:lnTo>
                  <a:pt x="0" y="725169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25169"/>
                </a:lnTo>
                <a:close/>
              </a:path>
              <a:path w="43179" h="2353309">
                <a:moveTo>
                  <a:pt x="43179" y="764539"/>
                </a:moveTo>
                <a:lnTo>
                  <a:pt x="0" y="764539"/>
                </a:lnTo>
                <a:lnTo>
                  <a:pt x="0" y="793749"/>
                </a:lnTo>
                <a:lnTo>
                  <a:pt x="43179" y="793749"/>
                </a:lnTo>
                <a:lnTo>
                  <a:pt x="43179" y="764539"/>
                </a:lnTo>
                <a:close/>
              </a:path>
              <a:path w="43179" h="2353309">
                <a:moveTo>
                  <a:pt x="43179" y="793750"/>
                </a:moveTo>
                <a:lnTo>
                  <a:pt x="0" y="79375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93750"/>
                </a:lnTo>
                <a:close/>
              </a:path>
              <a:path w="43179" h="2353309">
                <a:moveTo>
                  <a:pt x="43179" y="796289"/>
                </a:moveTo>
                <a:lnTo>
                  <a:pt x="0" y="796289"/>
                </a:lnTo>
                <a:lnTo>
                  <a:pt x="0" y="844549"/>
                </a:lnTo>
                <a:lnTo>
                  <a:pt x="43179" y="844549"/>
                </a:lnTo>
                <a:lnTo>
                  <a:pt x="43179" y="796289"/>
                </a:lnTo>
                <a:close/>
              </a:path>
              <a:path w="43179" h="2353309">
                <a:moveTo>
                  <a:pt x="43179" y="844550"/>
                </a:moveTo>
                <a:lnTo>
                  <a:pt x="0" y="844550"/>
                </a:lnTo>
                <a:lnTo>
                  <a:pt x="0" y="859789"/>
                </a:lnTo>
                <a:lnTo>
                  <a:pt x="43179" y="859789"/>
                </a:lnTo>
                <a:lnTo>
                  <a:pt x="43179" y="844550"/>
                </a:lnTo>
                <a:close/>
              </a:path>
              <a:path w="43179" h="2353309">
                <a:moveTo>
                  <a:pt x="43179" y="859790"/>
                </a:moveTo>
                <a:lnTo>
                  <a:pt x="0" y="859790"/>
                </a:lnTo>
                <a:lnTo>
                  <a:pt x="0" y="863599"/>
                </a:lnTo>
                <a:lnTo>
                  <a:pt x="43179" y="863599"/>
                </a:lnTo>
                <a:lnTo>
                  <a:pt x="43179" y="859790"/>
                </a:lnTo>
                <a:close/>
              </a:path>
              <a:path w="43179" h="2353309">
                <a:moveTo>
                  <a:pt x="43179" y="863600"/>
                </a:moveTo>
                <a:lnTo>
                  <a:pt x="0" y="863600"/>
                </a:lnTo>
                <a:lnTo>
                  <a:pt x="0" y="888999"/>
                </a:lnTo>
                <a:lnTo>
                  <a:pt x="43179" y="888999"/>
                </a:lnTo>
                <a:lnTo>
                  <a:pt x="43179" y="863600"/>
                </a:lnTo>
                <a:close/>
              </a:path>
              <a:path w="43179" h="2353309">
                <a:moveTo>
                  <a:pt x="43179" y="889000"/>
                </a:moveTo>
                <a:lnTo>
                  <a:pt x="0" y="889000"/>
                </a:lnTo>
                <a:lnTo>
                  <a:pt x="0" y="895349"/>
                </a:lnTo>
                <a:lnTo>
                  <a:pt x="43179" y="895349"/>
                </a:lnTo>
                <a:lnTo>
                  <a:pt x="43179" y="889000"/>
                </a:lnTo>
                <a:close/>
              </a:path>
              <a:path w="43179" h="2353309">
                <a:moveTo>
                  <a:pt x="43179" y="895350"/>
                </a:moveTo>
                <a:lnTo>
                  <a:pt x="0" y="895350"/>
                </a:lnTo>
                <a:lnTo>
                  <a:pt x="0" y="901699"/>
                </a:lnTo>
                <a:lnTo>
                  <a:pt x="43179" y="901699"/>
                </a:lnTo>
                <a:lnTo>
                  <a:pt x="43179" y="895350"/>
                </a:lnTo>
                <a:close/>
              </a:path>
              <a:path w="43179" h="2353309">
                <a:moveTo>
                  <a:pt x="43179" y="901700"/>
                </a:moveTo>
                <a:lnTo>
                  <a:pt x="0" y="901700"/>
                </a:lnTo>
                <a:lnTo>
                  <a:pt x="0" y="914399"/>
                </a:lnTo>
                <a:lnTo>
                  <a:pt x="43179" y="914399"/>
                </a:lnTo>
                <a:lnTo>
                  <a:pt x="43179" y="901700"/>
                </a:lnTo>
                <a:close/>
              </a:path>
              <a:path w="43179" h="2353309">
                <a:moveTo>
                  <a:pt x="43179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43179" y="920749"/>
                </a:lnTo>
                <a:lnTo>
                  <a:pt x="43179" y="914400"/>
                </a:lnTo>
                <a:close/>
              </a:path>
              <a:path w="43179" h="2353309">
                <a:moveTo>
                  <a:pt x="43179" y="920750"/>
                </a:moveTo>
                <a:lnTo>
                  <a:pt x="0" y="920750"/>
                </a:lnTo>
                <a:lnTo>
                  <a:pt x="0" y="946149"/>
                </a:lnTo>
                <a:lnTo>
                  <a:pt x="43179" y="946149"/>
                </a:lnTo>
                <a:lnTo>
                  <a:pt x="43179" y="920750"/>
                </a:lnTo>
                <a:close/>
              </a:path>
              <a:path w="43179" h="2353309">
                <a:moveTo>
                  <a:pt x="43179" y="946150"/>
                </a:moveTo>
                <a:lnTo>
                  <a:pt x="0" y="946150"/>
                </a:lnTo>
                <a:lnTo>
                  <a:pt x="0" y="952499"/>
                </a:lnTo>
                <a:lnTo>
                  <a:pt x="43179" y="952499"/>
                </a:lnTo>
                <a:lnTo>
                  <a:pt x="43179" y="946150"/>
                </a:lnTo>
                <a:close/>
              </a:path>
              <a:path w="43179" h="2353309">
                <a:moveTo>
                  <a:pt x="43179" y="952500"/>
                </a:moveTo>
                <a:lnTo>
                  <a:pt x="0" y="952500"/>
                </a:lnTo>
                <a:lnTo>
                  <a:pt x="0" y="965199"/>
                </a:lnTo>
                <a:lnTo>
                  <a:pt x="43179" y="965199"/>
                </a:lnTo>
                <a:lnTo>
                  <a:pt x="43179" y="952500"/>
                </a:lnTo>
                <a:close/>
              </a:path>
              <a:path w="43179" h="2353309">
                <a:moveTo>
                  <a:pt x="43179" y="965200"/>
                </a:moveTo>
                <a:lnTo>
                  <a:pt x="0" y="965200"/>
                </a:lnTo>
                <a:lnTo>
                  <a:pt x="0" y="971549"/>
                </a:lnTo>
                <a:lnTo>
                  <a:pt x="43179" y="971549"/>
                </a:lnTo>
                <a:lnTo>
                  <a:pt x="43179" y="965200"/>
                </a:lnTo>
                <a:close/>
              </a:path>
              <a:path w="43179" h="2353309">
                <a:moveTo>
                  <a:pt x="43179" y="971550"/>
                </a:moveTo>
                <a:lnTo>
                  <a:pt x="0" y="971550"/>
                </a:lnTo>
                <a:lnTo>
                  <a:pt x="0" y="990599"/>
                </a:lnTo>
                <a:lnTo>
                  <a:pt x="43179" y="990599"/>
                </a:lnTo>
                <a:lnTo>
                  <a:pt x="43179" y="971550"/>
                </a:lnTo>
                <a:close/>
              </a:path>
              <a:path w="43179" h="2353309">
                <a:moveTo>
                  <a:pt x="43179" y="990600"/>
                </a:moveTo>
                <a:lnTo>
                  <a:pt x="0" y="990600"/>
                </a:lnTo>
                <a:lnTo>
                  <a:pt x="0" y="1018539"/>
                </a:lnTo>
                <a:lnTo>
                  <a:pt x="43179" y="1018539"/>
                </a:lnTo>
                <a:lnTo>
                  <a:pt x="43179" y="990600"/>
                </a:lnTo>
                <a:close/>
              </a:path>
              <a:path w="43179" h="2353309">
                <a:moveTo>
                  <a:pt x="43179" y="1018540"/>
                </a:moveTo>
                <a:lnTo>
                  <a:pt x="0" y="1018540"/>
                </a:lnTo>
                <a:lnTo>
                  <a:pt x="0" y="1056639"/>
                </a:lnTo>
                <a:lnTo>
                  <a:pt x="43179" y="1056639"/>
                </a:lnTo>
                <a:lnTo>
                  <a:pt x="43179" y="1018540"/>
                </a:lnTo>
                <a:close/>
              </a:path>
              <a:path w="43179" h="2353309">
                <a:moveTo>
                  <a:pt x="43179" y="1056640"/>
                </a:moveTo>
                <a:lnTo>
                  <a:pt x="0" y="1056640"/>
                </a:lnTo>
                <a:lnTo>
                  <a:pt x="0" y="1060449"/>
                </a:lnTo>
                <a:lnTo>
                  <a:pt x="43179" y="1060449"/>
                </a:lnTo>
                <a:lnTo>
                  <a:pt x="43179" y="1056640"/>
                </a:lnTo>
                <a:close/>
              </a:path>
              <a:path w="43179" h="2353309">
                <a:moveTo>
                  <a:pt x="43179" y="1060450"/>
                </a:moveTo>
                <a:lnTo>
                  <a:pt x="0" y="1060450"/>
                </a:lnTo>
                <a:lnTo>
                  <a:pt x="0" y="1092199"/>
                </a:lnTo>
                <a:lnTo>
                  <a:pt x="43179" y="1092199"/>
                </a:lnTo>
                <a:lnTo>
                  <a:pt x="43179" y="1060450"/>
                </a:lnTo>
                <a:close/>
              </a:path>
              <a:path w="43179" h="2353309">
                <a:moveTo>
                  <a:pt x="43179" y="1092200"/>
                </a:moveTo>
                <a:lnTo>
                  <a:pt x="0" y="1092200"/>
                </a:lnTo>
                <a:lnTo>
                  <a:pt x="0" y="1111249"/>
                </a:lnTo>
                <a:lnTo>
                  <a:pt x="43179" y="1111249"/>
                </a:lnTo>
                <a:lnTo>
                  <a:pt x="43179" y="1092200"/>
                </a:lnTo>
                <a:close/>
              </a:path>
              <a:path w="43179" h="2353309">
                <a:moveTo>
                  <a:pt x="43179" y="1111250"/>
                </a:moveTo>
                <a:lnTo>
                  <a:pt x="0" y="1111250"/>
                </a:lnTo>
                <a:lnTo>
                  <a:pt x="0" y="1136649"/>
                </a:lnTo>
                <a:lnTo>
                  <a:pt x="43179" y="1136649"/>
                </a:lnTo>
                <a:lnTo>
                  <a:pt x="43179" y="1111250"/>
                </a:lnTo>
                <a:close/>
              </a:path>
              <a:path w="43179" h="2353309">
                <a:moveTo>
                  <a:pt x="43179" y="1136650"/>
                </a:moveTo>
                <a:lnTo>
                  <a:pt x="0" y="1136650"/>
                </a:lnTo>
                <a:lnTo>
                  <a:pt x="0" y="1174749"/>
                </a:lnTo>
                <a:lnTo>
                  <a:pt x="43179" y="1174749"/>
                </a:lnTo>
                <a:lnTo>
                  <a:pt x="43179" y="1136650"/>
                </a:lnTo>
                <a:close/>
              </a:path>
              <a:path w="43179" h="2353309">
                <a:moveTo>
                  <a:pt x="43179" y="1174750"/>
                </a:moveTo>
                <a:lnTo>
                  <a:pt x="0" y="1174750"/>
                </a:lnTo>
                <a:lnTo>
                  <a:pt x="0" y="1181099"/>
                </a:lnTo>
                <a:lnTo>
                  <a:pt x="43179" y="1181099"/>
                </a:lnTo>
                <a:lnTo>
                  <a:pt x="43179" y="1174750"/>
                </a:lnTo>
                <a:close/>
              </a:path>
              <a:path w="43179" h="2353309">
                <a:moveTo>
                  <a:pt x="43179" y="1181100"/>
                </a:moveTo>
                <a:lnTo>
                  <a:pt x="0" y="1181100"/>
                </a:lnTo>
                <a:lnTo>
                  <a:pt x="0" y="1193799"/>
                </a:lnTo>
                <a:lnTo>
                  <a:pt x="43179" y="1193799"/>
                </a:lnTo>
                <a:lnTo>
                  <a:pt x="43179" y="1181100"/>
                </a:lnTo>
                <a:close/>
              </a:path>
              <a:path w="43179" h="2353309">
                <a:moveTo>
                  <a:pt x="43179" y="1193800"/>
                </a:moveTo>
                <a:lnTo>
                  <a:pt x="0" y="1193800"/>
                </a:lnTo>
                <a:lnTo>
                  <a:pt x="0" y="1196339"/>
                </a:lnTo>
                <a:lnTo>
                  <a:pt x="43179" y="1196339"/>
                </a:lnTo>
                <a:lnTo>
                  <a:pt x="43179" y="1193800"/>
                </a:lnTo>
                <a:close/>
              </a:path>
              <a:path w="43179" h="2353309">
                <a:moveTo>
                  <a:pt x="43179" y="1196339"/>
                </a:moveTo>
                <a:lnTo>
                  <a:pt x="0" y="1196339"/>
                </a:lnTo>
                <a:lnTo>
                  <a:pt x="0" y="1200149"/>
                </a:lnTo>
                <a:lnTo>
                  <a:pt x="43179" y="1200149"/>
                </a:lnTo>
                <a:lnTo>
                  <a:pt x="43179" y="1196339"/>
                </a:lnTo>
                <a:close/>
              </a:path>
              <a:path w="43179" h="2353309">
                <a:moveTo>
                  <a:pt x="43179" y="1200150"/>
                </a:moveTo>
                <a:lnTo>
                  <a:pt x="0" y="1200150"/>
                </a:lnTo>
                <a:lnTo>
                  <a:pt x="0" y="1225549"/>
                </a:lnTo>
                <a:lnTo>
                  <a:pt x="43179" y="1225549"/>
                </a:lnTo>
                <a:lnTo>
                  <a:pt x="43179" y="1200150"/>
                </a:lnTo>
                <a:close/>
              </a:path>
              <a:path w="43179" h="2353309">
                <a:moveTo>
                  <a:pt x="43179" y="1225550"/>
                </a:moveTo>
                <a:lnTo>
                  <a:pt x="0" y="1225550"/>
                </a:lnTo>
                <a:lnTo>
                  <a:pt x="0" y="1234439"/>
                </a:lnTo>
                <a:lnTo>
                  <a:pt x="43179" y="1234439"/>
                </a:lnTo>
                <a:lnTo>
                  <a:pt x="43179" y="1225550"/>
                </a:lnTo>
                <a:close/>
              </a:path>
              <a:path w="43179" h="2353309">
                <a:moveTo>
                  <a:pt x="43179" y="1234440"/>
                </a:moveTo>
                <a:lnTo>
                  <a:pt x="0" y="1234440"/>
                </a:lnTo>
                <a:lnTo>
                  <a:pt x="0" y="1247139"/>
                </a:lnTo>
                <a:lnTo>
                  <a:pt x="43179" y="1247139"/>
                </a:lnTo>
                <a:lnTo>
                  <a:pt x="43179" y="1234440"/>
                </a:lnTo>
                <a:close/>
              </a:path>
              <a:path w="43179" h="2353309">
                <a:moveTo>
                  <a:pt x="43179" y="1247140"/>
                </a:moveTo>
                <a:lnTo>
                  <a:pt x="0" y="1247140"/>
                </a:lnTo>
                <a:lnTo>
                  <a:pt x="0" y="1316989"/>
                </a:lnTo>
                <a:lnTo>
                  <a:pt x="43179" y="1316989"/>
                </a:lnTo>
                <a:lnTo>
                  <a:pt x="43179" y="1247140"/>
                </a:lnTo>
                <a:close/>
              </a:path>
              <a:path w="43179" h="2353309">
                <a:moveTo>
                  <a:pt x="43179" y="1316990"/>
                </a:moveTo>
                <a:lnTo>
                  <a:pt x="0" y="1316990"/>
                </a:lnTo>
                <a:lnTo>
                  <a:pt x="0" y="1352549"/>
                </a:lnTo>
                <a:lnTo>
                  <a:pt x="43179" y="1352549"/>
                </a:lnTo>
                <a:lnTo>
                  <a:pt x="43179" y="1316990"/>
                </a:lnTo>
                <a:close/>
              </a:path>
              <a:path w="43179" h="2353309">
                <a:moveTo>
                  <a:pt x="43179" y="1352550"/>
                </a:moveTo>
                <a:lnTo>
                  <a:pt x="0" y="1352550"/>
                </a:lnTo>
                <a:lnTo>
                  <a:pt x="0" y="1358899"/>
                </a:lnTo>
                <a:lnTo>
                  <a:pt x="43179" y="1358899"/>
                </a:lnTo>
                <a:lnTo>
                  <a:pt x="43179" y="1352550"/>
                </a:lnTo>
                <a:close/>
              </a:path>
              <a:path w="43179" h="2353309">
                <a:moveTo>
                  <a:pt x="43179" y="1358900"/>
                </a:moveTo>
                <a:lnTo>
                  <a:pt x="0" y="1358900"/>
                </a:lnTo>
                <a:lnTo>
                  <a:pt x="0" y="1365249"/>
                </a:lnTo>
                <a:lnTo>
                  <a:pt x="43179" y="1365249"/>
                </a:lnTo>
                <a:lnTo>
                  <a:pt x="43179" y="1358900"/>
                </a:lnTo>
                <a:close/>
              </a:path>
              <a:path w="43179" h="2353309">
                <a:moveTo>
                  <a:pt x="43179" y="1365250"/>
                </a:moveTo>
                <a:lnTo>
                  <a:pt x="0" y="1365250"/>
                </a:lnTo>
                <a:lnTo>
                  <a:pt x="0" y="1384299"/>
                </a:lnTo>
                <a:lnTo>
                  <a:pt x="43179" y="1384299"/>
                </a:lnTo>
                <a:lnTo>
                  <a:pt x="43179" y="1365250"/>
                </a:lnTo>
                <a:close/>
              </a:path>
              <a:path w="43179" h="2353309">
                <a:moveTo>
                  <a:pt x="43179" y="1384300"/>
                </a:moveTo>
                <a:lnTo>
                  <a:pt x="0" y="1384300"/>
                </a:lnTo>
                <a:lnTo>
                  <a:pt x="0" y="1403349"/>
                </a:lnTo>
                <a:lnTo>
                  <a:pt x="43179" y="1403349"/>
                </a:lnTo>
                <a:lnTo>
                  <a:pt x="43179" y="1384300"/>
                </a:lnTo>
                <a:close/>
              </a:path>
              <a:path w="43179" h="2353309">
                <a:moveTo>
                  <a:pt x="43179" y="1403350"/>
                </a:moveTo>
                <a:lnTo>
                  <a:pt x="0" y="1403350"/>
                </a:lnTo>
                <a:lnTo>
                  <a:pt x="0" y="1416049"/>
                </a:lnTo>
                <a:lnTo>
                  <a:pt x="43179" y="1416049"/>
                </a:lnTo>
                <a:lnTo>
                  <a:pt x="43179" y="1403350"/>
                </a:lnTo>
                <a:close/>
              </a:path>
              <a:path w="43179" h="2353309">
                <a:moveTo>
                  <a:pt x="43179" y="1416050"/>
                </a:moveTo>
                <a:lnTo>
                  <a:pt x="0" y="1416050"/>
                </a:lnTo>
                <a:lnTo>
                  <a:pt x="0" y="1422399"/>
                </a:lnTo>
                <a:lnTo>
                  <a:pt x="43179" y="1422399"/>
                </a:lnTo>
                <a:lnTo>
                  <a:pt x="43179" y="1416050"/>
                </a:lnTo>
                <a:close/>
              </a:path>
              <a:path w="43179" h="2353309">
                <a:moveTo>
                  <a:pt x="43179" y="1422400"/>
                </a:moveTo>
                <a:lnTo>
                  <a:pt x="0" y="1422400"/>
                </a:lnTo>
                <a:lnTo>
                  <a:pt x="0" y="1435099"/>
                </a:lnTo>
                <a:lnTo>
                  <a:pt x="43179" y="1435099"/>
                </a:lnTo>
                <a:lnTo>
                  <a:pt x="43179" y="1422400"/>
                </a:lnTo>
                <a:close/>
              </a:path>
              <a:path w="43179" h="2353309">
                <a:moveTo>
                  <a:pt x="43179" y="1435100"/>
                </a:moveTo>
                <a:lnTo>
                  <a:pt x="0" y="1435100"/>
                </a:lnTo>
                <a:lnTo>
                  <a:pt x="0" y="1447799"/>
                </a:lnTo>
                <a:lnTo>
                  <a:pt x="43179" y="1447799"/>
                </a:lnTo>
                <a:lnTo>
                  <a:pt x="43179" y="1435100"/>
                </a:lnTo>
                <a:close/>
              </a:path>
              <a:path w="43179" h="2353309">
                <a:moveTo>
                  <a:pt x="43179" y="1447800"/>
                </a:moveTo>
                <a:lnTo>
                  <a:pt x="0" y="1447800"/>
                </a:lnTo>
                <a:lnTo>
                  <a:pt x="0" y="1473199"/>
                </a:lnTo>
                <a:lnTo>
                  <a:pt x="43179" y="1473199"/>
                </a:lnTo>
                <a:lnTo>
                  <a:pt x="43179" y="1447800"/>
                </a:lnTo>
                <a:close/>
              </a:path>
              <a:path w="43179" h="2353309">
                <a:moveTo>
                  <a:pt x="43179" y="1473200"/>
                </a:moveTo>
                <a:lnTo>
                  <a:pt x="0" y="1473200"/>
                </a:lnTo>
                <a:lnTo>
                  <a:pt x="0" y="1498599"/>
                </a:lnTo>
                <a:lnTo>
                  <a:pt x="43179" y="1498599"/>
                </a:lnTo>
                <a:lnTo>
                  <a:pt x="43179" y="1473200"/>
                </a:lnTo>
                <a:close/>
              </a:path>
              <a:path w="43179" h="2353309">
                <a:moveTo>
                  <a:pt x="43179" y="1498600"/>
                </a:moveTo>
                <a:lnTo>
                  <a:pt x="0" y="1498600"/>
                </a:lnTo>
                <a:lnTo>
                  <a:pt x="0" y="1504949"/>
                </a:lnTo>
                <a:lnTo>
                  <a:pt x="43179" y="1504949"/>
                </a:lnTo>
                <a:lnTo>
                  <a:pt x="43179" y="1498600"/>
                </a:lnTo>
                <a:close/>
              </a:path>
              <a:path w="43179" h="2353309">
                <a:moveTo>
                  <a:pt x="43179" y="1504950"/>
                </a:moveTo>
                <a:lnTo>
                  <a:pt x="0" y="1504950"/>
                </a:lnTo>
                <a:lnTo>
                  <a:pt x="0" y="1511299"/>
                </a:lnTo>
                <a:lnTo>
                  <a:pt x="43179" y="1511299"/>
                </a:lnTo>
                <a:lnTo>
                  <a:pt x="43179" y="1504950"/>
                </a:lnTo>
                <a:close/>
              </a:path>
              <a:path w="43179" h="2353309">
                <a:moveTo>
                  <a:pt x="43179" y="1511300"/>
                </a:moveTo>
                <a:lnTo>
                  <a:pt x="0" y="1511300"/>
                </a:lnTo>
                <a:lnTo>
                  <a:pt x="0" y="1517649"/>
                </a:lnTo>
                <a:lnTo>
                  <a:pt x="43179" y="1517649"/>
                </a:lnTo>
                <a:lnTo>
                  <a:pt x="43179" y="1511300"/>
                </a:lnTo>
                <a:close/>
              </a:path>
              <a:path w="43179" h="2353309">
                <a:moveTo>
                  <a:pt x="43179" y="1517650"/>
                </a:moveTo>
                <a:lnTo>
                  <a:pt x="0" y="1517650"/>
                </a:lnTo>
                <a:lnTo>
                  <a:pt x="0" y="1523999"/>
                </a:lnTo>
                <a:lnTo>
                  <a:pt x="43179" y="1523999"/>
                </a:lnTo>
                <a:lnTo>
                  <a:pt x="43179" y="1517650"/>
                </a:lnTo>
                <a:close/>
              </a:path>
              <a:path w="43179" h="2353309">
                <a:moveTo>
                  <a:pt x="43179" y="1524000"/>
                </a:moveTo>
                <a:lnTo>
                  <a:pt x="0" y="1524000"/>
                </a:lnTo>
                <a:lnTo>
                  <a:pt x="0" y="1539239"/>
                </a:lnTo>
                <a:lnTo>
                  <a:pt x="43179" y="1539239"/>
                </a:lnTo>
                <a:lnTo>
                  <a:pt x="43179" y="1524000"/>
                </a:lnTo>
                <a:close/>
              </a:path>
              <a:path w="43179" h="2353309">
                <a:moveTo>
                  <a:pt x="43179" y="1742439"/>
                </a:moveTo>
                <a:lnTo>
                  <a:pt x="0" y="1742439"/>
                </a:lnTo>
                <a:lnTo>
                  <a:pt x="0" y="2353310"/>
                </a:lnTo>
                <a:lnTo>
                  <a:pt x="43179" y="2353310"/>
                </a:lnTo>
                <a:lnTo>
                  <a:pt x="43179" y="1742439"/>
                </a:lnTo>
                <a:close/>
              </a:path>
              <a:path w="43179" h="2353309">
                <a:moveTo>
                  <a:pt x="43179" y="1736089"/>
                </a:moveTo>
                <a:lnTo>
                  <a:pt x="0" y="1736089"/>
                </a:lnTo>
                <a:lnTo>
                  <a:pt x="0" y="1741169"/>
                </a:lnTo>
                <a:lnTo>
                  <a:pt x="43179" y="1741169"/>
                </a:lnTo>
                <a:lnTo>
                  <a:pt x="43179" y="1736089"/>
                </a:lnTo>
                <a:close/>
              </a:path>
              <a:path w="43179" h="2353309">
                <a:moveTo>
                  <a:pt x="43179" y="1729739"/>
                </a:moveTo>
                <a:lnTo>
                  <a:pt x="0" y="1729739"/>
                </a:lnTo>
                <a:lnTo>
                  <a:pt x="0" y="1734819"/>
                </a:lnTo>
                <a:lnTo>
                  <a:pt x="43179" y="1734819"/>
                </a:lnTo>
                <a:lnTo>
                  <a:pt x="43179" y="1729739"/>
                </a:lnTo>
                <a:close/>
              </a:path>
              <a:path w="43179" h="2353309">
                <a:moveTo>
                  <a:pt x="43179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3179" y="1728469"/>
                </a:lnTo>
                <a:lnTo>
                  <a:pt x="43179" y="1723389"/>
                </a:lnTo>
                <a:close/>
              </a:path>
              <a:path w="43179" h="2353309">
                <a:moveTo>
                  <a:pt x="43179" y="1717039"/>
                </a:moveTo>
                <a:lnTo>
                  <a:pt x="0" y="1717039"/>
                </a:lnTo>
                <a:lnTo>
                  <a:pt x="0" y="1722119"/>
                </a:lnTo>
                <a:lnTo>
                  <a:pt x="43179" y="1722119"/>
                </a:lnTo>
                <a:lnTo>
                  <a:pt x="43179" y="1717039"/>
                </a:lnTo>
                <a:close/>
              </a:path>
              <a:path w="43179" h="2353309">
                <a:moveTo>
                  <a:pt x="43179" y="1710689"/>
                </a:moveTo>
                <a:lnTo>
                  <a:pt x="0" y="1710689"/>
                </a:lnTo>
                <a:lnTo>
                  <a:pt x="0" y="1715770"/>
                </a:lnTo>
                <a:lnTo>
                  <a:pt x="43179" y="1715770"/>
                </a:lnTo>
                <a:lnTo>
                  <a:pt x="43179" y="1710689"/>
                </a:lnTo>
                <a:close/>
              </a:path>
              <a:path w="43179" h="2353309">
                <a:moveTo>
                  <a:pt x="43179" y="1704340"/>
                </a:moveTo>
                <a:lnTo>
                  <a:pt x="0" y="1704340"/>
                </a:lnTo>
                <a:lnTo>
                  <a:pt x="0" y="1709419"/>
                </a:lnTo>
                <a:lnTo>
                  <a:pt x="43179" y="1709419"/>
                </a:lnTo>
                <a:lnTo>
                  <a:pt x="43179" y="1704340"/>
                </a:lnTo>
                <a:close/>
              </a:path>
              <a:path w="43179" h="2353309">
                <a:moveTo>
                  <a:pt x="43179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3179" y="1703069"/>
                </a:lnTo>
                <a:lnTo>
                  <a:pt x="43179" y="1697989"/>
                </a:lnTo>
                <a:close/>
              </a:path>
              <a:path w="43179" h="2353309">
                <a:moveTo>
                  <a:pt x="43179" y="1691639"/>
                </a:moveTo>
                <a:lnTo>
                  <a:pt x="0" y="1691639"/>
                </a:lnTo>
                <a:lnTo>
                  <a:pt x="0" y="1696719"/>
                </a:lnTo>
                <a:lnTo>
                  <a:pt x="43179" y="1696719"/>
                </a:lnTo>
                <a:lnTo>
                  <a:pt x="43179" y="1691639"/>
                </a:lnTo>
                <a:close/>
              </a:path>
              <a:path w="43179" h="2353309">
                <a:moveTo>
                  <a:pt x="43179" y="1685289"/>
                </a:moveTo>
                <a:lnTo>
                  <a:pt x="0" y="1685289"/>
                </a:lnTo>
                <a:lnTo>
                  <a:pt x="0" y="1690369"/>
                </a:lnTo>
                <a:lnTo>
                  <a:pt x="43179" y="1690369"/>
                </a:lnTo>
                <a:lnTo>
                  <a:pt x="43179" y="1685289"/>
                </a:lnTo>
                <a:close/>
              </a:path>
              <a:path w="43179" h="2353309">
                <a:moveTo>
                  <a:pt x="43179" y="1678939"/>
                </a:moveTo>
                <a:lnTo>
                  <a:pt x="0" y="1678939"/>
                </a:lnTo>
                <a:lnTo>
                  <a:pt x="0" y="1684020"/>
                </a:lnTo>
                <a:lnTo>
                  <a:pt x="43179" y="1684020"/>
                </a:lnTo>
                <a:lnTo>
                  <a:pt x="43179" y="1678939"/>
                </a:lnTo>
                <a:close/>
              </a:path>
              <a:path w="43179" h="2353309">
                <a:moveTo>
                  <a:pt x="43179" y="1672589"/>
                </a:moveTo>
                <a:lnTo>
                  <a:pt x="0" y="1672589"/>
                </a:lnTo>
                <a:lnTo>
                  <a:pt x="0" y="1677669"/>
                </a:lnTo>
                <a:lnTo>
                  <a:pt x="43179" y="1677669"/>
                </a:lnTo>
                <a:lnTo>
                  <a:pt x="43179" y="1672589"/>
                </a:lnTo>
                <a:close/>
              </a:path>
              <a:path w="43179" h="2353309">
                <a:moveTo>
                  <a:pt x="43179" y="1666239"/>
                </a:moveTo>
                <a:lnTo>
                  <a:pt x="0" y="1666239"/>
                </a:lnTo>
                <a:lnTo>
                  <a:pt x="0" y="1671319"/>
                </a:lnTo>
                <a:lnTo>
                  <a:pt x="43179" y="1671319"/>
                </a:lnTo>
                <a:lnTo>
                  <a:pt x="43179" y="1666239"/>
                </a:lnTo>
                <a:close/>
              </a:path>
              <a:path w="43179" h="2353309">
                <a:moveTo>
                  <a:pt x="43179" y="1659890"/>
                </a:moveTo>
                <a:lnTo>
                  <a:pt x="0" y="1659890"/>
                </a:lnTo>
                <a:lnTo>
                  <a:pt x="0" y="1664969"/>
                </a:lnTo>
                <a:lnTo>
                  <a:pt x="43179" y="1664969"/>
                </a:lnTo>
                <a:lnTo>
                  <a:pt x="43179" y="1659890"/>
                </a:lnTo>
                <a:close/>
              </a:path>
              <a:path w="43179" h="2353309">
                <a:moveTo>
                  <a:pt x="43179" y="1653539"/>
                </a:moveTo>
                <a:lnTo>
                  <a:pt x="0" y="1653539"/>
                </a:lnTo>
                <a:lnTo>
                  <a:pt x="0" y="1658620"/>
                </a:lnTo>
                <a:lnTo>
                  <a:pt x="43179" y="1658620"/>
                </a:lnTo>
                <a:lnTo>
                  <a:pt x="43179" y="1653539"/>
                </a:lnTo>
                <a:close/>
              </a:path>
              <a:path w="43179" h="2353309">
                <a:moveTo>
                  <a:pt x="43179" y="1647189"/>
                </a:moveTo>
                <a:lnTo>
                  <a:pt x="0" y="1647189"/>
                </a:lnTo>
                <a:lnTo>
                  <a:pt x="0" y="1652269"/>
                </a:lnTo>
                <a:lnTo>
                  <a:pt x="43179" y="1652269"/>
                </a:lnTo>
                <a:lnTo>
                  <a:pt x="43179" y="1647189"/>
                </a:lnTo>
                <a:close/>
              </a:path>
              <a:path w="43179" h="2353309">
                <a:moveTo>
                  <a:pt x="43179" y="1640840"/>
                </a:moveTo>
                <a:lnTo>
                  <a:pt x="0" y="1640840"/>
                </a:lnTo>
                <a:lnTo>
                  <a:pt x="0" y="1645919"/>
                </a:lnTo>
                <a:lnTo>
                  <a:pt x="43179" y="1645919"/>
                </a:lnTo>
                <a:lnTo>
                  <a:pt x="43179" y="1640840"/>
                </a:lnTo>
                <a:close/>
              </a:path>
              <a:path w="43179" h="2353309">
                <a:moveTo>
                  <a:pt x="43179" y="1634489"/>
                </a:moveTo>
                <a:lnTo>
                  <a:pt x="0" y="1634489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34489"/>
                </a:lnTo>
                <a:close/>
              </a:path>
              <a:path w="43179" h="2353309">
                <a:moveTo>
                  <a:pt x="43179" y="1628139"/>
                </a:moveTo>
                <a:lnTo>
                  <a:pt x="0" y="1628139"/>
                </a:lnTo>
                <a:lnTo>
                  <a:pt x="0" y="1633219"/>
                </a:lnTo>
                <a:lnTo>
                  <a:pt x="43179" y="1633219"/>
                </a:lnTo>
                <a:lnTo>
                  <a:pt x="43179" y="1628139"/>
                </a:lnTo>
                <a:close/>
              </a:path>
              <a:path w="43179" h="2353309">
                <a:moveTo>
                  <a:pt x="43179" y="1621789"/>
                </a:moveTo>
                <a:lnTo>
                  <a:pt x="0" y="1621789"/>
                </a:lnTo>
                <a:lnTo>
                  <a:pt x="0" y="1626869"/>
                </a:lnTo>
                <a:lnTo>
                  <a:pt x="43179" y="1626869"/>
                </a:lnTo>
                <a:lnTo>
                  <a:pt x="43179" y="1621789"/>
                </a:lnTo>
                <a:close/>
              </a:path>
              <a:path w="43179" h="2353309">
                <a:moveTo>
                  <a:pt x="43179" y="1615439"/>
                </a:moveTo>
                <a:lnTo>
                  <a:pt x="0" y="1615439"/>
                </a:lnTo>
                <a:lnTo>
                  <a:pt x="0" y="1620519"/>
                </a:lnTo>
                <a:lnTo>
                  <a:pt x="43179" y="1620519"/>
                </a:lnTo>
                <a:lnTo>
                  <a:pt x="43179" y="1615439"/>
                </a:lnTo>
                <a:close/>
              </a:path>
              <a:path w="43179" h="2353309">
                <a:moveTo>
                  <a:pt x="43179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3179" y="1614169"/>
                </a:lnTo>
                <a:lnTo>
                  <a:pt x="43179" y="1609089"/>
                </a:lnTo>
                <a:close/>
              </a:path>
              <a:path w="43179" h="2353309">
                <a:moveTo>
                  <a:pt x="43179" y="1602739"/>
                </a:moveTo>
                <a:lnTo>
                  <a:pt x="0" y="1602739"/>
                </a:lnTo>
                <a:lnTo>
                  <a:pt x="0" y="1607819"/>
                </a:lnTo>
                <a:lnTo>
                  <a:pt x="43179" y="1607819"/>
                </a:lnTo>
                <a:lnTo>
                  <a:pt x="43179" y="1602739"/>
                </a:lnTo>
                <a:close/>
              </a:path>
              <a:path w="43179" h="2353309">
                <a:moveTo>
                  <a:pt x="43179" y="1596389"/>
                </a:moveTo>
                <a:lnTo>
                  <a:pt x="0" y="1596389"/>
                </a:lnTo>
                <a:lnTo>
                  <a:pt x="0" y="1601469"/>
                </a:lnTo>
                <a:lnTo>
                  <a:pt x="43179" y="1601469"/>
                </a:lnTo>
                <a:lnTo>
                  <a:pt x="43179" y="1596389"/>
                </a:lnTo>
                <a:close/>
              </a:path>
              <a:path w="43179" h="2353309">
                <a:moveTo>
                  <a:pt x="43179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3179" y="1595119"/>
                </a:lnTo>
                <a:lnTo>
                  <a:pt x="43179" y="1590039"/>
                </a:lnTo>
                <a:close/>
              </a:path>
              <a:path w="43179" h="2353309">
                <a:moveTo>
                  <a:pt x="43179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3179" y="1588769"/>
                </a:lnTo>
                <a:lnTo>
                  <a:pt x="43179" y="1583689"/>
                </a:lnTo>
                <a:close/>
              </a:path>
              <a:path w="43179" h="2353309">
                <a:moveTo>
                  <a:pt x="43179" y="1577339"/>
                </a:moveTo>
                <a:lnTo>
                  <a:pt x="0" y="1577339"/>
                </a:lnTo>
                <a:lnTo>
                  <a:pt x="0" y="1582419"/>
                </a:lnTo>
                <a:lnTo>
                  <a:pt x="43179" y="1582419"/>
                </a:lnTo>
                <a:lnTo>
                  <a:pt x="43179" y="1577339"/>
                </a:lnTo>
                <a:close/>
              </a:path>
              <a:path w="43179" h="2353309">
                <a:moveTo>
                  <a:pt x="43179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43179" y="1576069"/>
                </a:lnTo>
                <a:lnTo>
                  <a:pt x="43179" y="1570989"/>
                </a:lnTo>
                <a:close/>
              </a:path>
              <a:path w="43179" h="2353309">
                <a:moveTo>
                  <a:pt x="43179" y="1564639"/>
                </a:moveTo>
                <a:lnTo>
                  <a:pt x="0" y="1564639"/>
                </a:lnTo>
                <a:lnTo>
                  <a:pt x="0" y="1569719"/>
                </a:lnTo>
                <a:lnTo>
                  <a:pt x="43179" y="1569719"/>
                </a:lnTo>
                <a:lnTo>
                  <a:pt x="43179" y="1564639"/>
                </a:lnTo>
                <a:close/>
              </a:path>
              <a:path w="43179" h="2353309">
                <a:moveTo>
                  <a:pt x="43179" y="1558289"/>
                </a:moveTo>
                <a:lnTo>
                  <a:pt x="0" y="1558289"/>
                </a:lnTo>
                <a:lnTo>
                  <a:pt x="0" y="1563369"/>
                </a:lnTo>
                <a:lnTo>
                  <a:pt x="43179" y="1563369"/>
                </a:lnTo>
                <a:lnTo>
                  <a:pt x="43179" y="1558289"/>
                </a:lnTo>
                <a:close/>
              </a:path>
              <a:path w="43179" h="2353309">
                <a:moveTo>
                  <a:pt x="43179" y="1551939"/>
                </a:moveTo>
                <a:lnTo>
                  <a:pt x="0" y="1551939"/>
                </a:lnTo>
                <a:lnTo>
                  <a:pt x="0" y="1557020"/>
                </a:lnTo>
                <a:lnTo>
                  <a:pt x="43179" y="1557020"/>
                </a:lnTo>
                <a:lnTo>
                  <a:pt x="43179" y="1551939"/>
                </a:lnTo>
                <a:close/>
              </a:path>
              <a:path w="43179" h="2353309">
                <a:moveTo>
                  <a:pt x="43179" y="1545589"/>
                </a:moveTo>
                <a:lnTo>
                  <a:pt x="0" y="1545589"/>
                </a:lnTo>
                <a:lnTo>
                  <a:pt x="0" y="1550669"/>
                </a:lnTo>
                <a:lnTo>
                  <a:pt x="43179" y="1550669"/>
                </a:lnTo>
                <a:lnTo>
                  <a:pt x="43179" y="1545589"/>
                </a:lnTo>
                <a:close/>
              </a:path>
              <a:path w="43179" h="2353309">
                <a:moveTo>
                  <a:pt x="43179" y="1540510"/>
                </a:moveTo>
                <a:lnTo>
                  <a:pt x="0" y="1540510"/>
                </a:lnTo>
                <a:lnTo>
                  <a:pt x="0" y="1544319"/>
                </a:lnTo>
                <a:lnTo>
                  <a:pt x="43179" y="1544319"/>
                </a:lnTo>
                <a:lnTo>
                  <a:pt x="43179" y="154051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6207759" y="4478020"/>
            <a:ext cx="41910" cy="2378710"/>
          </a:xfrm>
          <a:custGeom>
            <a:avLst/>
            <a:gdLst/>
            <a:ahLst/>
            <a:cxnLst/>
            <a:rect l="l" t="t" r="r" b="b"/>
            <a:pathLst>
              <a:path w="41910" h="2378709">
                <a:moveTo>
                  <a:pt x="1269" y="0"/>
                </a:moveTo>
                <a:lnTo>
                  <a:pt x="0" y="0"/>
                </a:lnTo>
                <a:lnTo>
                  <a:pt x="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1910" h="2378709">
                <a:moveTo>
                  <a:pt x="2539" y="1270"/>
                </a:moveTo>
                <a:lnTo>
                  <a:pt x="0" y="1270"/>
                </a:lnTo>
                <a:lnTo>
                  <a:pt x="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79"/>
                </a:lnTo>
                <a:lnTo>
                  <a:pt x="6349" y="5079"/>
                </a:lnTo>
                <a:lnTo>
                  <a:pt x="6349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39" y="2539"/>
                </a:lnTo>
                <a:lnTo>
                  <a:pt x="2539" y="1270"/>
                </a:lnTo>
                <a:close/>
              </a:path>
              <a:path w="41910" h="2378709">
                <a:moveTo>
                  <a:pt x="12700" y="7619"/>
                </a:moveTo>
                <a:lnTo>
                  <a:pt x="0" y="7619"/>
                </a:lnTo>
                <a:lnTo>
                  <a:pt x="0" y="13969"/>
                </a:lnTo>
                <a:lnTo>
                  <a:pt x="21589" y="13969"/>
                </a:lnTo>
                <a:lnTo>
                  <a:pt x="21589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79" y="11429"/>
                </a:lnTo>
                <a:lnTo>
                  <a:pt x="17779" y="10160"/>
                </a:lnTo>
                <a:lnTo>
                  <a:pt x="15239" y="10160"/>
                </a:lnTo>
                <a:lnTo>
                  <a:pt x="15239" y="8889"/>
                </a:lnTo>
                <a:lnTo>
                  <a:pt x="12700" y="8889"/>
                </a:lnTo>
                <a:lnTo>
                  <a:pt x="12700" y="7619"/>
                </a:lnTo>
                <a:close/>
              </a:path>
              <a:path w="41910" h="2378709">
                <a:moveTo>
                  <a:pt x="24129" y="13969"/>
                </a:moveTo>
                <a:lnTo>
                  <a:pt x="0" y="13969"/>
                </a:lnTo>
                <a:lnTo>
                  <a:pt x="0" y="20319"/>
                </a:lnTo>
                <a:lnTo>
                  <a:pt x="31750" y="20319"/>
                </a:lnTo>
                <a:lnTo>
                  <a:pt x="31750" y="19049"/>
                </a:lnTo>
                <a:lnTo>
                  <a:pt x="30480" y="19049"/>
                </a:lnTo>
                <a:lnTo>
                  <a:pt x="30480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25399" y="16509"/>
                </a:lnTo>
                <a:lnTo>
                  <a:pt x="25399" y="15239"/>
                </a:lnTo>
                <a:lnTo>
                  <a:pt x="24129" y="15239"/>
                </a:lnTo>
                <a:lnTo>
                  <a:pt x="24129" y="13969"/>
                </a:lnTo>
                <a:close/>
              </a:path>
              <a:path w="41910" h="2378709">
                <a:moveTo>
                  <a:pt x="34289" y="20319"/>
                </a:moveTo>
                <a:lnTo>
                  <a:pt x="0" y="20319"/>
                </a:lnTo>
                <a:lnTo>
                  <a:pt x="0" y="33019"/>
                </a:lnTo>
                <a:lnTo>
                  <a:pt x="41910" y="33019"/>
                </a:lnTo>
                <a:lnTo>
                  <a:pt x="41910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8100" y="24130"/>
                </a:lnTo>
                <a:lnTo>
                  <a:pt x="38100" y="22859"/>
                </a:lnTo>
                <a:lnTo>
                  <a:pt x="36830" y="22859"/>
                </a:lnTo>
                <a:lnTo>
                  <a:pt x="36830" y="21589"/>
                </a:lnTo>
                <a:lnTo>
                  <a:pt x="34289" y="21589"/>
                </a:lnTo>
                <a:lnTo>
                  <a:pt x="34289" y="20319"/>
                </a:lnTo>
                <a:close/>
              </a:path>
              <a:path w="41910" h="2378709">
                <a:moveTo>
                  <a:pt x="41910" y="33019"/>
                </a:moveTo>
                <a:lnTo>
                  <a:pt x="0" y="33019"/>
                </a:lnTo>
                <a:lnTo>
                  <a:pt x="0" y="39369"/>
                </a:lnTo>
                <a:lnTo>
                  <a:pt x="41910" y="39369"/>
                </a:lnTo>
                <a:lnTo>
                  <a:pt x="41910" y="33019"/>
                </a:lnTo>
                <a:close/>
              </a:path>
              <a:path w="41910" h="2378709">
                <a:moveTo>
                  <a:pt x="41910" y="39369"/>
                </a:moveTo>
                <a:lnTo>
                  <a:pt x="0" y="39369"/>
                </a:lnTo>
                <a:lnTo>
                  <a:pt x="0" y="45719"/>
                </a:lnTo>
                <a:lnTo>
                  <a:pt x="41910" y="45719"/>
                </a:lnTo>
                <a:lnTo>
                  <a:pt x="41910" y="39369"/>
                </a:lnTo>
                <a:close/>
              </a:path>
              <a:path w="41910" h="2378709">
                <a:moveTo>
                  <a:pt x="41910" y="45720"/>
                </a:moveTo>
                <a:lnTo>
                  <a:pt x="0" y="45720"/>
                </a:lnTo>
                <a:lnTo>
                  <a:pt x="0" y="52069"/>
                </a:lnTo>
                <a:lnTo>
                  <a:pt x="41910" y="52069"/>
                </a:lnTo>
                <a:lnTo>
                  <a:pt x="41910" y="45720"/>
                </a:lnTo>
                <a:close/>
              </a:path>
              <a:path w="41910" h="2378709">
                <a:moveTo>
                  <a:pt x="41910" y="52069"/>
                </a:moveTo>
                <a:lnTo>
                  <a:pt x="0" y="52069"/>
                </a:lnTo>
                <a:lnTo>
                  <a:pt x="0" y="58419"/>
                </a:lnTo>
                <a:lnTo>
                  <a:pt x="41910" y="58419"/>
                </a:lnTo>
                <a:lnTo>
                  <a:pt x="41910" y="52069"/>
                </a:lnTo>
                <a:close/>
              </a:path>
              <a:path w="41910" h="2378709">
                <a:moveTo>
                  <a:pt x="41910" y="58419"/>
                </a:moveTo>
                <a:lnTo>
                  <a:pt x="0" y="58419"/>
                </a:lnTo>
                <a:lnTo>
                  <a:pt x="0" y="64769"/>
                </a:lnTo>
                <a:lnTo>
                  <a:pt x="41910" y="64769"/>
                </a:lnTo>
                <a:lnTo>
                  <a:pt x="41910" y="58419"/>
                </a:lnTo>
                <a:close/>
              </a:path>
              <a:path w="41910" h="2378709">
                <a:moveTo>
                  <a:pt x="41910" y="64769"/>
                </a:moveTo>
                <a:lnTo>
                  <a:pt x="0" y="64769"/>
                </a:lnTo>
                <a:lnTo>
                  <a:pt x="0" y="71119"/>
                </a:lnTo>
                <a:lnTo>
                  <a:pt x="41910" y="71119"/>
                </a:lnTo>
                <a:lnTo>
                  <a:pt x="41910" y="64769"/>
                </a:lnTo>
                <a:close/>
              </a:path>
              <a:path w="41910" h="2378709">
                <a:moveTo>
                  <a:pt x="41910" y="71119"/>
                </a:moveTo>
                <a:lnTo>
                  <a:pt x="0" y="71119"/>
                </a:lnTo>
                <a:lnTo>
                  <a:pt x="0" y="77469"/>
                </a:lnTo>
                <a:lnTo>
                  <a:pt x="41910" y="77469"/>
                </a:lnTo>
                <a:lnTo>
                  <a:pt x="41910" y="71119"/>
                </a:lnTo>
                <a:close/>
              </a:path>
              <a:path w="41910" h="2378709">
                <a:moveTo>
                  <a:pt x="41910" y="77469"/>
                </a:moveTo>
                <a:lnTo>
                  <a:pt x="0" y="77469"/>
                </a:lnTo>
                <a:lnTo>
                  <a:pt x="0" y="83819"/>
                </a:lnTo>
                <a:lnTo>
                  <a:pt x="41910" y="83819"/>
                </a:lnTo>
                <a:lnTo>
                  <a:pt x="41910" y="77469"/>
                </a:lnTo>
                <a:close/>
              </a:path>
              <a:path w="41910" h="2378709">
                <a:moveTo>
                  <a:pt x="41910" y="83819"/>
                </a:moveTo>
                <a:lnTo>
                  <a:pt x="0" y="83819"/>
                </a:lnTo>
                <a:lnTo>
                  <a:pt x="0" y="109219"/>
                </a:lnTo>
                <a:lnTo>
                  <a:pt x="41910" y="109219"/>
                </a:lnTo>
                <a:lnTo>
                  <a:pt x="41910" y="83819"/>
                </a:lnTo>
                <a:close/>
              </a:path>
              <a:path w="41910" h="2378709">
                <a:moveTo>
                  <a:pt x="41910" y="109219"/>
                </a:moveTo>
                <a:lnTo>
                  <a:pt x="0" y="109219"/>
                </a:lnTo>
                <a:lnTo>
                  <a:pt x="0" y="140969"/>
                </a:lnTo>
                <a:lnTo>
                  <a:pt x="41910" y="140969"/>
                </a:lnTo>
                <a:lnTo>
                  <a:pt x="41910" y="109219"/>
                </a:lnTo>
                <a:close/>
              </a:path>
              <a:path w="41910" h="2378709">
                <a:moveTo>
                  <a:pt x="41910" y="140969"/>
                </a:moveTo>
                <a:lnTo>
                  <a:pt x="0" y="140969"/>
                </a:lnTo>
                <a:lnTo>
                  <a:pt x="0" y="147319"/>
                </a:lnTo>
                <a:lnTo>
                  <a:pt x="41910" y="147319"/>
                </a:lnTo>
                <a:lnTo>
                  <a:pt x="41910" y="140969"/>
                </a:lnTo>
                <a:close/>
              </a:path>
              <a:path w="41910" h="2378709">
                <a:moveTo>
                  <a:pt x="41910" y="147320"/>
                </a:moveTo>
                <a:lnTo>
                  <a:pt x="0" y="147320"/>
                </a:lnTo>
                <a:lnTo>
                  <a:pt x="0" y="179069"/>
                </a:lnTo>
                <a:lnTo>
                  <a:pt x="41910" y="179069"/>
                </a:lnTo>
                <a:lnTo>
                  <a:pt x="41910" y="147320"/>
                </a:lnTo>
                <a:close/>
              </a:path>
              <a:path w="41910" h="2378709">
                <a:moveTo>
                  <a:pt x="41910" y="181610"/>
                </a:moveTo>
                <a:lnTo>
                  <a:pt x="0" y="181610"/>
                </a:lnTo>
                <a:lnTo>
                  <a:pt x="0" y="217169"/>
                </a:lnTo>
                <a:lnTo>
                  <a:pt x="41910" y="217169"/>
                </a:lnTo>
                <a:lnTo>
                  <a:pt x="41910" y="181610"/>
                </a:lnTo>
                <a:close/>
              </a:path>
              <a:path w="41910" h="2378709">
                <a:moveTo>
                  <a:pt x="41910" y="179070"/>
                </a:moveTo>
                <a:lnTo>
                  <a:pt x="0" y="179070"/>
                </a:lnTo>
                <a:lnTo>
                  <a:pt x="0" y="181609"/>
                </a:lnTo>
                <a:lnTo>
                  <a:pt x="41910" y="181609"/>
                </a:lnTo>
                <a:lnTo>
                  <a:pt x="41910" y="179070"/>
                </a:lnTo>
                <a:close/>
              </a:path>
              <a:path w="41910" h="2378709">
                <a:moveTo>
                  <a:pt x="41910" y="217169"/>
                </a:moveTo>
                <a:lnTo>
                  <a:pt x="0" y="217169"/>
                </a:lnTo>
                <a:lnTo>
                  <a:pt x="0" y="223519"/>
                </a:lnTo>
                <a:lnTo>
                  <a:pt x="41910" y="223519"/>
                </a:lnTo>
                <a:lnTo>
                  <a:pt x="41910" y="217169"/>
                </a:lnTo>
                <a:close/>
              </a:path>
              <a:path w="41910" h="2378709">
                <a:moveTo>
                  <a:pt x="41910" y="223519"/>
                </a:moveTo>
                <a:lnTo>
                  <a:pt x="0" y="223519"/>
                </a:lnTo>
                <a:lnTo>
                  <a:pt x="0" y="255269"/>
                </a:lnTo>
                <a:lnTo>
                  <a:pt x="41910" y="255269"/>
                </a:lnTo>
                <a:lnTo>
                  <a:pt x="41910" y="223519"/>
                </a:lnTo>
                <a:close/>
              </a:path>
              <a:path w="41910" h="2378709">
                <a:moveTo>
                  <a:pt x="41910" y="255269"/>
                </a:moveTo>
                <a:lnTo>
                  <a:pt x="0" y="255269"/>
                </a:lnTo>
                <a:lnTo>
                  <a:pt x="0" y="261619"/>
                </a:lnTo>
                <a:lnTo>
                  <a:pt x="41910" y="261619"/>
                </a:lnTo>
                <a:lnTo>
                  <a:pt x="41910" y="255269"/>
                </a:lnTo>
                <a:close/>
              </a:path>
              <a:path w="41910" h="2378709">
                <a:moveTo>
                  <a:pt x="41910" y="261619"/>
                </a:moveTo>
                <a:lnTo>
                  <a:pt x="0" y="261619"/>
                </a:lnTo>
                <a:lnTo>
                  <a:pt x="0" y="293369"/>
                </a:lnTo>
                <a:lnTo>
                  <a:pt x="41910" y="293369"/>
                </a:lnTo>
                <a:lnTo>
                  <a:pt x="41910" y="261619"/>
                </a:lnTo>
                <a:close/>
              </a:path>
              <a:path w="41910" h="2378709">
                <a:moveTo>
                  <a:pt x="41910" y="293370"/>
                </a:moveTo>
                <a:lnTo>
                  <a:pt x="0" y="293370"/>
                </a:lnTo>
                <a:lnTo>
                  <a:pt x="0" y="299719"/>
                </a:lnTo>
                <a:lnTo>
                  <a:pt x="41910" y="299719"/>
                </a:lnTo>
                <a:lnTo>
                  <a:pt x="41910" y="293370"/>
                </a:lnTo>
                <a:close/>
              </a:path>
              <a:path w="41910" h="2378709">
                <a:moveTo>
                  <a:pt x="41910" y="299719"/>
                </a:moveTo>
                <a:lnTo>
                  <a:pt x="0" y="299719"/>
                </a:lnTo>
                <a:lnTo>
                  <a:pt x="0" y="306069"/>
                </a:lnTo>
                <a:lnTo>
                  <a:pt x="41910" y="306069"/>
                </a:lnTo>
                <a:lnTo>
                  <a:pt x="41910" y="299719"/>
                </a:lnTo>
                <a:close/>
              </a:path>
              <a:path w="41910" h="2378709">
                <a:moveTo>
                  <a:pt x="41910" y="306069"/>
                </a:moveTo>
                <a:lnTo>
                  <a:pt x="0" y="306069"/>
                </a:lnTo>
                <a:lnTo>
                  <a:pt x="0" y="318769"/>
                </a:lnTo>
                <a:lnTo>
                  <a:pt x="41910" y="318769"/>
                </a:lnTo>
                <a:lnTo>
                  <a:pt x="41910" y="306069"/>
                </a:lnTo>
                <a:close/>
              </a:path>
              <a:path w="41910" h="2378709">
                <a:moveTo>
                  <a:pt x="41910" y="318769"/>
                </a:moveTo>
                <a:lnTo>
                  <a:pt x="0" y="318769"/>
                </a:lnTo>
                <a:lnTo>
                  <a:pt x="0" y="325119"/>
                </a:lnTo>
                <a:lnTo>
                  <a:pt x="41910" y="325119"/>
                </a:lnTo>
                <a:lnTo>
                  <a:pt x="41910" y="318769"/>
                </a:lnTo>
                <a:close/>
              </a:path>
              <a:path w="41910" h="2378709">
                <a:moveTo>
                  <a:pt x="41910" y="325119"/>
                </a:moveTo>
                <a:lnTo>
                  <a:pt x="0" y="325119"/>
                </a:lnTo>
                <a:lnTo>
                  <a:pt x="0" y="331469"/>
                </a:lnTo>
                <a:lnTo>
                  <a:pt x="41910" y="331469"/>
                </a:lnTo>
                <a:lnTo>
                  <a:pt x="41910" y="325119"/>
                </a:lnTo>
                <a:close/>
              </a:path>
              <a:path w="41910" h="2378709">
                <a:moveTo>
                  <a:pt x="41910" y="331469"/>
                </a:moveTo>
                <a:lnTo>
                  <a:pt x="0" y="331469"/>
                </a:lnTo>
                <a:lnTo>
                  <a:pt x="0" y="337819"/>
                </a:lnTo>
                <a:lnTo>
                  <a:pt x="41910" y="337819"/>
                </a:lnTo>
                <a:lnTo>
                  <a:pt x="41910" y="331469"/>
                </a:lnTo>
                <a:close/>
              </a:path>
              <a:path w="41910" h="2378709">
                <a:moveTo>
                  <a:pt x="41910" y="337819"/>
                </a:moveTo>
                <a:lnTo>
                  <a:pt x="0" y="337819"/>
                </a:lnTo>
                <a:lnTo>
                  <a:pt x="0" y="350519"/>
                </a:lnTo>
                <a:lnTo>
                  <a:pt x="41910" y="350519"/>
                </a:lnTo>
                <a:lnTo>
                  <a:pt x="41910" y="337819"/>
                </a:lnTo>
                <a:close/>
              </a:path>
              <a:path w="41910" h="2378709">
                <a:moveTo>
                  <a:pt x="41910" y="350519"/>
                </a:moveTo>
                <a:lnTo>
                  <a:pt x="0" y="350519"/>
                </a:lnTo>
                <a:lnTo>
                  <a:pt x="0" y="363219"/>
                </a:lnTo>
                <a:lnTo>
                  <a:pt x="41910" y="363219"/>
                </a:lnTo>
                <a:lnTo>
                  <a:pt x="41910" y="350519"/>
                </a:lnTo>
                <a:close/>
              </a:path>
              <a:path w="41910" h="2378709">
                <a:moveTo>
                  <a:pt x="41910" y="363219"/>
                </a:moveTo>
                <a:lnTo>
                  <a:pt x="0" y="363219"/>
                </a:lnTo>
                <a:lnTo>
                  <a:pt x="0" y="375919"/>
                </a:lnTo>
                <a:lnTo>
                  <a:pt x="41910" y="375919"/>
                </a:lnTo>
                <a:lnTo>
                  <a:pt x="41910" y="363219"/>
                </a:lnTo>
                <a:close/>
              </a:path>
              <a:path w="41910" h="2378709">
                <a:moveTo>
                  <a:pt x="41910" y="375920"/>
                </a:moveTo>
                <a:lnTo>
                  <a:pt x="0" y="375920"/>
                </a:lnTo>
                <a:lnTo>
                  <a:pt x="0" y="388619"/>
                </a:lnTo>
                <a:lnTo>
                  <a:pt x="41910" y="388619"/>
                </a:lnTo>
                <a:lnTo>
                  <a:pt x="41910" y="375920"/>
                </a:lnTo>
                <a:close/>
              </a:path>
              <a:path w="41910" h="2378709">
                <a:moveTo>
                  <a:pt x="41910" y="388620"/>
                </a:moveTo>
                <a:lnTo>
                  <a:pt x="0" y="388620"/>
                </a:lnTo>
                <a:lnTo>
                  <a:pt x="0" y="414019"/>
                </a:lnTo>
                <a:lnTo>
                  <a:pt x="41910" y="414019"/>
                </a:lnTo>
                <a:lnTo>
                  <a:pt x="41910" y="388620"/>
                </a:lnTo>
                <a:close/>
              </a:path>
              <a:path w="41910" h="2378709">
                <a:moveTo>
                  <a:pt x="41910" y="414020"/>
                </a:moveTo>
                <a:lnTo>
                  <a:pt x="0" y="414020"/>
                </a:lnTo>
                <a:lnTo>
                  <a:pt x="0" y="426719"/>
                </a:lnTo>
                <a:lnTo>
                  <a:pt x="41910" y="426719"/>
                </a:lnTo>
                <a:lnTo>
                  <a:pt x="41910" y="414020"/>
                </a:lnTo>
                <a:close/>
              </a:path>
              <a:path w="41910" h="2378709">
                <a:moveTo>
                  <a:pt x="41910" y="426719"/>
                </a:moveTo>
                <a:lnTo>
                  <a:pt x="0" y="426719"/>
                </a:lnTo>
                <a:lnTo>
                  <a:pt x="0" y="452119"/>
                </a:lnTo>
                <a:lnTo>
                  <a:pt x="41910" y="452119"/>
                </a:lnTo>
                <a:lnTo>
                  <a:pt x="41910" y="426719"/>
                </a:lnTo>
                <a:close/>
              </a:path>
              <a:path w="41910" h="2378709">
                <a:moveTo>
                  <a:pt x="41910" y="452119"/>
                </a:moveTo>
                <a:lnTo>
                  <a:pt x="0" y="452119"/>
                </a:lnTo>
                <a:lnTo>
                  <a:pt x="0" y="458469"/>
                </a:lnTo>
                <a:lnTo>
                  <a:pt x="41910" y="458469"/>
                </a:lnTo>
                <a:lnTo>
                  <a:pt x="41910" y="452119"/>
                </a:lnTo>
                <a:close/>
              </a:path>
              <a:path w="41910" h="2378709">
                <a:moveTo>
                  <a:pt x="41910" y="458469"/>
                </a:moveTo>
                <a:lnTo>
                  <a:pt x="0" y="458469"/>
                </a:lnTo>
                <a:lnTo>
                  <a:pt x="0" y="464819"/>
                </a:lnTo>
                <a:lnTo>
                  <a:pt x="41910" y="464819"/>
                </a:lnTo>
                <a:lnTo>
                  <a:pt x="41910" y="458469"/>
                </a:lnTo>
                <a:close/>
              </a:path>
              <a:path w="41910" h="2378709">
                <a:moveTo>
                  <a:pt x="41910" y="464819"/>
                </a:moveTo>
                <a:lnTo>
                  <a:pt x="0" y="464819"/>
                </a:lnTo>
                <a:lnTo>
                  <a:pt x="0" y="477519"/>
                </a:lnTo>
                <a:lnTo>
                  <a:pt x="41910" y="477519"/>
                </a:lnTo>
                <a:lnTo>
                  <a:pt x="41910" y="464819"/>
                </a:lnTo>
                <a:close/>
              </a:path>
              <a:path w="41910" h="2378709">
                <a:moveTo>
                  <a:pt x="41910" y="477519"/>
                </a:moveTo>
                <a:lnTo>
                  <a:pt x="0" y="477519"/>
                </a:lnTo>
                <a:lnTo>
                  <a:pt x="0" y="483869"/>
                </a:lnTo>
                <a:lnTo>
                  <a:pt x="41910" y="483869"/>
                </a:lnTo>
                <a:lnTo>
                  <a:pt x="41910" y="477519"/>
                </a:lnTo>
                <a:close/>
              </a:path>
              <a:path w="41910" h="2378709">
                <a:moveTo>
                  <a:pt x="41910" y="483870"/>
                </a:moveTo>
                <a:lnTo>
                  <a:pt x="0" y="483870"/>
                </a:lnTo>
                <a:lnTo>
                  <a:pt x="0" y="502919"/>
                </a:lnTo>
                <a:lnTo>
                  <a:pt x="41910" y="502919"/>
                </a:lnTo>
                <a:lnTo>
                  <a:pt x="41910" y="483870"/>
                </a:lnTo>
                <a:close/>
              </a:path>
              <a:path w="41910" h="2378709">
                <a:moveTo>
                  <a:pt x="41910" y="502920"/>
                </a:moveTo>
                <a:lnTo>
                  <a:pt x="0" y="502920"/>
                </a:lnTo>
                <a:lnTo>
                  <a:pt x="0" y="509269"/>
                </a:lnTo>
                <a:lnTo>
                  <a:pt x="41910" y="509269"/>
                </a:lnTo>
                <a:lnTo>
                  <a:pt x="41910" y="502920"/>
                </a:lnTo>
                <a:close/>
              </a:path>
              <a:path w="41910" h="2378709">
                <a:moveTo>
                  <a:pt x="41910" y="509269"/>
                </a:moveTo>
                <a:lnTo>
                  <a:pt x="0" y="509269"/>
                </a:lnTo>
                <a:lnTo>
                  <a:pt x="0" y="515619"/>
                </a:lnTo>
                <a:lnTo>
                  <a:pt x="41910" y="515619"/>
                </a:lnTo>
                <a:lnTo>
                  <a:pt x="41910" y="509269"/>
                </a:lnTo>
                <a:close/>
              </a:path>
              <a:path w="41910" h="2378709">
                <a:moveTo>
                  <a:pt x="41910" y="515620"/>
                </a:moveTo>
                <a:lnTo>
                  <a:pt x="0" y="515620"/>
                </a:lnTo>
                <a:lnTo>
                  <a:pt x="0" y="534669"/>
                </a:lnTo>
                <a:lnTo>
                  <a:pt x="41910" y="534669"/>
                </a:lnTo>
                <a:lnTo>
                  <a:pt x="41910" y="515620"/>
                </a:lnTo>
                <a:close/>
              </a:path>
              <a:path w="41910" h="2378709">
                <a:moveTo>
                  <a:pt x="41910" y="534670"/>
                </a:moveTo>
                <a:lnTo>
                  <a:pt x="0" y="534670"/>
                </a:lnTo>
                <a:lnTo>
                  <a:pt x="0" y="541019"/>
                </a:lnTo>
                <a:lnTo>
                  <a:pt x="41910" y="541019"/>
                </a:lnTo>
                <a:lnTo>
                  <a:pt x="41910" y="534670"/>
                </a:lnTo>
                <a:close/>
              </a:path>
              <a:path w="41910" h="2378709">
                <a:moveTo>
                  <a:pt x="41910" y="541019"/>
                </a:moveTo>
                <a:lnTo>
                  <a:pt x="0" y="541019"/>
                </a:lnTo>
                <a:lnTo>
                  <a:pt x="0" y="553719"/>
                </a:lnTo>
                <a:lnTo>
                  <a:pt x="41910" y="553719"/>
                </a:lnTo>
                <a:lnTo>
                  <a:pt x="41910" y="541019"/>
                </a:lnTo>
                <a:close/>
              </a:path>
              <a:path w="41910" h="2378709">
                <a:moveTo>
                  <a:pt x="41910" y="553719"/>
                </a:moveTo>
                <a:lnTo>
                  <a:pt x="0" y="553719"/>
                </a:lnTo>
                <a:lnTo>
                  <a:pt x="0" y="560069"/>
                </a:lnTo>
                <a:lnTo>
                  <a:pt x="41910" y="560069"/>
                </a:lnTo>
                <a:lnTo>
                  <a:pt x="41910" y="553719"/>
                </a:lnTo>
                <a:close/>
              </a:path>
              <a:path w="41910" h="2378709">
                <a:moveTo>
                  <a:pt x="41910" y="560069"/>
                </a:moveTo>
                <a:lnTo>
                  <a:pt x="0" y="560069"/>
                </a:lnTo>
                <a:lnTo>
                  <a:pt x="0" y="566419"/>
                </a:lnTo>
                <a:lnTo>
                  <a:pt x="41910" y="566419"/>
                </a:lnTo>
                <a:lnTo>
                  <a:pt x="41910" y="560069"/>
                </a:lnTo>
                <a:close/>
              </a:path>
              <a:path w="41910" h="2378709">
                <a:moveTo>
                  <a:pt x="41910" y="566419"/>
                </a:moveTo>
                <a:lnTo>
                  <a:pt x="0" y="566419"/>
                </a:lnTo>
                <a:lnTo>
                  <a:pt x="0" y="579119"/>
                </a:lnTo>
                <a:lnTo>
                  <a:pt x="41910" y="579119"/>
                </a:lnTo>
                <a:lnTo>
                  <a:pt x="41910" y="566419"/>
                </a:lnTo>
                <a:close/>
              </a:path>
              <a:path w="41910" h="2378709">
                <a:moveTo>
                  <a:pt x="41910" y="579119"/>
                </a:moveTo>
                <a:lnTo>
                  <a:pt x="0" y="579119"/>
                </a:lnTo>
                <a:lnTo>
                  <a:pt x="0" y="585469"/>
                </a:lnTo>
                <a:lnTo>
                  <a:pt x="41910" y="585469"/>
                </a:lnTo>
                <a:lnTo>
                  <a:pt x="41910" y="579119"/>
                </a:lnTo>
                <a:close/>
              </a:path>
              <a:path w="41910" h="2378709">
                <a:moveTo>
                  <a:pt x="41910" y="585469"/>
                </a:moveTo>
                <a:lnTo>
                  <a:pt x="0" y="585469"/>
                </a:lnTo>
                <a:lnTo>
                  <a:pt x="0" y="591819"/>
                </a:lnTo>
                <a:lnTo>
                  <a:pt x="41910" y="591819"/>
                </a:lnTo>
                <a:lnTo>
                  <a:pt x="41910" y="585469"/>
                </a:lnTo>
                <a:close/>
              </a:path>
              <a:path w="41910" h="2378709">
                <a:moveTo>
                  <a:pt x="41910" y="591819"/>
                </a:moveTo>
                <a:lnTo>
                  <a:pt x="0" y="591819"/>
                </a:lnTo>
                <a:lnTo>
                  <a:pt x="0" y="598169"/>
                </a:lnTo>
                <a:lnTo>
                  <a:pt x="41910" y="598169"/>
                </a:lnTo>
                <a:lnTo>
                  <a:pt x="41910" y="591819"/>
                </a:lnTo>
                <a:close/>
              </a:path>
              <a:path w="41910" h="2378709">
                <a:moveTo>
                  <a:pt x="41910" y="598169"/>
                </a:moveTo>
                <a:lnTo>
                  <a:pt x="0" y="598169"/>
                </a:lnTo>
                <a:lnTo>
                  <a:pt x="0" y="604519"/>
                </a:lnTo>
                <a:lnTo>
                  <a:pt x="41910" y="604519"/>
                </a:lnTo>
                <a:lnTo>
                  <a:pt x="41910" y="598169"/>
                </a:lnTo>
                <a:close/>
              </a:path>
              <a:path w="41910" h="2378709">
                <a:moveTo>
                  <a:pt x="41910" y="604519"/>
                </a:moveTo>
                <a:lnTo>
                  <a:pt x="0" y="604519"/>
                </a:lnTo>
                <a:lnTo>
                  <a:pt x="0" y="617219"/>
                </a:lnTo>
                <a:lnTo>
                  <a:pt x="41910" y="617219"/>
                </a:lnTo>
                <a:lnTo>
                  <a:pt x="41910" y="604519"/>
                </a:lnTo>
                <a:close/>
              </a:path>
              <a:path w="41910" h="2378709">
                <a:moveTo>
                  <a:pt x="41910" y="617220"/>
                </a:moveTo>
                <a:lnTo>
                  <a:pt x="0" y="617220"/>
                </a:lnTo>
                <a:lnTo>
                  <a:pt x="0" y="648969"/>
                </a:lnTo>
                <a:lnTo>
                  <a:pt x="41910" y="648969"/>
                </a:lnTo>
                <a:lnTo>
                  <a:pt x="41910" y="617220"/>
                </a:lnTo>
                <a:close/>
              </a:path>
              <a:path w="41910" h="2378709">
                <a:moveTo>
                  <a:pt x="41910" y="648970"/>
                </a:moveTo>
                <a:lnTo>
                  <a:pt x="0" y="648970"/>
                </a:lnTo>
                <a:lnTo>
                  <a:pt x="0" y="668019"/>
                </a:lnTo>
                <a:lnTo>
                  <a:pt x="41910" y="668019"/>
                </a:lnTo>
                <a:lnTo>
                  <a:pt x="41910" y="648970"/>
                </a:lnTo>
                <a:close/>
              </a:path>
              <a:path w="41910" h="2378709">
                <a:moveTo>
                  <a:pt x="41910" y="668020"/>
                </a:moveTo>
                <a:lnTo>
                  <a:pt x="0" y="668020"/>
                </a:lnTo>
                <a:lnTo>
                  <a:pt x="0" y="674369"/>
                </a:lnTo>
                <a:lnTo>
                  <a:pt x="41910" y="674369"/>
                </a:lnTo>
                <a:lnTo>
                  <a:pt x="41910" y="668020"/>
                </a:lnTo>
                <a:close/>
              </a:path>
              <a:path w="41910" h="2378709">
                <a:moveTo>
                  <a:pt x="41910" y="674369"/>
                </a:moveTo>
                <a:lnTo>
                  <a:pt x="0" y="674369"/>
                </a:lnTo>
                <a:lnTo>
                  <a:pt x="0" y="693419"/>
                </a:lnTo>
                <a:lnTo>
                  <a:pt x="41910" y="693419"/>
                </a:lnTo>
                <a:lnTo>
                  <a:pt x="41910" y="674369"/>
                </a:lnTo>
                <a:close/>
              </a:path>
              <a:path w="41910" h="2378709">
                <a:moveTo>
                  <a:pt x="41910" y="693419"/>
                </a:moveTo>
                <a:lnTo>
                  <a:pt x="0" y="693419"/>
                </a:lnTo>
                <a:lnTo>
                  <a:pt x="0" y="699769"/>
                </a:lnTo>
                <a:lnTo>
                  <a:pt x="41910" y="699769"/>
                </a:lnTo>
                <a:lnTo>
                  <a:pt x="41910" y="693419"/>
                </a:lnTo>
                <a:close/>
              </a:path>
              <a:path w="41910" h="2378709">
                <a:moveTo>
                  <a:pt x="41910" y="699769"/>
                </a:moveTo>
                <a:lnTo>
                  <a:pt x="0" y="699769"/>
                </a:lnTo>
                <a:lnTo>
                  <a:pt x="0" y="718819"/>
                </a:lnTo>
                <a:lnTo>
                  <a:pt x="41910" y="718819"/>
                </a:lnTo>
                <a:lnTo>
                  <a:pt x="41910" y="699769"/>
                </a:lnTo>
                <a:close/>
              </a:path>
              <a:path w="41910" h="2378709">
                <a:moveTo>
                  <a:pt x="41910" y="718819"/>
                </a:moveTo>
                <a:lnTo>
                  <a:pt x="0" y="718819"/>
                </a:lnTo>
                <a:lnTo>
                  <a:pt x="0" y="725169"/>
                </a:lnTo>
                <a:lnTo>
                  <a:pt x="41910" y="725169"/>
                </a:lnTo>
                <a:lnTo>
                  <a:pt x="41910" y="718819"/>
                </a:lnTo>
                <a:close/>
              </a:path>
              <a:path w="41910" h="2378709">
                <a:moveTo>
                  <a:pt x="41910" y="725170"/>
                </a:moveTo>
                <a:lnTo>
                  <a:pt x="0" y="725170"/>
                </a:lnTo>
                <a:lnTo>
                  <a:pt x="0" y="737869"/>
                </a:lnTo>
                <a:lnTo>
                  <a:pt x="41910" y="737869"/>
                </a:lnTo>
                <a:lnTo>
                  <a:pt x="41910" y="725170"/>
                </a:lnTo>
                <a:close/>
              </a:path>
              <a:path w="41910" h="2378709">
                <a:moveTo>
                  <a:pt x="41910" y="737869"/>
                </a:moveTo>
                <a:lnTo>
                  <a:pt x="0" y="737869"/>
                </a:lnTo>
                <a:lnTo>
                  <a:pt x="0" y="750569"/>
                </a:lnTo>
                <a:lnTo>
                  <a:pt x="41910" y="750569"/>
                </a:lnTo>
                <a:lnTo>
                  <a:pt x="41910" y="737869"/>
                </a:lnTo>
                <a:close/>
              </a:path>
              <a:path w="41910" h="2378709">
                <a:moveTo>
                  <a:pt x="41910" y="750569"/>
                </a:moveTo>
                <a:lnTo>
                  <a:pt x="0" y="750569"/>
                </a:lnTo>
                <a:lnTo>
                  <a:pt x="0" y="789939"/>
                </a:lnTo>
                <a:lnTo>
                  <a:pt x="41910" y="789939"/>
                </a:lnTo>
                <a:lnTo>
                  <a:pt x="41910" y="750569"/>
                </a:lnTo>
                <a:close/>
              </a:path>
              <a:path w="41910" h="2378709">
                <a:moveTo>
                  <a:pt x="41910" y="789939"/>
                </a:moveTo>
                <a:lnTo>
                  <a:pt x="0" y="789939"/>
                </a:lnTo>
                <a:lnTo>
                  <a:pt x="0" y="819149"/>
                </a:lnTo>
                <a:lnTo>
                  <a:pt x="41910" y="819149"/>
                </a:lnTo>
                <a:lnTo>
                  <a:pt x="41910" y="789939"/>
                </a:lnTo>
                <a:close/>
              </a:path>
              <a:path w="41910" h="2378709">
                <a:moveTo>
                  <a:pt x="41910" y="819150"/>
                </a:moveTo>
                <a:lnTo>
                  <a:pt x="0" y="819150"/>
                </a:lnTo>
                <a:lnTo>
                  <a:pt x="0" y="821689"/>
                </a:lnTo>
                <a:lnTo>
                  <a:pt x="41910" y="821689"/>
                </a:lnTo>
                <a:lnTo>
                  <a:pt x="41910" y="819150"/>
                </a:lnTo>
                <a:close/>
              </a:path>
              <a:path w="41910" h="2378709">
                <a:moveTo>
                  <a:pt x="41910" y="821689"/>
                </a:moveTo>
                <a:lnTo>
                  <a:pt x="0" y="821689"/>
                </a:lnTo>
                <a:lnTo>
                  <a:pt x="0" y="869949"/>
                </a:lnTo>
                <a:lnTo>
                  <a:pt x="41910" y="869949"/>
                </a:lnTo>
                <a:lnTo>
                  <a:pt x="41910" y="821689"/>
                </a:lnTo>
                <a:close/>
              </a:path>
              <a:path w="41910" h="2378709">
                <a:moveTo>
                  <a:pt x="41910" y="869950"/>
                </a:moveTo>
                <a:lnTo>
                  <a:pt x="0" y="869950"/>
                </a:lnTo>
                <a:lnTo>
                  <a:pt x="0" y="885189"/>
                </a:lnTo>
                <a:lnTo>
                  <a:pt x="41910" y="885189"/>
                </a:lnTo>
                <a:lnTo>
                  <a:pt x="41910" y="869950"/>
                </a:lnTo>
                <a:close/>
              </a:path>
              <a:path w="41910" h="2378709">
                <a:moveTo>
                  <a:pt x="41910" y="885190"/>
                </a:moveTo>
                <a:lnTo>
                  <a:pt x="0" y="885190"/>
                </a:lnTo>
                <a:lnTo>
                  <a:pt x="0" y="888999"/>
                </a:lnTo>
                <a:lnTo>
                  <a:pt x="41910" y="888999"/>
                </a:lnTo>
                <a:lnTo>
                  <a:pt x="41910" y="885190"/>
                </a:lnTo>
                <a:close/>
              </a:path>
              <a:path w="41910" h="2378709">
                <a:moveTo>
                  <a:pt x="41910" y="889000"/>
                </a:moveTo>
                <a:lnTo>
                  <a:pt x="0" y="889000"/>
                </a:lnTo>
                <a:lnTo>
                  <a:pt x="0" y="914399"/>
                </a:lnTo>
                <a:lnTo>
                  <a:pt x="41910" y="914399"/>
                </a:lnTo>
                <a:lnTo>
                  <a:pt x="41910" y="889000"/>
                </a:lnTo>
                <a:close/>
              </a:path>
              <a:path w="41910" h="2378709">
                <a:moveTo>
                  <a:pt x="41910" y="914400"/>
                </a:moveTo>
                <a:lnTo>
                  <a:pt x="0" y="914400"/>
                </a:lnTo>
                <a:lnTo>
                  <a:pt x="0" y="920749"/>
                </a:lnTo>
                <a:lnTo>
                  <a:pt x="41910" y="920749"/>
                </a:lnTo>
                <a:lnTo>
                  <a:pt x="41910" y="914400"/>
                </a:lnTo>
                <a:close/>
              </a:path>
              <a:path w="41910" h="2378709">
                <a:moveTo>
                  <a:pt x="41910" y="920750"/>
                </a:moveTo>
                <a:lnTo>
                  <a:pt x="0" y="920750"/>
                </a:lnTo>
                <a:lnTo>
                  <a:pt x="0" y="927099"/>
                </a:lnTo>
                <a:lnTo>
                  <a:pt x="41910" y="927099"/>
                </a:lnTo>
                <a:lnTo>
                  <a:pt x="41910" y="920750"/>
                </a:lnTo>
                <a:close/>
              </a:path>
              <a:path w="41910" h="2378709">
                <a:moveTo>
                  <a:pt x="41910" y="927100"/>
                </a:moveTo>
                <a:lnTo>
                  <a:pt x="0" y="927100"/>
                </a:lnTo>
                <a:lnTo>
                  <a:pt x="0" y="939799"/>
                </a:lnTo>
                <a:lnTo>
                  <a:pt x="41910" y="939799"/>
                </a:lnTo>
                <a:lnTo>
                  <a:pt x="41910" y="927100"/>
                </a:lnTo>
                <a:close/>
              </a:path>
              <a:path w="41910" h="2378709">
                <a:moveTo>
                  <a:pt x="41910" y="939800"/>
                </a:moveTo>
                <a:lnTo>
                  <a:pt x="0" y="939800"/>
                </a:lnTo>
                <a:lnTo>
                  <a:pt x="0" y="946149"/>
                </a:lnTo>
                <a:lnTo>
                  <a:pt x="41910" y="946149"/>
                </a:lnTo>
                <a:lnTo>
                  <a:pt x="41910" y="939800"/>
                </a:lnTo>
                <a:close/>
              </a:path>
              <a:path w="41910" h="2378709">
                <a:moveTo>
                  <a:pt x="41910" y="946150"/>
                </a:moveTo>
                <a:lnTo>
                  <a:pt x="0" y="946150"/>
                </a:lnTo>
                <a:lnTo>
                  <a:pt x="0" y="971549"/>
                </a:lnTo>
                <a:lnTo>
                  <a:pt x="41910" y="971549"/>
                </a:lnTo>
                <a:lnTo>
                  <a:pt x="41910" y="946150"/>
                </a:lnTo>
                <a:close/>
              </a:path>
              <a:path w="41910" h="2378709">
                <a:moveTo>
                  <a:pt x="41910" y="971550"/>
                </a:moveTo>
                <a:lnTo>
                  <a:pt x="0" y="971550"/>
                </a:lnTo>
                <a:lnTo>
                  <a:pt x="0" y="977899"/>
                </a:lnTo>
                <a:lnTo>
                  <a:pt x="41910" y="977899"/>
                </a:lnTo>
                <a:lnTo>
                  <a:pt x="41910" y="971550"/>
                </a:lnTo>
                <a:close/>
              </a:path>
              <a:path w="41910" h="2378709">
                <a:moveTo>
                  <a:pt x="41910" y="977900"/>
                </a:moveTo>
                <a:lnTo>
                  <a:pt x="0" y="977900"/>
                </a:lnTo>
                <a:lnTo>
                  <a:pt x="0" y="990599"/>
                </a:lnTo>
                <a:lnTo>
                  <a:pt x="41910" y="990599"/>
                </a:lnTo>
                <a:lnTo>
                  <a:pt x="41910" y="977900"/>
                </a:lnTo>
                <a:close/>
              </a:path>
              <a:path w="41910" h="2378709">
                <a:moveTo>
                  <a:pt x="41910" y="990600"/>
                </a:moveTo>
                <a:lnTo>
                  <a:pt x="0" y="990600"/>
                </a:lnTo>
                <a:lnTo>
                  <a:pt x="0" y="996949"/>
                </a:lnTo>
                <a:lnTo>
                  <a:pt x="41910" y="996949"/>
                </a:lnTo>
                <a:lnTo>
                  <a:pt x="41910" y="990600"/>
                </a:lnTo>
                <a:close/>
              </a:path>
              <a:path w="41910" h="2378709">
                <a:moveTo>
                  <a:pt x="41910" y="996950"/>
                </a:moveTo>
                <a:lnTo>
                  <a:pt x="0" y="996950"/>
                </a:lnTo>
                <a:lnTo>
                  <a:pt x="0" y="1015999"/>
                </a:lnTo>
                <a:lnTo>
                  <a:pt x="41910" y="1015999"/>
                </a:lnTo>
                <a:lnTo>
                  <a:pt x="41910" y="996950"/>
                </a:lnTo>
                <a:close/>
              </a:path>
              <a:path w="41910" h="2378709">
                <a:moveTo>
                  <a:pt x="41910" y="1016000"/>
                </a:moveTo>
                <a:lnTo>
                  <a:pt x="0" y="1016000"/>
                </a:lnTo>
                <a:lnTo>
                  <a:pt x="0" y="1043939"/>
                </a:lnTo>
                <a:lnTo>
                  <a:pt x="41910" y="1043939"/>
                </a:lnTo>
                <a:lnTo>
                  <a:pt x="41910" y="1016000"/>
                </a:lnTo>
                <a:close/>
              </a:path>
              <a:path w="41910" h="2378709">
                <a:moveTo>
                  <a:pt x="41910" y="1043940"/>
                </a:moveTo>
                <a:lnTo>
                  <a:pt x="0" y="1043940"/>
                </a:lnTo>
                <a:lnTo>
                  <a:pt x="0" y="1082039"/>
                </a:lnTo>
                <a:lnTo>
                  <a:pt x="41910" y="1082039"/>
                </a:lnTo>
                <a:lnTo>
                  <a:pt x="41910" y="1043940"/>
                </a:lnTo>
                <a:close/>
              </a:path>
              <a:path w="41910" h="2378709">
                <a:moveTo>
                  <a:pt x="41910" y="1082040"/>
                </a:moveTo>
                <a:lnTo>
                  <a:pt x="0" y="1082040"/>
                </a:lnTo>
                <a:lnTo>
                  <a:pt x="0" y="1085849"/>
                </a:lnTo>
                <a:lnTo>
                  <a:pt x="41910" y="1085849"/>
                </a:lnTo>
                <a:lnTo>
                  <a:pt x="41910" y="1082040"/>
                </a:lnTo>
                <a:close/>
              </a:path>
              <a:path w="41910" h="2378709">
                <a:moveTo>
                  <a:pt x="41910" y="1085850"/>
                </a:moveTo>
                <a:lnTo>
                  <a:pt x="0" y="1085850"/>
                </a:lnTo>
                <a:lnTo>
                  <a:pt x="0" y="1117599"/>
                </a:lnTo>
                <a:lnTo>
                  <a:pt x="41910" y="1117599"/>
                </a:lnTo>
                <a:lnTo>
                  <a:pt x="41910" y="1085850"/>
                </a:lnTo>
                <a:close/>
              </a:path>
              <a:path w="41910" h="2378709">
                <a:moveTo>
                  <a:pt x="41910" y="1117600"/>
                </a:moveTo>
                <a:lnTo>
                  <a:pt x="0" y="1117600"/>
                </a:lnTo>
                <a:lnTo>
                  <a:pt x="0" y="1136649"/>
                </a:lnTo>
                <a:lnTo>
                  <a:pt x="41910" y="1136649"/>
                </a:lnTo>
                <a:lnTo>
                  <a:pt x="41910" y="1117600"/>
                </a:lnTo>
                <a:close/>
              </a:path>
              <a:path w="41910" h="2378709">
                <a:moveTo>
                  <a:pt x="41910" y="1136650"/>
                </a:moveTo>
                <a:lnTo>
                  <a:pt x="0" y="1136650"/>
                </a:lnTo>
                <a:lnTo>
                  <a:pt x="0" y="1162049"/>
                </a:lnTo>
                <a:lnTo>
                  <a:pt x="41910" y="1162049"/>
                </a:lnTo>
                <a:lnTo>
                  <a:pt x="41910" y="1136650"/>
                </a:lnTo>
                <a:close/>
              </a:path>
              <a:path w="41910" h="2378709">
                <a:moveTo>
                  <a:pt x="41910" y="1162050"/>
                </a:moveTo>
                <a:lnTo>
                  <a:pt x="0" y="1162050"/>
                </a:lnTo>
                <a:lnTo>
                  <a:pt x="0" y="1200149"/>
                </a:lnTo>
                <a:lnTo>
                  <a:pt x="41910" y="1200149"/>
                </a:lnTo>
                <a:lnTo>
                  <a:pt x="41910" y="1162050"/>
                </a:lnTo>
                <a:close/>
              </a:path>
              <a:path w="41910" h="2378709">
                <a:moveTo>
                  <a:pt x="41910" y="1200150"/>
                </a:moveTo>
                <a:lnTo>
                  <a:pt x="0" y="1200150"/>
                </a:lnTo>
                <a:lnTo>
                  <a:pt x="0" y="1206499"/>
                </a:lnTo>
                <a:lnTo>
                  <a:pt x="41910" y="1206499"/>
                </a:lnTo>
                <a:lnTo>
                  <a:pt x="41910" y="1200150"/>
                </a:lnTo>
                <a:close/>
              </a:path>
              <a:path w="41910" h="2378709">
                <a:moveTo>
                  <a:pt x="41910" y="1206500"/>
                </a:moveTo>
                <a:lnTo>
                  <a:pt x="0" y="1206500"/>
                </a:lnTo>
                <a:lnTo>
                  <a:pt x="0" y="1219199"/>
                </a:lnTo>
                <a:lnTo>
                  <a:pt x="41910" y="1219199"/>
                </a:lnTo>
                <a:lnTo>
                  <a:pt x="41910" y="1206500"/>
                </a:lnTo>
                <a:close/>
              </a:path>
              <a:path w="41910" h="2378709">
                <a:moveTo>
                  <a:pt x="41910" y="1219200"/>
                </a:moveTo>
                <a:lnTo>
                  <a:pt x="0" y="1219200"/>
                </a:lnTo>
                <a:lnTo>
                  <a:pt x="0" y="1221739"/>
                </a:lnTo>
                <a:lnTo>
                  <a:pt x="41910" y="1221739"/>
                </a:lnTo>
                <a:lnTo>
                  <a:pt x="41910" y="1219200"/>
                </a:lnTo>
                <a:close/>
              </a:path>
              <a:path w="41910" h="2378709">
                <a:moveTo>
                  <a:pt x="41910" y="1221739"/>
                </a:moveTo>
                <a:lnTo>
                  <a:pt x="0" y="1221739"/>
                </a:lnTo>
                <a:lnTo>
                  <a:pt x="0" y="1225549"/>
                </a:lnTo>
                <a:lnTo>
                  <a:pt x="41910" y="1225549"/>
                </a:lnTo>
                <a:lnTo>
                  <a:pt x="41910" y="1221739"/>
                </a:lnTo>
                <a:close/>
              </a:path>
              <a:path w="41910" h="2378709">
                <a:moveTo>
                  <a:pt x="41910" y="1225550"/>
                </a:moveTo>
                <a:lnTo>
                  <a:pt x="0" y="1225550"/>
                </a:lnTo>
                <a:lnTo>
                  <a:pt x="0" y="1250949"/>
                </a:lnTo>
                <a:lnTo>
                  <a:pt x="41910" y="1250949"/>
                </a:lnTo>
                <a:lnTo>
                  <a:pt x="41910" y="1225550"/>
                </a:lnTo>
                <a:close/>
              </a:path>
              <a:path w="41910" h="2378709">
                <a:moveTo>
                  <a:pt x="41910" y="1250950"/>
                </a:moveTo>
                <a:lnTo>
                  <a:pt x="0" y="1250950"/>
                </a:lnTo>
                <a:lnTo>
                  <a:pt x="0" y="1259839"/>
                </a:lnTo>
                <a:lnTo>
                  <a:pt x="41910" y="1259839"/>
                </a:lnTo>
                <a:lnTo>
                  <a:pt x="41910" y="1250950"/>
                </a:lnTo>
                <a:close/>
              </a:path>
              <a:path w="41910" h="2378709">
                <a:moveTo>
                  <a:pt x="41910" y="1259840"/>
                </a:moveTo>
                <a:lnTo>
                  <a:pt x="0" y="1259840"/>
                </a:lnTo>
                <a:lnTo>
                  <a:pt x="0" y="1272539"/>
                </a:lnTo>
                <a:lnTo>
                  <a:pt x="41910" y="1272539"/>
                </a:lnTo>
                <a:lnTo>
                  <a:pt x="41910" y="1259840"/>
                </a:lnTo>
                <a:close/>
              </a:path>
              <a:path w="41910" h="2378709">
                <a:moveTo>
                  <a:pt x="41910" y="1272540"/>
                </a:moveTo>
                <a:lnTo>
                  <a:pt x="0" y="1272540"/>
                </a:lnTo>
                <a:lnTo>
                  <a:pt x="0" y="1342389"/>
                </a:lnTo>
                <a:lnTo>
                  <a:pt x="41910" y="1342389"/>
                </a:lnTo>
                <a:lnTo>
                  <a:pt x="41910" y="1272540"/>
                </a:lnTo>
                <a:close/>
              </a:path>
              <a:path w="41910" h="2378709">
                <a:moveTo>
                  <a:pt x="41910" y="1342390"/>
                </a:moveTo>
                <a:lnTo>
                  <a:pt x="0" y="1342390"/>
                </a:lnTo>
                <a:lnTo>
                  <a:pt x="0" y="1377949"/>
                </a:lnTo>
                <a:lnTo>
                  <a:pt x="41910" y="1377949"/>
                </a:lnTo>
                <a:lnTo>
                  <a:pt x="41910" y="1342390"/>
                </a:lnTo>
                <a:close/>
              </a:path>
              <a:path w="41910" h="2378709">
                <a:moveTo>
                  <a:pt x="41910" y="1377950"/>
                </a:moveTo>
                <a:lnTo>
                  <a:pt x="0" y="1377950"/>
                </a:lnTo>
                <a:lnTo>
                  <a:pt x="0" y="1384299"/>
                </a:lnTo>
                <a:lnTo>
                  <a:pt x="41910" y="1384299"/>
                </a:lnTo>
                <a:lnTo>
                  <a:pt x="41910" y="1377950"/>
                </a:lnTo>
                <a:close/>
              </a:path>
              <a:path w="41910" h="2378709">
                <a:moveTo>
                  <a:pt x="41910" y="1384300"/>
                </a:moveTo>
                <a:lnTo>
                  <a:pt x="0" y="1384300"/>
                </a:lnTo>
                <a:lnTo>
                  <a:pt x="0" y="1390649"/>
                </a:lnTo>
                <a:lnTo>
                  <a:pt x="41910" y="1390649"/>
                </a:lnTo>
                <a:lnTo>
                  <a:pt x="41910" y="1384300"/>
                </a:lnTo>
                <a:close/>
              </a:path>
              <a:path w="41910" h="2378709">
                <a:moveTo>
                  <a:pt x="41910" y="1390650"/>
                </a:moveTo>
                <a:lnTo>
                  <a:pt x="0" y="1390650"/>
                </a:lnTo>
                <a:lnTo>
                  <a:pt x="0" y="1409699"/>
                </a:lnTo>
                <a:lnTo>
                  <a:pt x="41910" y="1409699"/>
                </a:lnTo>
                <a:lnTo>
                  <a:pt x="41910" y="1390650"/>
                </a:lnTo>
                <a:close/>
              </a:path>
              <a:path w="41910" h="2378709">
                <a:moveTo>
                  <a:pt x="41910" y="1409700"/>
                </a:moveTo>
                <a:lnTo>
                  <a:pt x="0" y="1409700"/>
                </a:lnTo>
                <a:lnTo>
                  <a:pt x="0" y="1428749"/>
                </a:lnTo>
                <a:lnTo>
                  <a:pt x="41910" y="1428749"/>
                </a:lnTo>
                <a:lnTo>
                  <a:pt x="41910" y="1409700"/>
                </a:lnTo>
                <a:close/>
              </a:path>
              <a:path w="41910" h="2378709">
                <a:moveTo>
                  <a:pt x="41910" y="1428750"/>
                </a:moveTo>
                <a:lnTo>
                  <a:pt x="0" y="1428750"/>
                </a:lnTo>
                <a:lnTo>
                  <a:pt x="0" y="1441449"/>
                </a:lnTo>
                <a:lnTo>
                  <a:pt x="41910" y="1441449"/>
                </a:lnTo>
                <a:lnTo>
                  <a:pt x="41910" y="1428750"/>
                </a:lnTo>
                <a:close/>
              </a:path>
              <a:path w="41910" h="2378709">
                <a:moveTo>
                  <a:pt x="41910" y="1441450"/>
                </a:moveTo>
                <a:lnTo>
                  <a:pt x="0" y="1441450"/>
                </a:lnTo>
                <a:lnTo>
                  <a:pt x="0" y="1447799"/>
                </a:lnTo>
                <a:lnTo>
                  <a:pt x="41910" y="1447799"/>
                </a:lnTo>
                <a:lnTo>
                  <a:pt x="41910" y="1441450"/>
                </a:lnTo>
                <a:close/>
              </a:path>
              <a:path w="41910" h="2378709">
                <a:moveTo>
                  <a:pt x="41910" y="1447800"/>
                </a:moveTo>
                <a:lnTo>
                  <a:pt x="0" y="1447800"/>
                </a:lnTo>
                <a:lnTo>
                  <a:pt x="0" y="1460499"/>
                </a:lnTo>
                <a:lnTo>
                  <a:pt x="41910" y="1460499"/>
                </a:lnTo>
                <a:lnTo>
                  <a:pt x="41910" y="1447800"/>
                </a:lnTo>
                <a:close/>
              </a:path>
              <a:path w="41910" h="2378709">
                <a:moveTo>
                  <a:pt x="41910" y="1460500"/>
                </a:moveTo>
                <a:lnTo>
                  <a:pt x="0" y="1460500"/>
                </a:lnTo>
                <a:lnTo>
                  <a:pt x="0" y="1473199"/>
                </a:lnTo>
                <a:lnTo>
                  <a:pt x="41910" y="1473199"/>
                </a:lnTo>
                <a:lnTo>
                  <a:pt x="41910" y="1460500"/>
                </a:lnTo>
                <a:close/>
              </a:path>
              <a:path w="41910" h="2378709">
                <a:moveTo>
                  <a:pt x="41910" y="1473200"/>
                </a:moveTo>
                <a:lnTo>
                  <a:pt x="0" y="1473200"/>
                </a:lnTo>
                <a:lnTo>
                  <a:pt x="0" y="1498599"/>
                </a:lnTo>
                <a:lnTo>
                  <a:pt x="41910" y="1498599"/>
                </a:lnTo>
                <a:lnTo>
                  <a:pt x="41910" y="1473200"/>
                </a:lnTo>
                <a:close/>
              </a:path>
              <a:path w="41910" h="2378709">
                <a:moveTo>
                  <a:pt x="41910" y="1498600"/>
                </a:moveTo>
                <a:lnTo>
                  <a:pt x="0" y="1498600"/>
                </a:lnTo>
                <a:lnTo>
                  <a:pt x="0" y="1523999"/>
                </a:lnTo>
                <a:lnTo>
                  <a:pt x="41910" y="1523999"/>
                </a:lnTo>
                <a:lnTo>
                  <a:pt x="41910" y="1498600"/>
                </a:lnTo>
                <a:close/>
              </a:path>
              <a:path w="41910" h="2378709">
                <a:moveTo>
                  <a:pt x="41910" y="1524000"/>
                </a:moveTo>
                <a:lnTo>
                  <a:pt x="0" y="1524000"/>
                </a:lnTo>
                <a:lnTo>
                  <a:pt x="0" y="1530349"/>
                </a:lnTo>
                <a:lnTo>
                  <a:pt x="41910" y="1530349"/>
                </a:lnTo>
                <a:lnTo>
                  <a:pt x="41910" y="1524000"/>
                </a:lnTo>
                <a:close/>
              </a:path>
              <a:path w="41910" h="2378709">
                <a:moveTo>
                  <a:pt x="41910" y="1530350"/>
                </a:moveTo>
                <a:lnTo>
                  <a:pt x="0" y="1530350"/>
                </a:lnTo>
                <a:lnTo>
                  <a:pt x="0" y="1536699"/>
                </a:lnTo>
                <a:lnTo>
                  <a:pt x="41910" y="1536699"/>
                </a:lnTo>
                <a:lnTo>
                  <a:pt x="41910" y="1530350"/>
                </a:lnTo>
                <a:close/>
              </a:path>
              <a:path w="41910" h="2378709">
                <a:moveTo>
                  <a:pt x="41910" y="1536700"/>
                </a:moveTo>
                <a:lnTo>
                  <a:pt x="0" y="1536700"/>
                </a:lnTo>
                <a:lnTo>
                  <a:pt x="0" y="1543049"/>
                </a:lnTo>
                <a:lnTo>
                  <a:pt x="41910" y="1543049"/>
                </a:lnTo>
                <a:lnTo>
                  <a:pt x="41910" y="1536700"/>
                </a:lnTo>
                <a:close/>
              </a:path>
              <a:path w="41910" h="2378709">
                <a:moveTo>
                  <a:pt x="41910" y="1543050"/>
                </a:moveTo>
                <a:lnTo>
                  <a:pt x="0" y="1543050"/>
                </a:lnTo>
                <a:lnTo>
                  <a:pt x="0" y="1549399"/>
                </a:lnTo>
                <a:lnTo>
                  <a:pt x="41910" y="1549399"/>
                </a:lnTo>
                <a:lnTo>
                  <a:pt x="41910" y="1543050"/>
                </a:lnTo>
                <a:close/>
              </a:path>
              <a:path w="41910" h="2378709">
                <a:moveTo>
                  <a:pt x="41910" y="1549400"/>
                </a:moveTo>
                <a:lnTo>
                  <a:pt x="0" y="1549400"/>
                </a:lnTo>
                <a:lnTo>
                  <a:pt x="0" y="1564639"/>
                </a:lnTo>
                <a:lnTo>
                  <a:pt x="41910" y="1564639"/>
                </a:lnTo>
                <a:lnTo>
                  <a:pt x="41910" y="1549400"/>
                </a:lnTo>
                <a:close/>
              </a:path>
              <a:path w="41910" h="2378709">
                <a:moveTo>
                  <a:pt x="41910" y="1767839"/>
                </a:moveTo>
                <a:lnTo>
                  <a:pt x="0" y="1767839"/>
                </a:lnTo>
                <a:lnTo>
                  <a:pt x="0" y="2378710"/>
                </a:lnTo>
                <a:lnTo>
                  <a:pt x="41910" y="2378710"/>
                </a:lnTo>
                <a:lnTo>
                  <a:pt x="41910" y="1767839"/>
                </a:lnTo>
                <a:close/>
              </a:path>
              <a:path w="41910" h="2378709">
                <a:moveTo>
                  <a:pt x="41910" y="1761489"/>
                </a:moveTo>
                <a:lnTo>
                  <a:pt x="0" y="1761489"/>
                </a:lnTo>
                <a:lnTo>
                  <a:pt x="0" y="1766569"/>
                </a:lnTo>
                <a:lnTo>
                  <a:pt x="41910" y="1766569"/>
                </a:lnTo>
                <a:lnTo>
                  <a:pt x="41910" y="1761489"/>
                </a:lnTo>
                <a:close/>
              </a:path>
              <a:path w="41910" h="2378709">
                <a:moveTo>
                  <a:pt x="41910" y="1755139"/>
                </a:moveTo>
                <a:lnTo>
                  <a:pt x="0" y="1755139"/>
                </a:lnTo>
                <a:lnTo>
                  <a:pt x="0" y="1760219"/>
                </a:lnTo>
                <a:lnTo>
                  <a:pt x="41910" y="1760219"/>
                </a:lnTo>
                <a:lnTo>
                  <a:pt x="41910" y="1755139"/>
                </a:lnTo>
                <a:close/>
              </a:path>
              <a:path w="41910" h="2378709">
                <a:moveTo>
                  <a:pt x="41910" y="1748789"/>
                </a:moveTo>
                <a:lnTo>
                  <a:pt x="0" y="1748789"/>
                </a:lnTo>
                <a:lnTo>
                  <a:pt x="0" y="1753869"/>
                </a:lnTo>
                <a:lnTo>
                  <a:pt x="41910" y="1753869"/>
                </a:lnTo>
                <a:lnTo>
                  <a:pt x="41910" y="1748789"/>
                </a:lnTo>
                <a:close/>
              </a:path>
              <a:path w="41910" h="2378709">
                <a:moveTo>
                  <a:pt x="41910" y="1742439"/>
                </a:moveTo>
                <a:lnTo>
                  <a:pt x="0" y="1742439"/>
                </a:lnTo>
                <a:lnTo>
                  <a:pt x="0" y="1747519"/>
                </a:lnTo>
                <a:lnTo>
                  <a:pt x="41910" y="1747519"/>
                </a:lnTo>
                <a:lnTo>
                  <a:pt x="41910" y="1742439"/>
                </a:lnTo>
                <a:close/>
              </a:path>
              <a:path w="41910" h="2378709">
                <a:moveTo>
                  <a:pt x="41910" y="1736089"/>
                </a:moveTo>
                <a:lnTo>
                  <a:pt x="0" y="1736089"/>
                </a:lnTo>
                <a:lnTo>
                  <a:pt x="0" y="1741170"/>
                </a:lnTo>
                <a:lnTo>
                  <a:pt x="41910" y="1741170"/>
                </a:lnTo>
                <a:lnTo>
                  <a:pt x="41910" y="1736089"/>
                </a:lnTo>
                <a:close/>
              </a:path>
              <a:path w="41910" h="2378709">
                <a:moveTo>
                  <a:pt x="41910" y="1729740"/>
                </a:moveTo>
                <a:lnTo>
                  <a:pt x="0" y="1729740"/>
                </a:lnTo>
                <a:lnTo>
                  <a:pt x="0" y="1734819"/>
                </a:lnTo>
                <a:lnTo>
                  <a:pt x="41910" y="1734819"/>
                </a:lnTo>
                <a:lnTo>
                  <a:pt x="41910" y="1729740"/>
                </a:lnTo>
                <a:close/>
              </a:path>
              <a:path w="41910" h="2378709">
                <a:moveTo>
                  <a:pt x="41910" y="1723389"/>
                </a:moveTo>
                <a:lnTo>
                  <a:pt x="0" y="1723389"/>
                </a:lnTo>
                <a:lnTo>
                  <a:pt x="0" y="1728469"/>
                </a:lnTo>
                <a:lnTo>
                  <a:pt x="41910" y="1728469"/>
                </a:lnTo>
                <a:lnTo>
                  <a:pt x="41910" y="1723389"/>
                </a:lnTo>
                <a:close/>
              </a:path>
              <a:path w="41910" h="2378709">
                <a:moveTo>
                  <a:pt x="41910" y="1717039"/>
                </a:moveTo>
                <a:lnTo>
                  <a:pt x="0" y="1717039"/>
                </a:lnTo>
                <a:lnTo>
                  <a:pt x="0" y="1722119"/>
                </a:lnTo>
                <a:lnTo>
                  <a:pt x="41910" y="1722119"/>
                </a:lnTo>
                <a:lnTo>
                  <a:pt x="41910" y="1717039"/>
                </a:lnTo>
                <a:close/>
              </a:path>
              <a:path w="41910" h="2378709">
                <a:moveTo>
                  <a:pt x="41910" y="1710689"/>
                </a:moveTo>
                <a:lnTo>
                  <a:pt x="0" y="1710689"/>
                </a:lnTo>
                <a:lnTo>
                  <a:pt x="0" y="1715769"/>
                </a:lnTo>
                <a:lnTo>
                  <a:pt x="41910" y="1715769"/>
                </a:lnTo>
                <a:lnTo>
                  <a:pt x="41910" y="1710689"/>
                </a:lnTo>
                <a:close/>
              </a:path>
              <a:path w="41910" h="2378709">
                <a:moveTo>
                  <a:pt x="41910" y="1704339"/>
                </a:moveTo>
                <a:lnTo>
                  <a:pt x="0" y="1704339"/>
                </a:lnTo>
                <a:lnTo>
                  <a:pt x="0" y="1709420"/>
                </a:lnTo>
                <a:lnTo>
                  <a:pt x="41910" y="1709420"/>
                </a:lnTo>
                <a:lnTo>
                  <a:pt x="41910" y="1704339"/>
                </a:lnTo>
                <a:close/>
              </a:path>
              <a:path w="41910" h="2378709">
                <a:moveTo>
                  <a:pt x="41910" y="1697989"/>
                </a:moveTo>
                <a:lnTo>
                  <a:pt x="0" y="1697989"/>
                </a:lnTo>
                <a:lnTo>
                  <a:pt x="0" y="1703069"/>
                </a:lnTo>
                <a:lnTo>
                  <a:pt x="41910" y="1703069"/>
                </a:lnTo>
                <a:lnTo>
                  <a:pt x="41910" y="1697989"/>
                </a:lnTo>
                <a:close/>
              </a:path>
              <a:path w="41910" h="2378709">
                <a:moveTo>
                  <a:pt x="41910" y="1691639"/>
                </a:moveTo>
                <a:lnTo>
                  <a:pt x="0" y="1691639"/>
                </a:lnTo>
                <a:lnTo>
                  <a:pt x="0" y="1696719"/>
                </a:lnTo>
                <a:lnTo>
                  <a:pt x="41910" y="1696719"/>
                </a:lnTo>
                <a:lnTo>
                  <a:pt x="41910" y="1691639"/>
                </a:lnTo>
                <a:close/>
              </a:path>
              <a:path w="41910" h="2378709">
                <a:moveTo>
                  <a:pt x="41910" y="1685290"/>
                </a:moveTo>
                <a:lnTo>
                  <a:pt x="0" y="1685290"/>
                </a:lnTo>
                <a:lnTo>
                  <a:pt x="0" y="1690369"/>
                </a:lnTo>
                <a:lnTo>
                  <a:pt x="41910" y="1690369"/>
                </a:lnTo>
                <a:lnTo>
                  <a:pt x="41910" y="1685290"/>
                </a:lnTo>
                <a:close/>
              </a:path>
              <a:path w="41910" h="2378709">
                <a:moveTo>
                  <a:pt x="41910" y="1678939"/>
                </a:moveTo>
                <a:lnTo>
                  <a:pt x="0" y="1678939"/>
                </a:lnTo>
                <a:lnTo>
                  <a:pt x="0" y="1684020"/>
                </a:lnTo>
                <a:lnTo>
                  <a:pt x="41910" y="1684020"/>
                </a:lnTo>
                <a:lnTo>
                  <a:pt x="41910" y="1678939"/>
                </a:lnTo>
                <a:close/>
              </a:path>
              <a:path w="41910" h="2378709">
                <a:moveTo>
                  <a:pt x="41910" y="1672589"/>
                </a:moveTo>
                <a:lnTo>
                  <a:pt x="0" y="1672589"/>
                </a:lnTo>
                <a:lnTo>
                  <a:pt x="0" y="1677669"/>
                </a:lnTo>
                <a:lnTo>
                  <a:pt x="41910" y="1677669"/>
                </a:lnTo>
                <a:lnTo>
                  <a:pt x="41910" y="1672589"/>
                </a:lnTo>
                <a:close/>
              </a:path>
              <a:path w="41910" h="2378709">
                <a:moveTo>
                  <a:pt x="41910" y="1666240"/>
                </a:moveTo>
                <a:lnTo>
                  <a:pt x="0" y="1666240"/>
                </a:lnTo>
                <a:lnTo>
                  <a:pt x="0" y="1671319"/>
                </a:lnTo>
                <a:lnTo>
                  <a:pt x="41910" y="1671319"/>
                </a:lnTo>
                <a:lnTo>
                  <a:pt x="41910" y="1666240"/>
                </a:lnTo>
                <a:close/>
              </a:path>
              <a:path w="41910" h="2378709">
                <a:moveTo>
                  <a:pt x="41910" y="1659889"/>
                </a:moveTo>
                <a:lnTo>
                  <a:pt x="0" y="1659889"/>
                </a:lnTo>
                <a:lnTo>
                  <a:pt x="0" y="1664970"/>
                </a:lnTo>
                <a:lnTo>
                  <a:pt x="41910" y="1664970"/>
                </a:lnTo>
                <a:lnTo>
                  <a:pt x="41910" y="1659889"/>
                </a:lnTo>
                <a:close/>
              </a:path>
              <a:path w="41910" h="2378709">
                <a:moveTo>
                  <a:pt x="41910" y="1653539"/>
                </a:moveTo>
                <a:lnTo>
                  <a:pt x="0" y="1653539"/>
                </a:lnTo>
                <a:lnTo>
                  <a:pt x="0" y="1658619"/>
                </a:lnTo>
                <a:lnTo>
                  <a:pt x="41910" y="1658619"/>
                </a:lnTo>
                <a:lnTo>
                  <a:pt x="41910" y="1653539"/>
                </a:lnTo>
                <a:close/>
              </a:path>
              <a:path w="41910" h="2378709">
                <a:moveTo>
                  <a:pt x="41910" y="1647189"/>
                </a:moveTo>
                <a:lnTo>
                  <a:pt x="0" y="1647189"/>
                </a:lnTo>
                <a:lnTo>
                  <a:pt x="0" y="1652269"/>
                </a:lnTo>
                <a:lnTo>
                  <a:pt x="41910" y="1652269"/>
                </a:lnTo>
                <a:lnTo>
                  <a:pt x="41910" y="1647189"/>
                </a:lnTo>
                <a:close/>
              </a:path>
              <a:path w="41910" h="2378709">
                <a:moveTo>
                  <a:pt x="41910" y="1640839"/>
                </a:moveTo>
                <a:lnTo>
                  <a:pt x="0" y="1640839"/>
                </a:lnTo>
                <a:lnTo>
                  <a:pt x="0" y="1645919"/>
                </a:lnTo>
                <a:lnTo>
                  <a:pt x="41910" y="1645919"/>
                </a:lnTo>
                <a:lnTo>
                  <a:pt x="41910" y="1640839"/>
                </a:lnTo>
                <a:close/>
              </a:path>
              <a:path w="41910" h="2378709">
                <a:moveTo>
                  <a:pt x="41910" y="1634489"/>
                </a:moveTo>
                <a:lnTo>
                  <a:pt x="0" y="1634489"/>
                </a:lnTo>
                <a:lnTo>
                  <a:pt x="0" y="1639569"/>
                </a:lnTo>
                <a:lnTo>
                  <a:pt x="41910" y="1639569"/>
                </a:lnTo>
                <a:lnTo>
                  <a:pt x="41910" y="1634489"/>
                </a:lnTo>
                <a:close/>
              </a:path>
              <a:path w="41910" h="2378709">
                <a:moveTo>
                  <a:pt x="41910" y="1628139"/>
                </a:moveTo>
                <a:lnTo>
                  <a:pt x="0" y="1628139"/>
                </a:lnTo>
                <a:lnTo>
                  <a:pt x="0" y="1633219"/>
                </a:lnTo>
                <a:lnTo>
                  <a:pt x="41910" y="1633219"/>
                </a:lnTo>
                <a:lnTo>
                  <a:pt x="41910" y="1628139"/>
                </a:lnTo>
                <a:close/>
              </a:path>
              <a:path w="41910" h="2378709">
                <a:moveTo>
                  <a:pt x="41910" y="1621789"/>
                </a:moveTo>
                <a:lnTo>
                  <a:pt x="0" y="1621789"/>
                </a:lnTo>
                <a:lnTo>
                  <a:pt x="0" y="1626869"/>
                </a:lnTo>
                <a:lnTo>
                  <a:pt x="41910" y="1626869"/>
                </a:lnTo>
                <a:lnTo>
                  <a:pt x="41910" y="1621789"/>
                </a:lnTo>
                <a:close/>
              </a:path>
              <a:path w="41910" h="2378709">
                <a:moveTo>
                  <a:pt x="41910" y="1615439"/>
                </a:moveTo>
                <a:lnTo>
                  <a:pt x="0" y="1615439"/>
                </a:lnTo>
                <a:lnTo>
                  <a:pt x="0" y="1620519"/>
                </a:lnTo>
                <a:lnTo>
                  <a:pt x="41910" y="1620519"/>
                </a:lnTo>
                <a:lnTo>
                  <a:pt x="41910" y="1615439"/>
                </a:lnTo>
                <a:close/>
              </a:path>
              <a:path w="41910" h="2378709">
                <a:moveTo>
                  <a:pt x="41910" y="1609089"/>
                </a:moveTo>
                <a:lnTo>
                  <a:pt x="0" y="1609089"/>
                </a:lnTo>
                <a:lnTo>
                  <a:pt x="0" y="1614169"/>
                </a:lnTo>
                <a:lnTo>
                  <a:pt x="41910" y="1614169"/>
                </a:lnTo>
                <a:lnTo>
                  <a:pt x="41910" y="1609089"/>
                </a:lnTo>
                <a:close/>
              </a:path>
              <a:path w="41910" h="2378709">
                <a:moveTo>
                  <a:pt x="41910" y="1602739"/>
                </a:moveTo>
                <a:lnTo>
                  <a:pt x="0" y="1602739"/>
                </a:lnTo>
                <a:lnTo>
                  <a:pt x="0" y="1607819"/>
                </a:lnTo>
                <a:lnTo>
                  <a:pt x="41910" y="1607819"/>
                </a:lnTo>
                <a:lnTo>
                  <a:pt x="41910" y="1602739"/>
                </a:lnTo>
                <a:close/>
              </a:path>
              <a:path w="41910" h="2378709">
                <a:moveTo>
                  <a:pt x="41910" y="1596389"/>
                </a:moveTo>
                <a:lnTo>
                  <a:pt x="0" y="1596389"/>
                </a:lnTo>
                <a:lnTo>
                  <a:pt x="0" y="1601469"/>
                </a:lnTo>
                <a:lnTo>
                  <a:pt x="41910" y="1601469"/>
                </a:lnTo>
                <a:lnTo>
                  <a:pt x="41910" y="1596389"/>
                </a:lnTo>
                <a:close/>
              </a:path>
              <a:path w="41910" h="2378709">
                <a:moveTo>
                  <a:pt x="41910" y="1590039"/>
                </a:moveTo>
                <a:lnTo>
                  <a:pt x="0" y="1590039"/>
                </a:lnTo>
                <a:lnTo>
                  <a:pt x="0" y="1595119"/>
                </a:lnTo>
                <a:lnTo>
                  <a:pt x="41910" y="1595119"/>
                </a:lnTo>
                <a:lnTo>
                  <a:pt x="41910" y="1590039"/>
                </a:lnTo>
                <a:close/>
              </a:path>
              <a:path w="41910" h="2378709">
                <a:moveTo>
                  <a:pt x="41910" y="1583689"/>
                </a:moveTo>
                <a:lnTo>
                  <a:pt x="0" y="1583689"/>
                </a:lnTo>
                <a:lnTo>
                  <a:pt x="0" y="1588769"/>
                </a:lnTo>
                <a:lnTo>
                  <a:pt x="41910" y="1588769"/>
                </a:lnTo>
                <a:lnTo>
                  <a:pt x="41910" y="1583689"/>
                </a:lnTo>
                <a:close/>
              </a:path>
              <a:path w="41910" h="2378709">
                <a:moveTo>
                  <a:pt x="41910" y="1577339"/>
                </a:moveTo>
                <a:lnTo>
                  <a:pt x="0" y="1577339"/>
                </a:lnTo>
                <a:lnTo>
                  <a:pt x="0" y="1582420"/>
                </a:lnTo>
                <a:lnTo>
                  <a:pt x="41910" y="1582420"/>
                </a:lnTo>
                <a:lnTo>
                  <a:pt x="41910" y="1577339"/>
                </a:lnTo>
                <a:close/>
              </a:path>
              <a:path w="41910" h="2378709">
                <a:moveTo>
                  <a:pt x="41910" y="1570989"/>
                </a:moveTo>
                <a:lnTo>
                  <a:pt x="0" y="1570989"/>
                </a:lnTo>
                <a:lnTo>
                  <a:pt x="0" y="1576069"/>
                </a:lnTo>
                <a:lnTo>
                  <a:pt x="41910" y="1576069"/>
                </a:lnTo>
                <a:lnTo>
                  <a:pt x="41910" y="1570989"/>
                </a:lnTo>
                <a:close/>
              </a:path>
              <a:path w="41910" h="2378709">
                <a:moveTo>
                  <a:pt x="41910" y="1565910"/>
                </a:moveTo>
                <a:lnTo>
                  <a:pt x="0" y="1565910"/>
                </a:lnTo>
                <a:lnTo>
                  <a:pt x="0" y="1569719"/>
                </a:lnTo>
                <a:lnTo>
                  <a:pt x="41910" y="1569719"/>
                </a:lnTo>
                <a:lnTo>
                  <a:pt x="41910" y="156591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994400" y="4349750"/>
            <a:ext cx="213360" cy="250698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952490" y="4324350"/>
            <a:ext cx="41910" cy="2532380"/>
          </a:xfrm>
          <a:custGeom>
            <a:avLst/>
            <a:gdLst/>
            <a:ahLst/>
            <a:cxnLst/>
            <a:rect l="l" t="t" r="r" b="b"/>
            <a:pathLst>
              <a:path w="41910" h="2532379">
                <a:moveTo>
                  <a:pt x="1270" y="0"/>
                </a:moveTo>
                <a:lnTo>
                  <a:pt x="0" y="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1430" y="7619"/>
                </a:lnTo>
                <a:lnTo>
                  <a:pt x="11430" y="6350"/>
                </a:lnTo>
                <a:lnTo>
                  <a:pt x="8890" y="6350"/>
                </a:lnTo>
                <a:lnTo>
                  <a:pt x="8889" y="5080"/>
                </a:lnTo>
                <a:lnTo>
                  <a:pt x="7619" y="5080"/>
                </a:lnTo>
                <a:lnTo>
                  <a:pt x="7619" y="3810"/>
                </a:lnTo>
                <a:lnTo>
                  <a:pt x="5080" y="3810"/>
                </a:lnTo>
                <a:lnTo>
                  <a:pt x="5080" y="2540"/>
                </a:lnTo>
                <a:lnTo>
                  <a:pt x="2540" y="2540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1910" h="2532379">
                <a:moveTo>
                  <a:pt x="1523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7780" y="11430"/>
                </a:lnTo>
                <a:lnTo>
                  <a:pt x="17780" y="10160"/>
                </a:lnTo>
                <a:lnTo>
                  <a:pt x="15239" y="10160"/>
                </a:lnTo>
                <a:lnTo>
                  <a:pt x="15239" y="8890"/>
                </a:lnTo>
                <a:close/>
              </a:path>
              <a:path w="41910" h="2532379">
                <a:moveTo>
                  <a:pt x="26670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4289" y="21589"/>
                </a:lnTo>
                <a:lnTo>
                  <a:pt x="34289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0479" y="19050"/>
                </a:lnTo>
                <a:lnTo>
                  <a:pt x="30479" y="17780"/>
                </a:lnTo>
                <a:lnTo>
                  <a:pt x="27939" y="17780"/>
                </a:lnTo>
                <a:lnTo>
                  <a:pt x="27939" y="16510"/>
                </a:lnTo>
                <a:lnTo>
                  <a:pt x="26670" y="16510"/>
                </a:lnTo>
                <a:lnTo>
                  <a:pt x="26670" y="15240"/>
                </a:lnTo>
                <a:close/>
              </a:path>
              <a:path w="41910" h="2532379">
                <a:moveTo>
                  <a:pt x="36830" y="21590"/>
                </a:moveTo>
                <a:lnTo>
                  <a:pt x="0" y="21590"/>
                </a:lnTo>
                <a:lnTo>
                  <a:pt x="0" y="46989"/>
                </a:lnTo>
                <a:lnTo>
                  <a:pt x="41910" y="46989"/>
                </a:lnTo>
                <a:lnTo>
                  <a:pt x="41910" y="25400"/>
                </a:lnTo>
                <a:lnTo>
                  <a:pt x="40639" y="25400"/>
                </a:lnTo>
                <a:lnTo>
                  <a:pt x="40639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6830" y="22860"/>
                </a:lnTo>
                <a:lnTo>
                  <a:pt x="36830" y="21590"/>
                </a:lnTo>
                <a:close/>
              </a:path>
              <a:path w="41910" h="2532379">
                <a:moveTo>
                  <a:pt x="41910" y="46990"/>
                </a:moveTo>
                <a:lnTo>
                  <a:pt x="0" y="46990"/>
                </a:lnTo>
                <a:lnTo>
                  <a:pt x="0" y="72389"/>
                </a:lnTo>
                <a:lnTo>
                  <a:pt x="41910" y="72389"/>
                </a:lnTo>
                <a:lnTo>
                  <a:pt x="41910" y="46990"/>
                </a:lnTo>
                <a:close/>
              </a:path>
              <a:path w="41910" h="2532379">
                <a:moveTo>
                  <a:pt x="41910" y="72390"/>
                </a:moveTo>
                <a:lnTo>
                  <a:pt x="0" y="72390"/>
                </a:lnTo>
                <a:lnTo>
                  <a:pt x="0" y="78739"/>
                </a:lnTo>
                <a:lnTo>
                  <a:pt x="41910" y="78739"/>
                </a:lnTo>
                <a:lnTo>
                  <a:pt x="41910" y="72390"/>
                </a:lnTo>
                <a:close/>
              </a:path>
              <a:path w="41910" h="2532379">
                <a:moveTo>
                  <a:pt x="41910" y="78740"/>
                </a:moveTo>
                <a:lnTo>
                  <a:pt x="0" y="78740"/>
                </a:lnTo>
                <a:lnTo>
                  <a:pt x="0" y="110489"/>
                </a:lnTo>
                <a:lnTo>
                  <a:pt x="41910" y="110489"/>
                </a:lnTo>
                <a:lnTo>
                  <a:pt x="41910" y="78740"/>
                </a:lnTo>
                <a:close/>
              </a:path>
              <a:path w="41910" h="2532379">
                <a:moveTo>
                  <a:pt x="41910" y="110490"/>
                </a:moveTo>
                <a:lnTo>
                  <a:pt x="0" y="110490"/>
                </a:lnTo>
                <a:lnTo>
                  <a:pt x="0" y="129539"/>
                </a:lnTo>
                <a:lnTo>
                  <a:pt x="41910" y="129539"/>
                </a:lnTo>
                <a:lnTo>
                  <a:pt x="41910" y="110490"/>
                </a:lnTo>
                <a:close/>
              </a:path>
              <a:path w="41910" h="2532379">
                <a:moveTo>
                  <a:pt x="41910" y="129540"/>
                </a:moveTo>
                <a:lnTo>
                  <a:pt x="0" y="129540"/>
                </a:lnTo>
                <a:lnTo>
                  <a:pt x="0" y="148589"/>
                </a:lnTo>
                <a:lnTo>
                  <a:pt x="41910" y="148589"/>
                </a:lnTo>
                <a:lnTo>
                  <a:pt x="41910" y="129540"/>
                </a:lnTo>
                <a:close/>
              </a:path>
              <a:path w="41910" h="2532379">
                <a:moveTo>
                  <a:pt x="41910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41910" y="154939"/>
                </a:lnTo>
                <a:lnTo>
                  <a:pt x="41910" y="148590"/>
                </a:lnTo>
                <a:close/>
              </a:path>
              <a:path w="41910" h="2532379">
                <a:moveTo>
                  <a:pt x="41910" y="154940"/>
                </a:moveTo>
                <a:lnTo>
                  <a:pt x="0" y="154940"/>
                </a:lnTo>
                <a:lnTo>
                  <a:pt x="0" y="161289"/>
                </a:lnTo>
                <a:lnTo>
                  <a:pt x="41910" y="161289"/>
                </a:lnTo>
                <a:lnTo>
                  <a:pt x="41910" y="154940"/>
                </a:lnTo>
                <a:close/>
              </a:path>
              <a:path w="41910" h="2532379">
                <a:moveTo>
                  <a:pt x="41910" y="161290"/>
                </a:moveTo>
                <a:lnTo>
                  <a:pt x="0" y="161290"/>
                </a:lnTo>
                <a:lnTo>
                  <a:pt x="0" y="167639"/>
                </a:lnTo>
                <a:lnTo>
                  <a:pt x="41910" y="167639"/>
                </a:lnTo>
                <a:lnTo>
                  <a:pt x="41910" y="161290"/>
                </a:lnTo>
                <a:close/>
              </a:path>
              <a:path w="41910" h="2532379">
                <a:moveTo>
                  <a:pt x="41910" y="167640"/>
                </a:moveTo>
                <a:lnTo>
                  <a:pt x="0" y="167640"/>
                </a:lnTo>
                <a:lnTo>
                  <a:pt x="0" y="173989"/>
                </a:lnTo>
                <a:lnTo>
                  <a:pt x="41910" y="173989"/>
                </a:lnTo>
                <a:lnTo>
                  <a:pt x="41910" y="167640"/>
                </a:lnTo>
                <a:close/>
              </a:path>
              <a:path w="41910" h="2532379">
                <a:moveTo>
                  <a:pt x="41910" y="173990"/>
                </a:moveTo>
                <a:lnTo>
                  <a:pt x="0" y="173990"/>
                </a:lnTo>
                <a:lnTo>
                  <a:pt x="0" y="186689"/>
                </a:lnTo>
                <a:lnTo>
                  <a:pt x="41910" y="186689"/>
                </a:lnTo>
                <a:lnTo>
                  <a:pt x="41910" y="173990"/>
                </a:lnTo>
                <a:close/>
              </a:path>
              <a:path w="41910" h="2532379">
                <a:moveTo>
                  <a:pt x="41910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41910" y="193039"/>
                </a:lnTo>
                <a:lnTo>
                  <a:pt x="41910" y="186690"/>
                </a:lnTo>
                <a:close/>
              </a:path>
              <a:path w="41910" h="2532379">
                <a:moveTo>
                  <a:pt x="41910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41910" y="199389"/>
                </a:lnTo>
                <a:lnTo>
                  <a:pt x="41910" y="193040"/>
                </a:lnTo>
                <a:close/>
              </a:path>
              <a:path w="41910" h="2532379">
                <a:moveTo>
                  <a:pt x="41910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41910" y="205739"/>
                </a:lnTo>
                <a:lnTo>
                  <a:pt x="41910" y="199390"/>
                </a:lnTo>
                <a:close/>
              </a:path>
              <a:path w="41910" h="2532379">
                <a:moveTo>
                  <a:pt x="41910" y="205740"/>
                </a:moveTo>
                <a:lnTo>
                  <a:pt x="0" y="205740"/>
                </a:lnTo>
                <a:lnTo>
                  <a:pt x="0" y="212089"/>
                </a:lnTo>
                <a:lnTo>
                  <a:pt x="41910" y="212089"/>
                </a:lnTo>
                <a:lnTo>
                  <a:pt x="41910" y="205740"/>
                </a:lnTo>
                <a:close/>
              </a:path>
              <a:path w="41910" h="2532379">
                <a:moveTo>
                  <a:pt x="41910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41910" y="218439"/>
                </a:lnTo>
                <a:lnTo>
                  <a:pt x="41910" y="212090"/>
                </a:lnTo>
                <a:close/>
              </a:path>
              <a:path w="41910" h="2532379">
                <a:moveTo>
                  <a:pt x="41910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41910" y="224789"/>
                </a:lnTo>
                <a:lnTo>
                  <a:pt x="41910" y="218440"/>
                </a:lnTo>
                <a:close/>
              </a:path>
              <a:path w="41910" h="2532379">
                <a:moveTo>
                  <a:pt x="41910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1910" y="231139"/>
                </a:lnTo>
                <a:lnTo>
                  <a:pt x="41910" y="224790"/>
                </a:lnTo>
                <a:close/>
              </a:path>
              <a:path w="41910" h="2532379">
                <a:moveTo>
                  <a:pt x="41910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1910" y="237489"/>
                </a:lnTo>
                <a:lnTo>
                  <a:pt x="41910" y="231140"/>
                </a:lnTo>
                <a:close/>
              </a:path>
              <a:path w="41910" h="2532379">
                <a:moveTo>
                  <a:pt x="41910" y="237490"/>
                </a:moveTo>
                <a:lnTo>
                  <a:pt x="0" y="237490"/>
                </a:lnTo>
                <a:lnTo>
                  <a:pt x="0" y="262889"/>
                </a:lnTo>
                <a:lnTo>
                  <a:pt x="41910" y="262889"/>
                </a:lnTo>
                <a:lnTo>
                  <a:pt x="41910" y="237490"/>
                </a:lnTo>
                <a:close/>
              </a:path>
              <a:path w="41910" h="2532379">
                <a:moveTo>
                  <a:pt x="41910" y="262890"/>
                </a:moveTo>
                <a:lnTo>
                  <a:pt x="0" y="262890"/>
                </a:lnTo>
                <a:lnTo>
                  <a:pt x="0" y="294639"/>
                </a:lnTo>
                <a:lnTo>
                  <a:pt x="41910" y="294639"/>
                </a:lnTo>
                <a:lnTo>
                  <a:pt x="41910" y="262890"/>
                </a:lnTo>
                <a:close/>
              </a:path>
              <a:path w="41910" h="2532379">
                <a:moveTo>
                  <a:pt x="41910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41910" y="300989"/>
                </a:lnTo>
                <a:lnTo>
                  <a:pt x="41910" y="294640"/>
                </a:lnTo>
                <a:close/>
              </a:path>
              <a:path w="41910" h="2532379">
                <a:moveTo>
                  <a:pt x="41910" y="300990"/>
                </a:moveTo>
                <a:lnTo>
                  <a:pt x="0" y="300990"/>
                </a:lnTo>
                <a:lnTo>
                  <a:pt x="0" y="332739"/>
                </a:lnTo>
                <a:lnTo>
                  <a:pt x="41910" y="332739"/>
                </a:lnTo>
                <a:lnTo>
                  <a:pt x="41910" y="300990"/>
                </a:lnTo>
                <a:close/>
              </a:path>
              <a:path w="41910" h="2532379">
                <a:moveTo>
                  <a:pt x="41910" y="335280"/>
                </a:moveTo>
                <a:lnTo>
                  <a:pt x="0" y="335280"/>
                </a:lnTo>
                <a:lnTo>
                  <a:pt x="0" y="370839"/>
                </a:lnTo>
                <a:lnTo>
                  <a:pt x="41910" y="370839"/>
                </a:lnTo>
                <a:lnTo>
                  <a:pt x="41910" y="335280"/>
                </a:lnTo>
                <a:close/>
              </a:path>
              <a:path w="41910" h="2532379">
                <a:moveTo>
                  <a:pt x="41910" y="332740"/>
                </a:moveTo>
                <a:lnTo>
                  <a:pt x="0" y="332740"/>
                </a:lnTo>
                <a:lnTo>
                  <a:pt x="0" y="335279"/>
                </a:lnTo>
                <a:lnTo>
                  <a:pt x="41910" y="335279"/>
                </a:lnTo>
                <a:lnTo>
                  <a:pt x="41910" y="332740"/>
                </a:lnTo>
                <a:close/>
              </a:path>
              <a:path w="41910" h="2532379">
                <a:moveTo>
                  <a:pt x="41910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41910" y="377189"/>
                </a:lnTo>
                <a:lnTo>
                  <a:pt x="41910" y="370840"/>
                </a:lnTo>
                <a:close/>
              </a:path>
              <a:path w="41910" h="2532379">
                <a:moveTo>
                  <a:pt x="41910" y="377190"/>
                </a:moveTo>
                <a:lnTo>
                  <a:pt x="0" y="377190"/>
                </a:lnTo>
                <a:lnTo>
                  <a:pt x="0" y="408939"/>
                </a:lnTo>
                <a:lnTo>
                  <a:pt x="41910" y="408939"/>
                </a:lnTo>
                <a:lnTo>
                  <a:pt x="41910" y="377190"/>
                </a:lnTo>
                <a:close/>
              </a:path>
              <a:path w="41910" h="2532379">
                <a:moveTo>
                  <a:pt x="4191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41910" y="415289"/>
                </a:lnTo>
                <a:lnTo>
                  <a:pt x="41910" y="408940"/>
                </a:lnTo>
                <a:close/>
              </a:path>
              <a:path w="41910" h="2532379">
                <a:moveTo>
                  <a:pt x="41910" y="415290"/>
                </a:moveTo>
                <a:lnTo>
                  <a:pt x="0" y="415290"/>
                </a:lnTo>
                <a:lnTo>
                  <a:pt x="0" y="447039"/>
                </a:lnTo>
                <a:lnTo>
                  <a:pt x="41910" y="447039"/>
                </a:lnTo>
                <a:lnTo>
                  <a:pt x="41910" y="415290"/>
                </a:lnTo>
                <a:close/>
              </a:path>
              <a:path w="41910" h="2532379">
                <a:moveTo>
                  <a:pt x="41910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41910" y="453389"/>
                </a:lnTo>
                <a:lnTo>
                  <a:pt x="41910" y="447040"/>
                </a:lnTo>
                <a:close/>
              </a:path>
              <a:path w="41910" h="2532379">
                <a:moveTo>
                  <a:pt x="41910" y="453390"/>
                </a:moveTo>
                <a:lnTo>
                  <a:pt x="0" y="453390"/>
                </a:lnTo>
                <a:lnTo>
                  <a:pt x="0" y="459739"/>
                </a:lnTo>
                <a:lnTo>
                  <a:pt x="41910" y="459739"/>
                </a:lnTo>
                <a:lnTo>
                  <a:pt x="41910" y="453390"/>
                </a:lnTo>
                <a:close/>
              </a:path>
              <a:path w="41910" h="2532379">
                <a:moveTo>
                  <a:pt x="41910" y="459740"/>
                </a:moveTo>
                <a:lnTo>
                  <a:pt x="0" y="459740"/>
                </a:lnTo>
                <a:lnTo>
                  <a:pt x="0" y="472439"/>
                </a:lnTo>
                <a:lnTo>
                  <a:pt x="41910" y="472439"/>
                </a:lnTo>
                <a:lnTo>
                  <a:pt x="41910" y="459740"/>
                </a:lnTo>
                <a:close/>
              </a:path>
              <a:path w="41910" h="2532379">
                <a:moveTo>
                  <a:pt x="41910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41910" y="478789"/>
                </a:lnTo>
                <a:lnTo>
                  <a:pt x="41910" y="472440"/>
                </a:lnTo>
                <a:close/>
              </a:path>
              <a:path w="41910" h="2532379">
                <a:moveTo>
                  <a:pt x="41910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41910" y="485139"/>
                </a:lnTo>
                <a:lnTo>
                  <a:pt x="41910" y="478790"/>
                </a:lnTo>
                <a:close/>
              </a:path>
              <a:path w="41910" h="2532379">
                <a:moveTo>
                  <a:pt x="41910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41910" y="491489"/>
                </a:lnTo>
                <a:lnTo>
                  <a:pt x="41910" y="485140"/>
                </a:lnTo>
                <a:close/>
              </a:path>
              <a:path w="41910" h="2532379">
                <a:moveTo>
                  <a:pt x="41910" y="491490"/>
                </a:moveTo>
                <a:lnTo>
                  <a:pt x="0" y="491490"/>
                </a:lnTo>
                <a:lnTo>
                  <a:pt x="0" y="504189"/>
                </a:lnTo>
                <a:lnTo>
                  <a:pt x="41910" y="504189"/>
                </a:lnTo>
                <a:lnTo>
                  <a:pt x="41910" y="491490"/>
                </a:lnTo>
                <a:close/>
              </a:path>
              <a:path w="41910" h="2532379">
                <a:moveTo>
                  <a:pt x="41910" y="504190"/>
                </a:moveTo>
                <a:lnTo>
                  <a:pt x="0" y="504190"/>
                </a:lnTo>
                <a:lnTo>
                  <a:pt x="0" y="516889"/>
                </a:lnTo>
                <a:lnTo>
                  <a:pt x="41910" y="516889"/>
                </a:lnTo>
                <a:lnTo>
                  <a:pt x="41910" y="504190"/>
                </a:lnTo>
                <a:close/>
              </a:path>
              <a:path w="41910" h="2532379">
                <a:moveTo>
                  <a:pt x="41910" y="516890"/>
                </a:moveTo>
                <a:lnTo>
                  <a:pt x="0" y="516890"/>
                </a:lnTo>
                <a:lnTo>
                  <a:pt x="0" y="529589"/>
                </a:lnTo>
                <a:lnTo>
                  <a:pt x="41910" y="529589"/>
                </a:lnTo>
                <a:lnTo>
                  <a:pt x="41910" y="516890"/>
                </a:lnTo>
                <a:close/>
              </a:path>
              <a:path w="41910" h="2532379">
                <a:moveTo>
                  <a:pt x="41910" y="529590"/>
                </a:moveTo>
                <a:lnTo>
                  <a:pt x="0" y="529590"/>
                </a:lnTo>
                <a:lnTo>
                  <a:pt x="0" y="542289"/>
                </a:lnTo>
                <a:lnTo>
                  <a:pt x="41910" y="542289"/>
                </a:lnTo>
                <a:lnTo>
                  <a:pt x="41910" y="529590"/>
                </a:lnTo>
                <a:close/>
              </a:path>
              <a:path w="41910" h="2532379">
                <a:moveTo>
                  <a:pt x="41910" y="542290"/>
                </a:moveTo>
                <a:lnTo>
                  <a:pt x="0" y="542290"/>
                </a:lnTo>
                <a:lnTo>
                  <a:pt x="0" y="567689"/>
                </a:lnTo>
                <a:lnTo>
                  <a:pt x="41910" y="567689"/>
                </a:lnTo>
                <a:lnTo>
                  <a:pt x="41910" y="542290"/>
                </a:lnTo>
                <a:close/>
              </a:path>
              <a:path w="41910" h="2532379">
                <a:moveTo>
                  <a:pt x="41910" y="567690"/>
                </a:moveTo>
                <a:lnTo>
                  <a:pt x="0" y="567690"/>
                </a:lnTo>
                <a:lnTo>
                  <a:pt x="0" y="580389"/>
                </a:lnTo>
                <a:lnTo>
                  <a:pt x="41910" y="580389"/>
                </a:lnTo>
                <a:lnTo>
                  <a:pt x="41910" y="567690"/>
                </a:lnTo>
                <a:close/>
              </a:path>
              <a:path w="41910" h="2532379">
                <a:moveTo>
                  <a:pt x="41910" y="580390"/>
                </a:moveTo>
                <a:lnTo>
                  <a:pt x="0" y="580390"/>
                </a:lnTo>
                <a:lnTo>
                  <a:pt x="0" y="605789"/>
                </a:lnTo>
                <a:lnTo>
                  <a:pt x="41910" y="605789"/>
                </a:lnTo>
                <a:lnTo>
                  <a:pt x="41910" y="580390"/>
                </a:lnTo>
                <a:close/>
              </a:path>
              <a:path w="41910" h="2532379">
                <a:moveTo>
                  <a:pt x="41910" y="605790"/>
                </a:moveTo>
                <a:lnTo>
                  <a:pt x="0" y="605790"/>
                </a:lnTo>
                <a:lnTo>
                  <a:pt x="0" y="612139"/>
                </a:lnTo>
                <a:lnTo>
                  <a:pt x="41910" y="612139"/>
                </a:lnTo>
                <a:lnTo>
                  <a:pt x="41910" y="605790"/>
                </a:lnTo>
                <a:close/>
              </a:path>
              <a:path w="41910" h="2532379">
                <a:moveTo>
                  <a:pt x="41910" y="612140"/>
                </a:moveTo>
                <a:lnTo>
                  <a:pt x="0" y="612140"/>
                </a:lnTo>
                <a:lnTo>
                  <a:pt x="0" y="618489"/>
                </a:lnTo>
                <a:lnTo>
                  <a:pt x="41910" y="618489"/>
                </a:lnTo>
                <a:lnTo>
                  <a:pt x="41910" y="612140"/>
                </a:lnTo>
                <a:close/>
              </a:path>
              <a:path w="41910" h="2532379">
                <a:moveTo>
                  <a:pt x="41910" y="618490"/>
                </a:moveTo>
                <a:lnTo>
                  <a:pt x="0" y="618490"/>
                </a:lnTo>
                <a:lnTo>
                  <a:pt x="0" y="631189"/>
                </a:lnTo>
                <a:lnTo>
                  <a:pt x="41910" y="631189"/>
                </a:lnTo>
                <a:lnTo>
                  <a:pt x="41910" y="618490"/>
                </a:lnTo>
                <a:close/>
              </a:path>
              <a:path w="41910" h="2532379">
                <a:moveTo>
                  <a:pt x="41910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41910" y="637539"/>
                </a:lnTo>
                <a:lnTo>
                  <a:pt x="41910" y="631190"/>
                </a:lnTo>
                <a:close/>
              </a:path>
              <a:path w="41910" h="2532379">
                <a:moveTo>
                  <a:pt x="41910" y="637540"/>
                </a:moveTo>
                <a:lnTo>
                  <a:pt x="0" y="637540"/>
                </a:lnTo>
                <a:lnTo>
                  <a:pt x="0" y="656589"/>
                </a:lnTo>
                <a:lnTo>
                  <a:pt x="41910" y="656589"/>
                </a:lnTo>
                <a:lnTo>
                  <a:pt x="41910" y="637540"/>
                </a:lnTo>
                <a:close/>
              </a:path>
              <a:path w="41910" h="2532379">
                <a:moveTo>
                  <a:pt x="41910" y="656590"/>
                </a:moveTo>
                <a:lnTo>
                  <a:pt x="0" y="656590"/>
                </a:lnTo>
                <a:lnTo>
                  <a:pt x="0" y="662939"/>
                </a:lnTo>
                <a:lnTo>
                  <a:pt x="41910" y="662939"/>
                </a:lnTo>
                <a:lnTo>
                  <a:pt x="41910" y="656590"/>
                </a:lnTo>
                <a:close/>
              </a:path>
              <a:path w="41910" h="2532379">
                <a:moveTo>
                  <a:pt x="41910" y="662940"/>
                </a:moveTo>
                <a:lnTo>
                  <a:pt x="0" y="662940"/>
                </a:lnTo>
                <a:lnTo>
                  <a:pt x="0" y="669289"/>
                </a:lnTo>
                <a:lnTo>
                  <a:pt x="41910" y="669289"/>
                </a:lnTo>
                <a:lnTo>
                  <a:pt x="41910" y="662940"/>
                </a:lnTo>
                <a:close/>
              </a:path>
              <a:path w="41910" h="2532379">
                <a:moveTo>
                  <a:pt x="41910" y="669290"/>
                </a:moveTo>
                <a:lnTo>
                  <a:pt x="0" y="669290"/>
                </a:lnTo>
                <a:lnTo>
                  <a:pt x="0" y="688339"/>
                </a:lnTo>
                <a:lnTo>
                  <a:pt x="41910" y="688339"/>
                </a:lnTo>
                <a:lnTo>
                  <a:pt x="41910" y="669290"/>
                </a:lnTo>
                <a:close/>
              </a:path>
              <a:path w="41910" h="2532379">
                <a:moveTo>
                  <a:pt x="41910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1910" y="694689"/>
                </a:lnTo>
                <a:lnTo>
                  <a:pt x="41910" y="688340"/>
                </a:lnTo>
                <a:close/>
              </a:path>
              <a:path w="41910" h="2532379">
                <a:moveTo>
                  <a:pt x="41910" y="694690"/>
                </a:moveTo>
                <a:lnTo>
                  <a:pt x="0" y="694690"/>
                </a:lnTo>
                <a:lnTo>
                  <a:pt x="0" y="707389"/>
                </a:lnTo>
                <a:lnTo>
                  <a:pt x="41910" y="707389"/>
                </a:lnTo>
                <a:lnTo>
                  <a:pt x="41910" y="694690"/>
                </a:lnTo>
                <a:close/>
              </a:path>
              <a:path w="41910" h="2532379">
                <a:moveTo>
                  <a:pt x="41910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41910" y="713739"/>
                </a:lnTo>
                <a:lnTo>
                  <a:pt x="41910" y="707390"/>
                </a:lnTo>
                <a:close/>
              </a:path>
              <a:path w="41910" h="2532379">
                <a:moveTo>
                  <a:pt x="41910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41910" y="720089"/>
                </a:lnTo>
                <a:lnTo>
                  <a:pt x="41910" y="713740"/>
                </a:lnTo>
                <a:close/>
              </a:path>
              <a:path w="41910" h="2532379">
                <a:moveTo>
                  <a:pt x="41910" y="720090"/>
                </a:moveTo>
                <a:lnTo>
                  <a:pt x="0" y="720090"/>
                </a:lnTo>
                <a:lnTo>
                  <a:pt x="0" y="732789"/>
                </a:lnTo>
                <a:lnTo>
                  <a:pt x="41910" y="732789"/>
                </a:lnTo>
                <a:lnTo>
                  <a:pt x="41910" y="720090"/>
                </a:lnTo>
                <a:close/>
              </a:path>
              <a:path w="41910" h="2532379">
                <a:moveTo>
                  <a:pt x="41910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1910" y="739139"/>
                </a:lnTo>
                <a:lnTo>
                  <a:pt x="41910" y="732790"/>
                </a:lnTo>
                <a:close/>
              </a:path>
              <a:path w="41910" h="2532379">
                <a:moveTo>
                  <a:pt x="41910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1910" y="745489"/>
                </a:lnTo>
                <a:lnTo>
                  <a:pt x="41910" y="739140"/>
                </a:lnTo>
                <a:close/>
              </a:path>
              <a:path w="41910" h="2532379">
                <a:moveTo>
                  <a:pt x="41910" y="745490"/>
                </a:moveTo>
                <a:lnTo>
                  <a:pt x="0" y="745490"/>
                </a:lnTo>
                <a:lnTo>
                  <a:pt x="0" y="751839"/>
                </a:lnTo>
                <a:lnTo>
                  <a:pt x="41910" y="751839"/>
                </a:lnTo>
                <a:lnTo>
                  <a:pt x="41910" y="745490"/>
                </a:lnTo>
                <a:close/>
              </a:path>
              <a:path w="41910" h="2532379">
                <a:moveTo>
                  <a:pt x="41910" y="751840"/>
                </a:moveTo>
                <a:lnTo>
                  <a:pt x="0" y="751840"/>
                </a:lnTo>
                <a:lnTo>
                  <a:pt x="0" y="758189"/>
                </a:lnTo>
                <a:lnTo>
                  <a:pt x="41910" y="758189"/>
                </a:lnTo>
                <a:lnTo>
                  <a:pt x="41910" y="751840"/>
                </a:lnTo>
                <a:close/>
              </a:path>
              <a:path w="41910" h="2532379">
                <a:moveTo>
                  <a:pt x="41910" y="758190"/>
                </a:moveTo>
                <a:lnTo>
                  <a:pt x="0" y="758190"/>
                </a:lnTo>
                <a:lnTo>
                  <a:pt x="0" y="770889"/>
                </a:lnTo>
                <a:lnTo>
                  <a:pt x="41910" y="770889"/>
                </a:lnTo>
                <a:lnTo>
                  <a:pt x="41910" y="758190"/>
                </a:lnTo>
                <a:close/>
              </a:path>
              <a:path w="41910" h="2532379">
                <a:moveTo>
                  <a:pt x="41910" y="770890"/>
                </a:moveTo>
                <a:lnTo>
                  <a:pt x="0" y="770890"/>
                </a:lnTo>
                <a:lnTo>
                  <a:pt x="0" y="802639"/>
                </a:lnTo>
                <a:lnTo>
                  <a:pt x="41910" y="802639"/>
                </a:lnTo>
                <a:lnTo>
                  <a:pt x="41910" y="770890"/>
                </a:lnTo>
                <a:close/>
              </a:path>
              <a:path w="41910" h="2532379">
                <a:moveTo>
                  <a:pt x="41910" y="802640"/>
                </a:moveTo>
                <a:lnTo>
                  <a:pt x="0" y="802640"/>
                </a:lnTo>
                <a:lnTo>
                  <a:pt x="0" y="821689"/>
                </a:lnTo>
                <a:lnTo>
                  <a:pt x="41910" y="821689"/>
                </a:lnTo>
                <a:lnTo>
                  <a:pt x="41910" y="802640"/>
                </a:lnTo>
                <a:close/>
              </a:path>
              <a:path w="41910" h="2532379">
                <a:moveTo>
                  <a:pt x="41910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41910" y="828039"/>
                </a:lnTo>
                <a:lnTo>
                  <a:pt x="41910" y="821690"/>
                </a:lnTo>
                <a:close/>
              </a:path>
              <a:path w="41910" h="2532379">
                <a:moveTo>
                  <a:pt x="41910" y="828040"/>
                </a:moveTo>
                <a:lnTo>
                  <a:pt x="0" y="828040"/>
                </a:lnTo>
                <a:lnTo>
                  <a:pt x="0" y="847089"/>
                </a:lnTo>
                <a:lnTo>
                  <a:pt x="41910" y="847089"/>
                </a:lnTo>
                <a:lnTo>
                  <a:pt x="41910" y="828040"/>
                </a:lnTo>
                <a:close/>
              </a:path>
              <a:path w="41910" h="2532379">
                <a:moveTo>
                  <a:pt x="41910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41910" y="853439"/>
                </a:lnTo>
                <a:lnTo>
                  <a:pt x="41910" y="847090"/>
                </a:lnTo>
                <a:close/>
              </a:path>
              <a:path w="41910" h="2532379">
                <a:moveTo>
                  <a:pt x="41910" y="853440"/>
                </a:moveTo>
                <a:lnTo>
                  <a:pt x="0" y="853440"/>
                </a:lnTo>
                <a:lnTo>
                  <a:pt x="0" y="872489"/>
                </a:lnTo>
                <a:lnTo>
                  <a:pt x="41910" y="872489"/>
                </a:lnTo>
                <a:lnTo>
                  <a:pt x="41910" y="853440"/>
                </a:lnTo>
                <a:close/>
              </a:path>
              <a:path w="41910" h="2532379">
                <a:moveTo>
                  <a:pt x="41910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41910" y="878839"/>
                </a:lnTo>
                <a:lnTo>
                  <a:pt x="41910" y="872490"/>
                </a:lnTo>
                <a:close/>
              </a:path>
              <a:path w="41910" h="2532379">
                <a:moveTo>
                  <a:pt x="41910" y="878840"/>
                </a:moveTo>
                <a:lnTo>
                  <a:pt x="0" y="878840"/>
                </a:lnTo>
                <a:lnTo>
                  <a:pt x="0" y="891539"/>
                </a:lnTo>
                <a:lnTo>
                  <a:pt x="41910" y="891539"/>
                </a:lnTo>
                <a:lnTo>
                  <a:pt x="41910" y="878840"/>
                </a:lnTo>
                <a:close/>
              </a:path>
              <a:path w="41910" h="2532379">
                <a:moveTo>
                  <a:pt x="41910" y="891540"/>
                </a:moveTo>
                <a:lnTo>
                  <a:pt x="0" y="891540"/>
                </a:lnTo>
                <a:lnTo>
                  <a:pt x="0" y="904239"/>
                </a:lnTo>
                <a:lnTo>
                  <a:pt x="41910" y="904239"/>
                </a:lnTo>
                <a:lnTo>
                  <a:pt x="41910" y="891540"/>
                </a:lnTo>
                <a:close/>
              </a:path>
              <a:path w="41910" h="2532379">
                <a:moveTo>
                  <a:pt x="41910" y="904240"/>
                </a:moveTo>
                <a:lnTo>
                  <a:pt x="0" y="904240"/>
                </a:lnTo>
                <a:lnTo>
                  <a:pt x="0" y="943610"/>
                </a:lnTo>
                <a:lnTo>
                  <a:pt x="41910" y="943610"/>
                </a:lnTo>
                <a:lnTo>
                  <a:pt x="41910" y="904240"/>
                </a:lnTo>
                <a:close/>
              </a:path>
              <a:path w="41910" h="2532379">
                <a:moveTo>
                  <a:pt x="41910" y="943610"/>
                </a:moveTo>
                <a:lnTo>
                  <a:pt x="0" y="943610"/>
                </a:lnTo>
                <a:lnTo>
                  <a:pt x="0" y="972819"/>
                </a:lnTo>
                <a:lnTo>
                  <a:pt x="41910" y="972819"/>
                </a:lnTo>
                <a:lnTo>
                  <a:pt x="41910" y="943610"/>
                </a:lnTo>
                <a:close/>
              </a:path>
              <a:path w="41910" h="2532379">
                <a:moveTo>
                  <a:pt x="41910" y="972820"/>
                </a:moveTo>
                <a:lnTo>
                  <a:pt x="0" y="972820"/>
                </a:lnTo>
                <a:lnTo>
                  <a:pt x="0" y="975359"/>
                </a:lnTo>
                <a:lnTo>
                  <a:pt x="41910" y="975359"/>
                </a:lnTo>
                <a:lnTo>
                  <a:pt x="41910" y="972820"/>
                </a:lnTo>
                <a:close/>
              </a:path>
              <a:path w="41910" h="2532379">
                <a:moveTo>
                  <a:pt x="41910" y="975360"/>
                </a:moveTo>
                <a:lnTo>
                  <a:pt x="0" y="975360"/>
                </a:lnTo>
                <a:lnTo>
                  <a:pt x="0" y="1023619"/>
                </a:lnTo>
                <a:lnTo>
                  <a:pt x="41910" y="1023619"/>
                </a:lnTo>
                <a:lnTo>
                  <a:pt x="41910" y="975360"/>
                </a:lnTo>
                <a:close/>
              </a:path>
              <a:path w="41910" h="2532379">
                <a:moveTo>
                  <a:pt x="41910" y="1023620"/>
                </a:moveTo>
                <a:lnTo>
                  <a:pt x="0" y="1023620"/>
                </a:lnTo>
                <a:lnTo>
                  <a:pt x="0" y="1038860"/>
                </a:lnTo>
                <a:lnTo>
                  <a:pt x="41910" y="1038860"/>
                </a:lnTo>
                <a:lnTo>
                  <a:pt x="41910" y="1023620"/>
                </a:lnTo>
                <a:close/>
              </a:path>
              <a:path w="41910" h="2532379">
                <a:moveTo>
                  <a:pt x="41910" y="1038860"/>
                </a:moveTo>
                <a:lnTo>
                  <a:pt x="0" y="1038860"/>
                </a:lnTo>
                <a:lnTo>
                  <a:pt x="0" y="1042669"/>
                </a:lnTo>
                <a:lnTo>
                  <a:pt x="41910" y="1042669"/>
                </a:lnTo>
                <a:lnTo>
                  <a:pt x="41910" y="1038860"/>
                </a:lnTo>
                <a:close/>
              </a:path>
              <a:path w="41910" h="2532379">
                <a:moveTo>
                  <a:pt x="41910" y="1042670"/>
                </a:moveTo>
                <a:lnTo>
                  <a:pt x="0" y="1042670"/>
                </a:lnTo>
                <a:lnTo>
                  <a:pt x="0" y="1068070"/>
                </a:lnTo>
                <a:lnTo>
                  <a:pt x="41910" y="1068070"/>
                </a:lnTo>
                <a:lnTo>
                  <a:pt x="41910" y="1042670"/>
                </a:lnTo>
                <a:close/>
              </a:path>
              <a:path w="41910" h="2532379">
                <a:moveTo>
                  <a:pt x="41910" y="1068070"/>
                </a:moveTo>
                <a:lnTo>
                  <a:pt x="0" y="1068070"/>
                </a:lnTo>
                <a:lnTo>
                  <a:pt x="0" y="1074419"/>
                </a:lnTo>
                <a:lnTo>
                  <a:pt x="41910" y="1074419"/>
                </a:lnTo>
                <a:lnTo>
                  <a:pt x="41910" y="1068070"/>
                </a:lnTo>
                <a:close/>
              </a:path>
              <a:path w="41910" h="2532379">
                <a:moveTo>
                  <a:pt x="41910" y="1074420"/>
                </a:moveTo>
                <a:lnTo>
                  <a:pt x="0" y="1074420"/>
                </a:lnTo>
                <a:lnTo>
                  <a:pt x="0" y="1080770"/>
                </a:lnTo>
                <a:lnTo>
                  <a:pt x="41910" y="1080770"/>
                </a:lnTo>
                <a:lnTo>
                  <a:pt x="41910" y="1074420"/>
                </a:lnTo>
                <a:close/>
              </a:path>
              <a:path w="41910" h="2532379">
                <a:moveTo>
                  <a:pt x="41910" y="1080770"/>
                </a:moveTo>
                <a:lnTo>
                  <a:pt x="0" y="1080770"/>
                </a:lnTo>
                <a:lnTo>
                  <a:pt x="0" y="1093470"/>
                </a:lnTo>
                <a:lnTo>
                  <a:pt x="41910" y="1093470"/>
                </a:lnTo>
                <a:lnTo>
                  <a:pt x="41910" y="1080770"/>
                </a:lnTo>
                <a:close/>
              </a:path>
              <a:path w="41910" h="2532379">
                <a:moveTo>
                  <a:pt x="41910" y="1093470"/>
                </a:moveTo>
                <a:lnTo>
                  <a:pt x="0" y="1093470"/>
                </a:lnTo>
                <a:lnTo>
                  <a:pt x="0" y="1099820"/>
                </a:lnTo>
                <a:lnTo>
                  <a:pt x="41910" y="1099820"/>
                </a:lnTo>
                <a:lnTo>
                  <a:pt x="41910" y="1093470"/>
                </a:lnTo>
                <a:close/>
              </a:path>
              <a:path w="41910" h="2532379">
                <a:moveTo>
                  <a:pt x="41910" y="1099820"/>
                </a:moveTo>
                <a:lnTo>
                  <a:pt x="0" y="1099820"/>
                </a:lnTo>
                <a:lnTo>
                  <a:pt x="0" y="1125220"/>
                </a:lnTo>
                <a:lnTo>
                  <a:pt x="41910" y="1125220"/>
                </a:lnTo>
                <a:lnTo>
                  <a:pt x="41910" y="1099820"/>
                </a:lnTo>
                <a:close/>
              </a:path>
              <a:path w="41910" h="2532379">
                <a:moveTo>
                  <a:pt x="41910" y="1125220"/>
                </a:moveTo>
                <a:lnTo>
                  <a:pt x="0" y="1125220"/>
                </a:lnTo>
                <a:lnTo>
                  <a:pt x="0" y="1131570"/>
                </a:lnTo>
                <a:lnTo>
                  <a:pt x="41910" y="1131570"/>
                </a:lnTo>
                <a:lnTo>
                  <a:pt x="41910" y="1125220"/>
                </a:lnTo>
                <a:close/>
              </a:path>
              <a:path w="41910" h="2532379">
                <a:moveTo>
                  <a:pt x="41910" y="1131570"/>
                </a:moveTo>
                <a:lnTo>
                  <a:pt x="0" y="1131570"/>
                </a:lnTo>
                <a:lnTo>
                  <a:pt x="0" y="1144270"/>
                </a:lnTo>
                <a:lnTo>
                  <a:pt x="41910" y="1144270"/>
                </a:lnTo>
                <a:lnTo>
                  <a:pt x="41910" y="1131570"/>
                </a:lnTo>
                <a:close/>
              </a:path>
              <a:path w="41910" h="2532379">
                <a:moveTo>
                  <a:pt x="41910" y="1144270"/>
                </a:moveTo>
                <a:lnTo>
                  <a:pt x="0" y="1144270"/>
                </a:lnTo>
                <a:lnTo>
                  <a:pt x="0" y="1150620"/>
                </a:lnTo>
                <a:lnTo>
                  <a:pt x="41910" y="1150620"/>
                </a:lnTo>
                <a:lnTo>
                  <a:pt x="41910" y="1144270"/>
                </a:lnTo>
                <a:close/>
              </a:path>
              <a:path w="41910" h="2532379">
                <a:moveTo>
                  <a:pt x="41910" y="1150620"/>
                </a:moveTo>
                <a:lnTo>
                  <a:pt x="0" y="1150620"/>
                </a:lnTo>
                <a:lnTo>
                  <a:pt x="0" y="1169670"/>
                </a:lnTo>
                <a:lnTo>
                  <a:pt x="41910" y="1169670"/>
                </a:lnTo>
                <a:lnTo>
                  <a:pt x="41910" y="1150620"/>
                </a:lnTo>
                <a:close/>
              </a:path>
              <a:path w="41910" h="2532379">
                <a:moveTo>
                  <a:pt x="41910" y="1169670"/>
                </a:moveTo>
                <a:lnTo>
                  <a:pt x="0" y="1169670"/>
                </a:lnTo>
                <a:lnTo>
                  <a:pt x="0" y="1197610"/>
                </a:lnTo>
                <a:lnTo>
                  <a:pt x="41910" y="1197610"/>
                </a:lnTo>
                <a:lnTo>
                  <a:pt x="41910" y="1169670"/>
                </a:lnTo>
                <a:close/>
              </a:path>
              <a:path w="41910" h="2532379">
                <a:moveTo>
                  <a:pt x="41910" y="1197610"/>
                </a:moveTo>
                <a:lnTo>
                  <a:pt x="0" y="1197610"/>
                </a:lnTo>
                <a:lnTo>
                  <a:pt x="0" y="1235710"/>
                </a:lnTo>
                <a:lnTo>
                  <a:pt x="41910" y="1235710"/>
                </a:lnTo>
                <a:lnTo>
                  <a:pt x="41910" y="1197610"/>
                </a:lnTo>
                <a:close/>
              </a:path>
              <a:path w="41910" h="2532379">
                <a:moveTo>
                  <a:pt x="41910" y="1235710"/>
                </a:moveTo>
                <a:lnTo>
                  <a:pt x="0" y="1235710"/>
                </a:lnTo>
                <a:lnTo>
                  <a:pt x="0" y="1239520"/>
                </a:lnTo>
                <a:lnTo>
                  <a:pt x="41910" y="1239520"/>
                </a:lnTo>
                <a:lnTo>
                  <a:pt x="41910" y="1235710"/>
                </a:lnTo>
                <a:close/>
              </a:path>
              <a:path w="41910" h="2532379">
                <a:moveTo>
                  <a:pt x="41910" y="1239520"/>
                </a:moveTo>
                <a:lnTo>
                  <a:pt x="0" y="1239520"/>
                </a:lnTo>
                <a:lnTo>
                  <a:pt x="0" y="1271270"/>
                </a:lnTo>
                <a:lnTo>
                  <a:pt x="41910" y="1271270"/>
                </a:lnTo>
                <a:lnTo>
                  <a:pt x="41910" y="1239520"/>
                </a:lnTo>
                <a:close/>
              </a:path>
              <a:path w="41910" h="2532379">
                <a:moveTo>
                  <a:pt x="41910" y="1271270"/>
                </a:moveTo>
                <a:lnTo>
                  <a:pt x="0" y="1271270"/>
                </a:lnTo>
                <a:lnTo>
                  <a:pt x="0" y="1290320"/>
                </a:lnTo>
                <a:lnTo>
                  <a:pt x="41910" y="1290320"/>
                </a:lnTo>
                <a:lnTo>
                  <a:pt x="41910" y="1271270"/>
                </a:lnTo>
                <a:close/>
              </a:path>
              <a:path w="41910" h="2532379">
                <a:moveTo>
                  <a:pt x="41910" y="1290320"/>
                </a:moveTo>
                <a:lnTo>
                  <a:pt x="0" y="1290320"/>
                </a:lnTo>
                <a:lnTo>
                  <a:pt x="0" y="1315720"/>
                </a:lnTo>
                <a:lnTo>
                  <a:pt x="41910" y="1315720"/>
                </a:lnTo>
                <a:lnTo>
                  <a:pt x="41910" y="1290320"/>
                </a:lnTo>
                <a:close/>
              </a:path>
              <a:path w="41910" h="2532379">
                <a:moveTo>
                  <a:pt x="41910" y="1315720"/>
                </a:moveTo>
                <a:lnTo>
                  <a:pt x="0" y="1315720"/>
                </a:lnTo>
                <a:lnTo>
                  <a:pt x="0" y="1353820"/>
                </a:lnTo>
                <a:lnTo>
                  <a:pt x="41910" y="1353820"/>
                </a:lnTo>
                <a:lnTo>
                  <a:pt x="41910" y="1315720"/>
                </a:lnTo>
                <a:close/>
              </a:path>
              <a:path w="41910" h="2532379">
                <a:moveTo>
                  <a:pt x="41910" y="1353820"/>
                </a:moveTo>
                <a:lnTo>
                  <a:pt x="0" y="1353820"/>
                </a:lnTo>
                <a:lnTo>
                  <a:pt x="0" y="1360170"/>
                </a:lnTo>
                <a:lnTo>
                  <a:pt x="41910" y="1360170"/>
                </a:lnTo>
                <a:lnTo>
                  <a:pt x="41910" y="1353820"/>
                </a:lnTo>
                <a:close/>
              </a:path>
              <a:path w="41910" h="2532379">
                <a:moveTo>
                  <a:pt x="41910" y="1360170"/>
                </a:moveTo>
                <a:lnTo>
                  <a:pt x="0" y="1360170"/>
                </a:lnTo>
                <a:lnTo>
                  <a:pt x="0" y="1372870"/>
                </a:lnTo>
                <a:lnTo>
                  <a:pt x="41910" y="1372870"/>
                </a:lnTo>
                <a:lnTo>
                  <a:pt x="41910" y="1360170"/>
                </a:lnTo>
                <a:close/>
              </a:path>
              <a:path w="41910" h="2532379">
                <a:moveTo>
                  <a:pt x="41910" y="1372870"/>
                </a:moveTo>
                <a:lnTo>
                  <a:pt x="0" y="1372870"/>
                </a:lnTo>
                <a:lnTo>
                  <a:pt x="0" y="1375410"/>
                </a:lnTo>
                <a:lnTo>
                  <a:pt x="41910" y="1375410"/>
                </a:lnTo>
                <a:lnTo>
                  <a:pt x="41910" y="1372870"/>
                </a:lnTo>
                <a:close/>
              </a:path>
              <a:path w="41910" h="2532379">
                <a:moveTo>
                  <a:pt x="41910" y="1375410"/>
                </a:moveTo>
                <a:lnTo>
                  <a:pt x="0" y="1375410"/>
                </a:lnTo>
                <a:lnTo>
                  <a:pt x="0" y="1379220"/>
                </a:lnTo>
                <a:lnTo>
                  <a:pt x="41910" y="1379220"/>
                </a:lnTo>
                <a:lnTo>
                  <a:pt x="41910" y="1375410"/>
                </a:lnTo>
                <a:close/>
              </a:path>
              <a:path w="41910" h="2532379">
                <a:moveTo>
                  <a:pt x="41910" y="1379220"/>
                </a:moveTo>
                <a:lnTo>
                  <a:pt x="0" y="1379220"/>
                </a:lnTo>
                <a:lnTo>
                  <a:pt x="0" y="1404620"/>
                </a:lnTo>
                <a:lnTo>
                  <a:pt x="41910" y="1404620"/>
                </a:lnTo>
                <a:lnTo>
                  <a:pt x="41910" y="1379220"/>
                </a:lnTo>
                <a:close/>
              </a:path>
              <a:path w="41910" h="2532379">
                <a:moveTo>
                  <a:pt x="41910" y="1404620"/>
                </a:moveTo>
                <a:lnTo>
                  <a:pt x="0" y="1404620"/>
                </a:lnTo>
                <a:lnTo>
                  <a:pt x="0" y="1413510"/>
                </a:lnTo>
                <a:lnTo>
                  <a:pt x="41910" y="1413510"/>
                </a:lnTo>
                <a:lnTo>
                  <a:pt x="41910" y="1404620"/>
                </a:lnTo>
                <a:close/>
              </a:path>
              <a:path w="41910" h="2532379">
                <a:moveTo>
                  <a:pt x="41910" y="1413510"/>
                </a:moveTo>
                <a:lnTo>
                  <a:pt x="0" y="1413510"/>
                </a:lnTo>
                <a:lnTo>
                  <a:pt x="0" y="1426210"/>
                </a:lnTo>
                <a:lnTo>
                  <a:pt x="41910" y="1426210"/>
                </a:lnTo>
                <a:lnTo>
                  <a:pt x="41910" y="1413510"/>
                </a:lnTo>
                <a:close/>
              </a:path>
              <a:path w="41910" h="2532379">
                <a:moveTo>
                  <a:pt x="41910" y="1426210"/>
                </a:moveTo>
                <a:lnTo>
                  <a:pt x="0" y="1426210"/>
                </a:lnTo>
                <a:lnTo>
                  <a:pt x="0" y="1496060"/>
                </a:lnTo>
                <a:lnTo>
                  <a:pt x="41910" y="1496060"/>
                </a:lnTo>
                <a:lnTo>
                  <a:pt x="41910" y="1426210"/>
                </a:lnTo>
                <a:close/>
              </a:path>
              <a:path w="41910" h="2532379">
                <a:moveTo>
                  <a:pt x="41910" y="1496060"/>
                </a:moveTo>
                <a:lnTo>
                  <a:pt x="0" y="1496060"/>
                </a:lnTo>
                <a:lnTo>
                  <a:pt x="0" y="1531620"/>
                </a:lnTo>
                <a:lnTo>
                  <a:pt x="41910" y="1531620"/>
                </a:lnTo>
                <a:lnTo>
                  <a:pt x="41910" y="1496060"/>
                </a:lnTo>
                <a:close/>
              </a:path>
              <a:path w="41910" h="2532379">
                <a:moveTo>
                  <a:pt x="41910" y="1531620"/>
                </a:moveTo>
                <a:lnTo>
                  <a:pt x="0" y="1531620"/>
                </a:lnTo>
                <a:lnTo>
                  <a:pt x="0" y="1537970"/>
                </a:lnTo>
                <a:lnTo>
                  <a:pt x="41910" y="1537970"/>
                </a:lnTo>
                <a:lnTo>
                  <a:pt x="41910" y="1531620"/>
                </a:lnTo>
                <a:close/>
              </a:path>
              <a:path w="41910" h="2532379">
                <a:moveTo>
                  <a:pt x="41910" y="1537970"/>
                </a:moveTo>
                <a:lnTo>
                  <a:pt x="0" y="1537970"/>
                </a:lnTo>
                <a:lnTo>
                  <a:pt x="0" y="1544320"/>
                </a:lnTo>
                <a:lnTo>
                  <a:pt x="41910" y="1544320"/>
                </a:lnTo>
                <a:lnTo>
                  <a:pt x="41910" y="1537970"/>
                </a:lnTo>
                <a:close/>
              </a:path>
              <a:path w="41910" h="2532379">
                <a:moveTo>
                  <a:pt x="41910" y="1544320"/>
                </a:moveTo>
                <a:lnTo>
                  <a:pt x="0" y="1544320"/>
                </a:lnTo>
                <a:lnTo>
                  <a:pt x="0" y="1563370"/>
                </a:lnTo>
                <a:lnTo>
                  <a:pt x="41910" y="1563370"/>
                </a:lnTo>
                <a:lnTo>
                  <a:pt x="41910" y="1544320"/>
                </a:lnTo>
                <a:close/>
              </a:path>
              <a:path w="41910" h="2532379">
                <a:moveTo>
                  <a:pt x="41910" y="1563370"/>
                </a:moveTo>
                <a:lnTo>
                  <a:pt x="0" y="1563370"/>
                </a:lnTo>
                <a:lnTo>
                  <a:pt x="0" y="1582420"/>
                </a:lnTo>
                <a:lnTo>
                  <a:pt x="41910" y="1582420"/>
                </a:lnTo>
                <a:lnTo>
                  <a:pt x="41910" y="1563370"/>
                </a:lnTo>
                <a:close/>
              </a:path>
              <a:path w="41910" h="2532379">
                <a:moveTo>
                  <a:pt x="41910" y="1582420"/>
                </a:moveTo>
                <a:lnTo>
                  <a:pt x="0" y="1582420"/>
                </a:lnTo>
                <a:lnTo>
                  <a:pt x="0" y="1595120"/>
                </a:lnTo>
                <a:lnTo>
                  <a:pt x="41910" y="1595120"/>
                </a:lnTo>
                <a:lnTo>
                  <a:pt x="41910" y="1582420"/>
                </a:lnTo>
                <a:close/>
              </a:path>
              <a:path w="41910" h="2532379">
                <a:moveTo>
                  <a:pt x="41910" y="1595120"/>
                </a:moveTo>
                <a:lnTo>
                  <a:pt x="0" y="1595120"/>
                </a:lnTo>
                <a:lnTo>
                  <a:pt x="0" y="1601470"/>
                </a:lnTo>
                <a:lnTo>
                  <a:pt x="41910" y="1601470"/>
                </a:lnTo>
                <a:lnTo>
                  <a:pt x="41910" y="1595120"/>
                </a:lnTo>
                <a:close/>
              </a:path>
              <a:path w="41910" h="2532379">
                <a:moveTo>
                  <a:pt x="41910" y="1601470"/>
                </a:moveTo>
                <a:lnTo>
                  <a:pt x="0" y="1601470"/>
                </a:lnTo>
                <a:lnTo>
                  <a:pt x="0" y="1614170"/>
                </a:lnTo>
                <a:lnTo>
                  <a:pt x="41910" y="1614170"/>
                </a:lnTo>
                <a:lnTo>
                  <a:pt x="41910" y="1601470"/>
                </a:lnTo>
                <a:close/>
              </a:path>
              <a:path w="41910" h="2532379">
                <a:moveTo>
                  <a:pt x="41910" y="1614170"/>
                </a:moveTo>
                <a:lnTo>
                  <a:pt x="0" y="1614170"/>
                </a:lnTo>
                <a:lnTo>
                  <a:pt x="0" y="1626870"/>
                </a:lnTo>
                <a:lnTo>
                  <a:pt x="41910" y="1626870"/>
                </a:lnTo>
                <a:lnTo>
                  <a:pt x="41910" y="1614170"/>
                </a:lnTo>
                <a:close/>
              </a:path>
              <a:path w="41910" h="2532379">
                <a:moveTo>
                  <a:pt x="41910" y="1626870"/>
                </a:moveTo>
                <a:lnTo>
                  <a:pt x="0" y="1626870"/>
                </a:lnTo>
                <a:lnTo>
                  <a:pt x="0" y="1652270"/>
                </a:lnTo>
                <a:lnTo>
                  <a:pt x="41910" y="1652270"/>
                </a:lnTo>
                <a:lnTo>
                  <a:pt x="41910" y="1626870"/>
                </a:lnTo>
                <a:close/>
              </a:path>
              <a:path w="41910" h="2532379">
                <a:moveTo>
                  <a:pt x="41910" y="1652270"/>
                </a:moveTo>
                <a:lnTo>
                  <a:pt x="0" y="1652270"/>
                </a:lnTo>
                <a:lnTo>
                  <a:pt x="0" y="1677670"/>
                </a:lnTo>
                <a:lnTo>
                  <a:pt x="41910" y="1677670"/>
                </a:lnTo>
                <a:lnTo>
                  <a:pt x="41910" y="1652270"/>
                </a:lnTo>
                <a:close/>
              </a:path>
              <a:path w="41910" h="2532379">
                <a:moveTo>
                  <a:pt x="41910" y="1677670"/>
                </a:moveTo>
                <a:lnTo>
                  <a:pt x="0" y="1677670"/>
                </a:lnTo>
                <a:lnTo>
                  <a:pt x="0" y="1684020"/>
                </a:lnTo>
                <a:lnTo>
                  <a:pt x="41910" y="1684020"/>
                </a:lnTo>
                <a:lnTo>
                  <a:pt x="41910" y="1677670"/>
                </a:lnTo>
                <a:close/>
              </a:path>
              <a:path w="41910" h="2532379">
                <a:moveTo>
                  <a:pt x="41910" y="1684020"/>
                </a:moveTo>
                <a:lnTo>
                  <a:pt x="0" y="1684020"/>
                </a:lnTo>
                <a:lnTo>
                  <a:pt x="0" y="1690370"/>
                </a:lnTo>
                <a:lnTo>
                  <a:pt x="41910" y="1690370"/>
                </a:lnTo>
                <a:lnTo>
                  <a:pt x="41910" y="1684020"/>
                </a:lnTo>
                <a:close/>
              </a:path>
              <a:path w="41910" h="2532379">
                <a:moveTo>
                  <a:pt x="41910" y="1690370"/>
                </a:moveTo>
                <a:lnTo>
                  <a:pt x="0" y="1690370"/>
                </a:lnTo>
                <a:lnTo>
                  <a:pt x="0" y="1696720"/>
                </a:lnTo>
                <a:lnTo>
                  <a:pt x="41910" y="1696720"/>
                </a:lnTo>
                <a:lnTo>
                  <a:pt x="41910" y="1690370"/>
                </a:lnTo>
                <a:close/>
              </a:path>
              <a:path w="41910" h="2532379">
                <a:moveTo>
                  <a:pt x="41910" y="1696720"/>
                </a:moveTo>
                <a:lnTo>
                  <a:pt x="0" y="1696720"/>
                </a:lnTo>
                <a:lnTo>
                  <a:pt x="0" y="1703070"/>
                </a:lnTo>
                <a:lnTo>
                  <a:pt x="41910" y="1703070"/>
                </a:lnTo>
                <a:lnTo>
                  <a:pt x="41910" y="1696720"/>
                </a:lnTo>
                <a:close/>
              </a:path>
              <a:path w="41910" h="2532379">
                <a:moveTo>
                  <a:pt x="41910" y="1703070"/>
                </a:moveTo>
                <a:lnTo>
                  <a:pt x="0" y="1703070"/>
                </a:lnTo>
                <a:lnTo>
                  <a:pt x="0" y="1718310"/>
                </a:lnTo>
                <a:lnTo>
                  <a:pt x="41910" y="1718310"/>
                </a:lnTo>
                <a:lnTo>
                  <a:pt x="41910" y="1703070"/>
                </a:lnTo>
                <a:close/>
              </a:path>
              <a:path w="41910" h="2532379">
                <a:moveTo>
                  <a:pt x="41910" y="1921510"/>
                </a:moveTo>
                <a:lnTo>
                  <a:pt x="0" y="1921510"/>
                </a:lnTo>
                <a:lnTo>
                  <a:pt x="0" y="2532380"/>
                </a:lnTo>
                <a:lnTo>
                  <a:pt x="41910" y="2532380"/>
                </a:lnTo>
                <a:lnTo>
                  <a:pt x="41910" y="1921510"/>
                </a:lnTo>
                <a:close/>
              </a:path>
              <a:path w="41910" h="2532379">
                <a:moveTo>
                  <a:pt x="41910" y="1915160"/>
                </a:moveTo>
                <a:lnTo>
                  <a:pt x="0" y="1915160"/>
                </a:lnTo>
                <a:lnTo>
                  <a:pt x="0" y="1920239"/>
                </a:lnTo>
                <a:lnTo>
                  <a:pt x="41910" y="1920239"/>
                </a:lnTo>
                <a:lnTo>
                  <a:pt x="41910" y="1915160"/>
                </a:lnTo>
                <a:close/>
              </a:path>
              <a:path w="41910" h="2532379">
                <a:moveTo>
                  <a:pt x="41910" y="1908810"/>
                </a:moveTo>
                <a:lnTo>
                  <a:pt x="0" y="1908810"/>
                </a:lnTo>
                <a:lnTo>
                  <a:pt x="0" y="1913889"/>
                </a:lnTo>
                <a:lnTo>
                  <a:pt x="41910" y="1913889"/>
                </a:lnTo>
                <a:lnTo>
                  <a:pt x="41910" y="1908810"/>
                </a:lnTo>
                <a:close/>
              </a:path>
              <a:path w="41910" h="2532379">
                <a:moveTo>
                  <a:pt x="41910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1910" y="1907539"/>
                </a:lnTo>
                <a:lnTo>
                  <a:pt x="41910" y="1902460"/>
                </a:lnTo>
                <a:close/>
              </a:path>
              <a:path w="41910" h="2532379">
                <a:moveTo>
                  <a:pt x="41910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1910" y="1901189"/>
                </a:lnTo>
                <a:lnTo>
                  <a:pt x="41910" y="1896110"/>
                </a:lnTo>
                <a:close/>
              </a:path>
              <a:path w="41910" h="2532379">
                <a:moveTo>
                  <a:pt x="41910" y="1889760"/>
                </a:moveTo>
                <a:lnTo>
                  <a:pt x="0" y="1889760"/>
                </a:lnTo>
                <a:lnTo>
                  <a:pt x="0" y="1894840"/>
                </a:lnTo>
                <a:lnTo>
                  <a:pt x="41910" y="1894840"/>
                </a:lnTo>
                <a:lnTo>
                  <a:pt x="41910" y="1889760"/>
                </a:lnTo>
                <a:close/>
              </a:path>
              <a:path w="41910" h="2532379">
                <a:moveTo>
                  <a:pt x="41910" y="1883410"/>
                </a:moveTo>
                <a:lnTo>
                  <a:pt x="0" y="1883410"/>
                </a:lnTo>
                <a:lnTo>
                  <a:pt x="0" y="1888489"/>
                </a:lnTo>
                <a:lnTo>
                  <a:pt x="41910" y="1888489"/>
                </a:lnTo>
                <a:lnTo>
                  <a:pt x="41910" y="1883410"/>
                </a:lnTo>
                <a:close/>
              </a:path>
              <a:path w="41910" h="2532379">
                <a:moveTo>
                  <a:pt x="41910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1910" y="1882139"/>
                </a:lnTo>
                <a:lnTo>
                  <a:pt x="41910" y="1877060"/>
                </a:lnTo>
                <a:close/>
              </a:path>
              <a:path w="41910" h="2532379">
                <a:moveTo>
                  <a:pt x="41910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1910" y="1875789"/>
                </a:lnTo>
                <a:lnTo>
                  <a:pt x="41910" y="1870710"/>
                </a:lnTo>
                <a:close/>
              </a:path>
              <a:path w="41910" h="2532379">
                <a:moveTo>
                  <a:pt x="41910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1910" y="1869439"/>
                </a:lnTo>
                <a:lnTo>
                  <a:pt x="41910" y="1864360"/>
                </a:lnTo>
                <a:close/>
              </a:path>
              <a:path w="41910" h="2532379">
                <a:moveTo>
                  <a:pt x="41910" y="1858010"/>
                </a:moveTo>
                <a:lnTo>
                  <a:pt x="0" y="1858010"/>
                </a:lnTo>
                <a:lnTo>
                  <a:pt x="0" y="1863090"/>
                </a:lnTo>
                <a:lnTo>
                  <a:pt x="41910" y="1863090"/>
                </a:lnTo>
                <a:lnTo>
                  <a:pt x="41910" y="1858010"/>
                </a:lnTo>
                <a:close/>
              </a:path>
              <a:path w="41910" h="2532379">
                <a:moveTo>
                  <a:pt x="41910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1910" y="1856739"/>
                </a:lnTo>
                <a:lnTo>
                  <a:pt x="41910" y="1851660"/>
                </a:lnTo>
                <a:close/>
              </a:path>
              <a:path w="41910" h="2532379">
                <a:moveTo>
                  <a:pt x="41910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1910" y="1850389"/>
                </a:lnTo>
                <a:lnTo>
                  <a:pt x="41910" y="1845310"/>
                </a:lnTo>
                <a:close/>
              </a:path>
              <a:path w="41910" h="2532379">
                <a:moveTo>
                  <a:pt x="41910" y="1838960"/>
                </a:moveTo>
                <a:lnTo>
                  <a:pt x="0" y="1838960"/>
                </a:lnTo>
                <a:lnTo>
                  <a:pt x="0" y="1844039"/>
                </a:lnTo>
                <a:lnTo>
                  <a:pt x="41910" y="1844039"/>
                </a:lnTo>
                <a:lnTo>
                  <a:pt x="41910" y="1838960"/>
                </a:lnTo>
                <a:close/>
              </a:path>
              <a:path w="41910" h="2532379">
                <a:moveTo>
                  <a:pt x="41910" y="1832610"/>
                </a:moveTo>
                <a:lnTo>
                  <a:pt x="0" y="1832610"/>
                </a:lnTo>
                <a:lnTo>
                  <a:pt x="0" y="1837690"/>
                </a:lnTo>
                <a:lnTo>
                  <a:pt x="41910" y="1837690"/>
                </a:lnTo>
                <a:lnTo>
                  <a:pt x="41910" y="1832610"/>
                </a:lnTo>
                <a:close/>
              </a:path>
              <a:path w="41910" h="2532379">
                <a:moveTo>
                  <a:pt x="41910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1910" y="1831339"/>
                </a:lnTo>
                <a:lnTo>
                  <a:pt x="41910" y="1826260"/>
                </a:lnTo>
                <a:close/>
              </a:path>
              <a:path w="41910" h="2532379">
                <a:moveTo>
                  <a:pt x="41910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1910" y="1824989"/>
                </a:lnTo>
                <a:lnTo>
                  <a:pt x="41910" y="1819910"/>
                </a:lnTo>
                <a:close/>
              </a:path>
              <a:path w="41910" h="2532379">
                <a:moveTo>
                  <a:pt x="41910" y="1813560"/>
                </a:moveTo>
                <a:lnTo>
                  <a:pt x="0" y="1813560"/>
                </a:lnTo>
                <a:lnTo>
                  <a:pt x="0" y="1818640"/>
                </a:lnTo>
                <a:lnTo>
                  <a:pt x="41910" y="1818640"/>
                </a:lnTo>
                <a:lnTo>
                  <a:pt x="41910" y="1813560"/>
                </a:lnTo>
                <a:close/>
              </a:path>
              <a:path w="41910" h="2532379">
                <a:moveTo>
                  <a:pt x="41910" y="1807210"/>
                </a:moveTo>
                <a:lnTo>
                  <a:pt x="0" y="1807210"/>
                </a:lnTo>
                <a:lnTo>
                  <a:pt x="0" y="1812289"/>
                </a:lnTo>
                <a:lnTo>
                  <a:pt x="41910" y="1812289"/>
                </a:lnTo>
                <a:lnTo>
                  <a:pt x="41910" y="1807210"/>
                </a:lnTo>
                <a:close/>
              </a:path>
              <a:path w="41910" h="2532379">
                <a:moveTo>
                  <a:pt x="41910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1910" y="1805939"/>
                </a:lnTo>
                <a:lnTo>
                  <a:pt x="41910" y="1800860"/>
                </a:lnTo>
                <a:close/>
              </a:path>
              <a:path w="41910" h="2532379">
                <a:moveTo>
                  <a:pt x="41910" y="1794510"/>
                </a:moveTo>
                <a:lnTo>
                  <a:pt x="0" y="1794510"/>
                </a:lnTo>
                <a:lnTo>
                  <a:pt x="0" y="1799589"/>
                </a:lnTo>
                <a:lnTo>
                  <a:pt x="41910" y="1799589"/>
                </a:lnTo>
                <a:lnTo>
                  <a:pt x="41910" y="1794510"/>
                </a:lnTo>
                <a:close/>
              </a:path>
              <a:path w="41910" h="2532379">
                <a:moveTo>
                  <a:pt x="41910" y="1788160"/>
                </a:moveTo>
                <a:lnTo>
                  <a:pt x="0" y="1788160"/>
                </a:lnTo>
                <a:lnTo>
                  <a:pt x="0" y="1793239"/>
                </a:lnTo>
                <a:lnTo>
                  <a:pt x="41910" y="1793239"/>
                </a:lnTo>
                <a:lnTo>
                  <a:pt x="41910" y="1788160"/>
                </a:lnTo>
                <a:close/>
              </a:path>
              <a:path w="41910" h="2532379">
                <a:moveTo>
                  <a:pt x="41910" y="1781810"/>
                </a:moveTo>
                <a:lnTo>
                  <a:pt x="0" y="1781810"/>
                </a:lnTo>
                <a:lnTo>
                  <a:pt x="0" y="1786889"/>
                </a:lnTo>
                <a:lnTo>
                  <a:pt x="41910" y="1786889"/>
                </a:lnTo>
                <a:lnTo>
                  <a:pt x="41910" y="1781810"/>
                </a:lnTo>
                <a:close/>
              </a:path>
              <a:path w="41910" h="2532379">
                <a:moveTo>
                  <a:pt x="41910" y="1775460"/>
                </a:moveTo>
                <a:lnTo>
                  <a:pt x="0" y="1775460"/>
                </a:lnTo>
                <a:lnTo>
                  <a:pt x="0" y="1780539"/>
                </a:lnTo>
                <a:lnTo>
                  <a:pt x="41910" y="1780539"/>
                </a:lnTo>
                <a:lnTo>
                  <a:pt x="41910" y="1775460"/>
                </a:lnTo>
                <a:close/>
              </a:path>
              <a:path w="41910" h="2532379">
                <a:moveTo>
                  <a:pt x="41910" y="1769110"/>
                </a:moveTo>
                <a:lnTo>
                  <a:pt x="0" y="1769110"/>
                </a:lnTo>
                <a:lnTo>
                  <a:pt x="0" y="1774189"/>
                </a:lnTo>
                <a:lnTo>
                  <a:pt x="41910" y="1774189"/>
                </a:lnTo>
                <a:lnTo>
                  <a:pt x="41910" y="1769110"/>
                </a:lnTo>
                <a:close/>
              </a:path>
              <a:path w="41910" h="2532379">
                <a:moveTo>
                  <a:pt x="41910" y="1762760"/>
                </a:moveTo>
                <a:lnTo>
                  <a:pt x="0" y="1762760"/>
                </a:lnTo>
                <a:lnTo>
                  <a:pt x="0" y="1767839"/>
                </a:lnTo>
                <a:lnTo>
                  <a:pt x="41910" y="1767839"/>
                </a:lnTo>
                <a:lnTo>
                  <a:pt x="41910" y="1762760"/>
                </a:lnTo>
                <a:close/>
              </a:path>
              <a:path w="41910" h="2532379">
                <a:moveTo>
                  <a:pt x="41910" y="1756410"/>
                </a:moveTo>
                <a:lnTo>
                  <a:pt x="0" y="1756410"/>
                </a:lnTo>
                <a:lnTo>
                  <a:pt x="0" y="1761489"/>
                </a:lnTo>
                <a:lnTo>
                  <a:pt x="41910" y="1761489"/>
                </a:lnTo>
                <a:lnTo>
                  <a:pt x="41910" y="1756410"/>
                </a:lnTo>
                <a:close/>
              </a:path>
              <a:path w="41910" h="2532379">
                <a:moveTo>
                  <a:pt x="41910" y="1750060"/>
                </a:moveTo>
                <a:lnTo>
                  <a:pt x="0" y="1750060"/>
                </a:lnTo>
                <a:lnTo>
                  <a:pt x="0" y="1755139"/>
                </a:lnTo>
                <a:lnTo>
                  <a:pt x="41910" y="1755139"/>
                </a:lnTo>
                <a:lnTo>
                  <a:pt x="41910" y="1750060"/>
                </a:lnTo>
                <a:close/>
              </a:path>
              <a:path w="41910" h="2532379">
                <a:moveTo>
                  <a:pt x="41910" y="1743710"/>
                </a:moveTo>
                <a:lnTo>
                  <a:pt x="0" y="1743710"/>
                </a:lnTo>
                <a:lnTo>
                  <a:pt x="0" y="1748789"/>
                </a:lnTo>
                <a:lnTo>
                  <a:pt x="41910" y="1748789"/>
                </a:lnTo>
                <a:lnTo>
                  <a:pt x="41910" y="1743710"/>
                </a:lnTo>
                <a:close/>
              </a:path>
              <a:path w="41910" h="2532379">
                <a:moveTo>
                  <a:pt x="41910" y="1737360"/>
                </a:moveTo>
                <a:lnTo>
                  <a:pt x="0" y="1737360"/>
                </a:lnTo>
                <a:lnTo>
                  <a:pt x="0" y="1742439"/>
                </a:lnTo>
                <a:lnTo>
                  <a:pt x="41910" y="1742439"/>
                </a:lnTo>
                <a:lnTo>
                  <a:pt x="41910" y="1737360"/>
                </a:lnTo>
                <a:close/>
              </a:path>
              <a:path w="41910" h="2532379">
                <a:moveTo>
                  <a:pt x="41910" y="1731010"/>
                </a:moveTo>
                <a:lnTo>
                  <a:pt x="0" y="1731010"/>
                </a:lnTo>
                <a:lnTo>
                  <a:pt x="0" y="1736090"/>
                </a:lnTo>
                <a:lnTo>
                  <a:pt x="41910" y="1736090"/>
                </a:lnTo>
                <a:lnTo>
                  <a:pt x="41910" y="1731010"/>
                </a:lnTo>
                <a:close/>
              </a:path>
              <a:path w="41910" h="2532379">
                <a:moveTo>
                  <a:pt x="41910" y="1724660"/>
                </a:moveTo>
                <a:lnTo>
                  <a:pt x="0" y="1724660"/>
                </a:lnTo>
                <a:lnTo>
                  <a:pt x="0" y="1729739"/>
                </a:lnTo>
                <a:lnTo>
                  <a:pt x="41910" y="1729739"/>
                </a:lnTo>
                <a:lnTo>
                  <a:pt x="41910" y="1724660"/>
                </a:lnTo>
                <a:close/>
              </a:path>
              <a:path w="41910" h="2532379">
                <a:moveTo>
                  <a:pt x="41910" y="1719580"/>
                </a:moveTo>
                <a:lnTo>
                  <a:pt x="0" y="1719580"/>
                </a:lnTo>
                <a:lnTo>
                  <a:pt x="0" y="1723389"/>
                </a:lnTo>
                <a:lnTo>
                  <a:pt x="41910" y="1723389"/>
                </a:lnTo>
                <a:lnTo>
                  <a:pt x="41910" y="171958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5909309" y="4298950"/>
            <a:ext cx="43180" cy="2557780"/>
          </a:xfrm>
          <a:custGeom>
            <a:avLst/>
            <a:gdLst/>
            <a:ahLst/>
            <a:cxnLst/>
            <a:rect l="l" t="t" r="r" b="b"/>
            <a:pathLst>
              <a:path w="43179" h="2557779">
                <a:moveTo>
                  <a:pt x="1269" y="0"/>
                </a:moveTo>
                <a:lnTo>
                  <a:pt x="0" y="0"/>
                </a:lnTo>
                <a:lnTo>
                  <a:pt x="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2700" y="7619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80"/>
                </a:lnTo>
                <a:lnTo>
                  <a:pt x="7619" y="5080"/>
                </a:lnTo>
                <a:lnTo>
                  <a:pt x="7619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69"/>
                </a:lnTo>
                <a:lnTo>
                  <a:pt x="1269" y="1269"/>
                </a:lnTo>
                <a:lnTo>
                  <a:pt x="1269" y="0"/>
                </a:lnTo>
                <a:close/>
              </a:path>
              <a:path w="43179" h="2557779">
                <a:moveTo>
                  <a:pt x="16510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9" y="15239"/>
                </a:lnTo>
                <a:lnTo>
                  <a:pt x="25399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19" y="12700"/>
                </a:lnTo>
                <a:lnTo>
                  <a:pt x="20319" y="11430"/>
                </a:lnTo>
                <a:lnTo>
                  <a:pt x="19049" y="11430"/>
                </a:lnTo>
                <a:lnTo>
                  <a:pt x="19049" y="10160"/>
                </a:lnTo>
                <a:lnTo>
                  <a:pt x="16510" y="10160"/>
                </a:lnTo>
                <a:lnTo>
                  <a:pt x="16510" y="8890"/>
                </a:lnTo>
                <a:close/>
              </a:path>
              <a:path w="43179" h="2557779">
                <a:moveTo>
                  <a:pt x="26669" y="15240"/>
                </a:moveTo>
                <a:lnTo>
                  <a:pt x="0" y="15240"/>
                </a:lnTo>
                <a:lnTo>
                  <a:pt x="0" y="21589"/>
                </a:lnTo>
                <a:lnTo>
                  <a:pt x="35560" y="21589"/>
                </a:lnTo>
                <a:lnTo>
                  <a:pt x="35560" y="20319"/>
                </a:lnTo>
                <a:lnTo>
                  <a:pt x="33019" y="20319"/>
                </a:lnTo>
                <a:lnTo>
                  <a:pt x="33019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10" y="17780"/>
                </a:lnTo>
                <a:lnTo>
                  <a:pt x="29210" y="16510"/>
                </a:lnTo>
                <a:lnTo>
                  <a:pt x="26669" y="16510"/>
                </a:lnTo>
                <a:lnTo>
                  <a:pt x="26669" y="15240"/>
                </a:lnTo>
                <a:close/>
              </a:path>
              <a:path w="43179" h="2557779">
                <a:moveTo>
                  <a:pt x="38100" y="21590"/>
                </a:moveTo>
                <a:lnTo>
                  <a:pt x="0" y="21590"/>
                </a:lnTo>
                <a:lnTo>
                  <a:pt x="0" y="34289"/>
                </a:lnTo>
                <a:lnTo>
                  <a:pt x="43179" y="34289"/>
                </a:lnTo>
                <a:lnTo>
                  <a:pt x="43179" y="25400"/>
                </a:lnTo>
                <a:lnTo>
                  <a:pt x="41909" y="25400"/>
                </a:lnTo>
                <a:lnTo>
                  <a:pt x="41909" y="24130"/>
                </a:lnTo>
                <a:lnTo>
                  <a:pt x="39369" y="24130"/>
                </a:lnTo>
                <a:lnTo>
                  <a:pt x="39369" y="22860"/>
                </a:lnTo>
                <a:lnTo>
                  <a:pt x="38100" y="22860"/>
                </a:lnTo>
                <a:lnTo>
                  <a:pt x="38100" y="21590"/>
                </a:lnTo>
                <a:close/>
              </a:path>
              <a:path w="43179" h="2557779">
                <a:moveTo>
                  <a:pt x="43179" y="34290"/>
                </a:moveTo>
                <a:lnTo>
                  <a:pt x="0" y="34290"/>
                </a:lnTo>
                <a:lnTo>
                  <a:pt x="0" y="40639"/>
                </a:lnTo>
                <a:lnTo>
                  <a:pt x="43179" y="40639"/>
                </a:lnTo>
                <a:lnTo>
                  <a:pt x="43179" y="34290"/>
                </a:lnTo>
                <a:close/>
              </a:path>
              <a:path w="43179" h="2557779">
                <a:moveTo>
                  <a:pt x="43179" y="40640"/>
                </a:moveTo>
                <a:lnTo>
                  <a:pt x="0" y="40640"/>
                </a:lnTo>
                <a:lnTo>
                  <a:pt x="0" y="46989"/>
                </a:lnTo>
                <a:lnTo>
                  <a:pt x="43179" y="46989"/>
                </a:lnTo>
                <a:lnTo>
                  <a:pt x="43179" y="40640"/>
                </a:lnTo>
                <a:close/>
              </a:path>
              <a:path w="43179" h="2557779">
                <a:moveTo>
                  <a:pt x="43179" y="46990"/>
                </a:moveTo>
                <a:lnTo>
                  <a:pt x="0" y="46990"/>
                </a:lnTo>
                <a:lnTo>
                  <a:pt x="0" y="72389"/>
                </a:lnTo>
                <a:lnTo>
                  <a:pt x="43179" y="72389"/>
                </a:lnTo>
                <a:lnTo>
                  <a:pt x="43179" y="46990"/>
                </a:lnTo>
                <a:close/>
              </a:path>
              <a:path w="43179" h="2557779">
                <a:moveTo>
                  <a:pt x="43179" y="72390"/>
                </a:moveTo>
                <a:lnTo>
                  <a:pt x="0" y="72390"/>
                </a:lnTo>
                <a:lnTo>
                  <a:pt x="0" y="97789"/>
                </a:lnTo>
                <a:lnTo>
                  <a:pt x="43179" y="97789"/>
                </a:lnTo>
                <a:lnTo>
                  <a:pt x="43179" y="72390"/>
                </a:lnTo>
                <a:close/>
              </a:path>
              <a:path w="43179" h="2557779">
                <a:moveTo>
                  <a:pt x="43179" y="97790"/>
                </a:moveTo>
                <a:lnTo>
                  <a:pt x="0" y="97790"/>
                </a:lnTo>
                <a:lnTo>
                  <a:pt x="0" y="104139"/>
                </a:lnTo>
                <a:lnTo>
                  <a:pt x="43179" y="104139"/>
                </a:lnTo>
                <a:lnTo>
                  <a:pt x="43179" y="97790"/>
                </a:lnTo>
                <a:close/>
              </a:path>
              <a:path w="43179" h="2557779">
                <a:moveTo>
                  <a:pt x="43179" y="104140"/>
                </a:moveTo>
                <a:lnTo>
                  <a:pt x="0" y="104140"/>
                </a:lnTo>
                <a:lnTo>
                  <a:pt x="0" y="135889"/>
                </a:lnTo>
                <a:lnTo>
                  <a:pt x="43179" y="135889"/>
                </a:lnTo>
                <a:lnTo>
                  <a:pt x="43179" y="104140"/>
                </a:lnTo>
                <a:close/>
              </a:path>
              <a:path w="43179" h="2557779">
                <a:moveTo>
                  <a:pt x="43179" y="135890"/>
                </a:moveTo>
                <a:lnTo>
                  <a:pt x="0" y="135890"/>
                </a:lnTo>
                <a:lnTo>
                  <a:pt x="0" y="154939"/>
                </a:lnTo>
                <a:lnTo>
                  <a:pt x="43179" y="154939"/>
                </a:lnTo>
                <a:lnTo>
                  <a:pt x="43179" y="135890"/>
                </a:lnTo>
                <a:close/>
              </a:path>
              <a:path w="43179" h="2557779">
                <a:moveTo>
                  <a:pt x="43179" y="154940"/>
                </a:moveTo>
                <a:lnTo>
                  <a:pt x="0" y="154940"/>
                </a:lnTo>
                <a:lnTo>
                  <a:pt x="0" y="173989"/>
                </a:lnTo>
                <a:lnTo>
                  <a:pt x="43179" y="173989"/>
                </a:lnTo>
                <a:lnTo>
                  <a:pt x="43179" y="154940"/>
                </a:lnTo>
                <a:close/>
              </a:path>
              <a:path w="43179" h="2557779">
                <a:moveTo>
                  <a:pt x="43179" y="173990"/>
                </a:moveTo>
                <a:lnTo>
                  <a:pt x="0" y="173990"/>
                </a:lnTo>
                <a:lnTo>
                  <a:pt x="0" y="180339"/>
                </a:lnTo>
                <a:lnTo>
                  <a:pt x="43179" y="180339"/>
                </a:lnTo>
                <a:lnTo>
                  <a:pt x="43179" y="173990"/>
                </a:lnTo>
                <a:close/>
              </a:path>
              <a:path w="43179" h="2557779">
                <a:moveTo>
                  <a:pt x="43179" y="180340"/>
                </a:moveTo>
                <a:lnTo>
                  <a:pt x="0" y="180340"/>
                </a:lnTo>
                <a:lnTo>
                  <a:pt x="0" y="186689"/>
                </a:lnTo>
                <a:lnTo>
                  <a:pt x="43179" y="186689"/>
                </a:lnTo>
                <a:lnTo>
                  <a:pt x="43179" y="180340"/>
                </a:lnTo>
                <a:close/>
              </a:path>
              <a:path w="43179" h="2557779">
                <a:moveTo>
                  <a:pt x="43179" y="186690"/>
                </a:moveTo>
                <a:lnTo>
                  <a:pt x="0" y="186690"/>
                </a:lnTo>
                <a:lnTo>
                  <a:pt x="0" y="193039"/>
                </a:lnTo>
                <a:lnTo>
                  <a:pt x="43179" y="193039"/>
                </a:lnTo>
                <a:lnTo>
                  <a:pt x="43179" y="186690"/>
                </a:lnTo>
                <a:close/>
              </a:path>
              <a:path w="43179" h="2557779">
                <a:moveTo>
                  <a:pt x="43179" y="193040"/>
                </a:moveTo>
                <a:lnTo>
                  <a:pt x="0" y="193040"/>
                </a:lnTo>
                <a:lnTo>
                  <a:pt x="0" y="199389"/>
                </a:lnTo>
                <a:lnTo>
                  <a:pt x="43179" y="199389"/>
                </a:lnTo>
                <a:lnTo>
                  <a:pt x="43179" y="193040"/>
                </a:lnTo>
                <a:close/>
              </a:path>
              <a:path w="43179" h="2557779">
                <a:moveTo>
                  <a:pt x="43179" y="199390"/>
                </a:moveTo>
                <a:lnTo>
                  <a:pt x="0" y="199390"/>
                </a:lnTo>
                <a:lnTo>
                  <a:pt x="0" y="212089"/>
                </a:lnTo>
                <a:lnTo>
                  <a:pt x="43179" y="212089"/>
                </a:lnTo>
                <a:lnTo>
                  <a:pt x="43179" y="199390"/>
                </a:lnTo>
                <a:close/>
              </a:path>
              <a:path w="43179" h="2557779">
                <a:moveTo>
                  <a:pt x="43179" y="212090"/>
                </a:moveTo>
                <a:lnTo>
                  <a:pt x="0" y="212090"/>
                </a:lnTo>
                <a:lnTo>
                  <a:pt x="0" y="218439"/>
                </a:lnTo>
                <a:lnTo>
                  <a:pt x="43179" y="218439"/>
                </a:lnTo>
                <a:lnTo>
                  <a:pt x="43179" y="212090"/>
                </a:lnTo>
                <a:close/>
              </a:path>
              <a:path w="43179" h="2557779">
                <a:moveTo>
                  <a:pt x="43179" y="218440"/>
                </a:moveTo>
                <a:lnTo>
                  <a:pt x="0" y="218440"/>
                </a:lnTo>
                <a:lnTo>
                  <a:pt x="0" y="224789"/>
                </a:lnTo>
                <a:lnTo>
                  <a:pt x="43179" y="224789"/>
                </a:lnTo>
                <a:lnTo>
                  <a:pt x="43179" y="218440"/>
                </a:lnTo>
                <a:close/>
              </a:path>
              <a:path w="43179" h="2557779">
                <a:moveTo>
                  <a:pt x="4317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3179" y="231139"/>
                </a:lnTo>
                <a:lnTo>
                  <a:pt x="43179" y="224790"/>
                </a:lnTo>
                <a:close/>
              </a:path>
              <a:path w="43179" h="2557779">
                <a:moveTo>
                  <a:pt x="4317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3179" y="237489"/>
                </a:lnTo>
                <a:lnTo>
                  <a:pt x="43179" y="231140"/>
                </a:lnTo>
                <a:close/>
              </a:path>
              <a:path w="43179" h="2557779">
                <a:moveTo>
                  <a:pt x="4317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43179" y="243839"/>
                </a:lnTo>
                <a:lnTo>
                  <a:pt x="43179" y="237490"/>
                </a:lnTo>
                <a:close/>
              </a:path>
              <a:path w="43179" h="2557779">
                <a:moveTo>
                  <a:pt x="4317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43179" y="250189"/>
                </a:lnTo>
                <a:lnTo>
                  <a:pt x="43179" y="243840"/>
                </a:lnTo>
                <a:close/>
              </a:path>
              <a:path w="43179" h="2557779">
                <a:moveTo>
                  <a:pt x="43179" y="250190"/>
                </a:moveTo>
                <a:lnTo>
                  <a:pt x="0" y="250190"/>
                </a:lnTo>
                <a:lnTo>
                  <a:pt x="0" y="256539"/>
                </a:lnTo>
                <a:lnTo>
                  <a:pt x="43179" y="256539"/>
                </a:lnTo>
                <a:lnTo>
                  <a:pt x="43179" y="250190"/>
                </a:lnTo>
                <a:close/>
              </a:path>
              <a:path w="43179" h="2557779">
                <a:moveTo>
                  <a:pt x="4317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43179" y="262889"/>
                </a:lnTo>
                <a:lnTo>
                  <a:pt x="43179" y="256540"/>
                </a:lnTo>
                <a:close/>
              </a:path>
              <a:path w="43179" h="2557779">
                <a:moveTo>
                  <a:pt x="43179" y="262890"/>
                </a:moveTo>
                <a:lnTo>
                  <a:pt x="0" y="262890"/>
                </a:lnTo>
                <a:lnTo>
                  <a:pt x="0" y="288289"/>
                </a:lnTo>
                <a:lnTo>
                  <a:pt x="43179" y="288289"/>
                </a:lnTo>
                <a:lnTo>
                  <a:pt x="43179" y="262890"/>
                </a:lnTo>
                <a:close/>
              </a:path>
              <a:path w="43179" h="2557779">
                <a:moveTo>
                  <a:pt x="43179" y="288290"/>
                </a:moveTo>
                <a:lnTo>
                  <a:pt x="0" y="288290"/>
                </a:lnTo>
                <a:lnTo>
                  <a:pt x="0" y="320039"/>
                </a:lnTo>
                <a:lnTo>
                  <a:pt x="43179" y="320039"/>
                </a:lnTo>
                <a:lnTo>
                  <a:pt x="43179" y="288290"/>
                </a:lnTo>
                <a:close/>
              </a:path>
              <a:path w="43179" h="2557779">
                <a:moveTo>
                  <a:pt x="43179" y="320040"/>
                </a:moveTo>
                <a:lnTo>
                  <a:pt x="0" y="320040"/>
                </a:lnTo>
                <a:lnTo>
                  <a:pt x="0" y="326389"/>
                </a:lnTo>
                <a:lnTo>
                  <a:pt x="43179" y="326389"/>
                </a:lnTo>
                <a:lnTo>
                  <a:pt x="43179" y="320040"/>
                </a:lnTo>
                <a:close/>
              </a:path>
              <a:path w="43179" h="2557779">
                <a:moveTo>
                  <a:pt x="43179" y="326390"/>
                </a:moveTo>
                <a:lnTo>
                  <a:pt x="0" y="326390"/>
                </a:lnTo>
                <a:lnTo>
                  <a:pt x="0" y="358139"/>
                </a:lnTo>
                <a:lnTo>
                  <a:pt x="43179" y="358139"/>
                </a:lnTo>
                <a:lnTo>
                  <a:pt x="43179" y="326390"/>
                </a:lnTo>
                <a:close/>
              </a:path>
              <a:path w="43179" h="2557779">
                <a:moveTo>
                  <a:pt x="43179" y="360680"/>
                </a:moveTo>
                <a:lnTo>
                  <a:pt x="0" y="360680"/>
                </a:lnTo>
                <a:lnTo>
                  <a:pt x="0" y="396239"/>
                </a:lnTo>
                <a:lnTo>
                  <a:pt x="43179" y="396239"/>
                </a:lnTo>
                <a:lnTo>
                  <a:pt x="43179" y="360680"/>
                </a:lnTo>
                <a:close/>
              </a:path>
              <a:path w="43179" h="2557779">
                <a:moveTo>
                  <a:pt x="43179" y="358140"/>
                </a:moveTo>
                <a:lnTo>
                  <a:pt x="0" y="358140"/>
                </a:lnTo>
                <a:lnTo>
                  <a:pt x="0" y="360679"/>
                </a:lnTo>
                <a:lnTo>
                  <a:pt x="43179" y="360679"/>
                </a:lnTo>
                <a:lnTo>
                  <a:pt x="43179" y="358140"/>
                </a:lnTo>
                <a:close/>
              </a:path>
              <a:path w="43179" h="2557779">
                <a:moveTo>
                  <a:pt x="43179" y="396240"/>
                </a:moveTo>
                <a:lnTo>
                  <a:pt x="0" y="396240"/>
                </a:lnTo>
                <a:lnTo>
                  <a:pt x="0" y="402589"/>
                </a:lnTo>
                <a:lnTo>
                  <a:pt x="43179" y="402589"/>
                </a:lnTo>
                <a:lnTo>
                  <a:pt x="43179" y="396240"/>
                </a:lnTo>
                <a:close/>
              </a:path>
              <a:path w="43179" h="2557779">
                <a:moveTo>
                  <a:pt x="43179" y="402590"/>
                </a:moveTo>
                <a:lnTo>
                  <a:pt x="0" y="402590"/>
                </a:lnTo>
                <a:lnTo>
                  <a:pt x="0" y="434339"/>
                </a:lnTo>
                <a:lnTo>
                  <a:pt x="43179" y="434339"/>
                </a:lnTo>
                <a:lnTo>
                  <a:pt x="43179" y="402590"/>
                </a:lnTo>
                <a:close/>
              </a:path>
              <a:path w="43179" h="2557779">
                <a:moveTo>
                  <a:pt x="43179" y="434340"/>
                </a:moveTo>
                <a:lnTo>
                  <a:pt x="0" y="434340"/>
                </a:lnTo>
                <a:lnTo>
                  <a:pt x="0" y="440689"/>
                </a:lnTo>
                <a:lnTo>
                  <a:pt x="43179" y="440689"/>
                </a:lnTo>
                <a:lnTo>
                  <a:pt x="43179" y="434340"/>
                </a:lnTo>
                <a:close/>
              </a:path>
              <a:path w="43179" h="2557779">
                <a:moveTo>
                  <a:pt x="43179" y="440690"/>
                </a:moveTo>
                <a:lnTo>
                  <a:pt x="0" y="440690"/>
                </a:lnTo>
                <a:lnTo>
                  <a:pt x="0" y="472439"/>
                </a:lnTo>
                <a:lnTo>
                  <a:pt x="43179" y="472439"/>
                </a:lnTo>
                <a:lnTo>
                  <a:pt x="43179" y="440690"/>
                </a:lnTo>
                <a:close/>
              </a:path>
              <a:path w="43179" h="2557779">
                <a:moveTo>
                  <a:pt x="43179" y="472440"/>
                </a:moveTo>
                <a:lnTo>
                  <a:pt x="0" y="472440"/>
                </a:lnTo>
                <a:lnTo>
                  <a:pt x="0" y="478789"/>
                </a:lnTo>
                <a:lnTo>
                  <a:pt x="43179" y="478789"/>
                </a:lnTo>
                <a:lnTo>
                  <a:pt x="43179" y="472440"/>
                </a:lnTo>
                <a:close/>
              </a:path>
              <a:path w="43179" h="2557779">
                <a:moveTo>
                  <a:pt x="43179" y="478790"/>
                </a:moveTo>
                <a:lnTo>
                  <a:pt x="0" y="478790"/>
                </a:lnTo>
                <a:lnTo>
                  <a:pt x="0" y="485139"/>
                </a:lnTo>
                <a:lnTo>
                  <a:pt x="43179" y="485139"/>
                </a:lnTo>
                <a:lnTo>
                  <a:pt x="43179" y="478790"/>
                </a:lnTo>
                <a:close/>
              </a:path>
              <a:path w="43179" h="2557779">
                <a:moveTo>
                  <a:pt x="43179" y="485140"/>
                </a:moveTo>
                <a:lnTo>
                  <a:pt x="0" y="485140"/>
                </a:lnTo>
                <a:lnTo>
                  <a:pt x="0" y="497839"/>
                </a:lnTo>
                <a:lnTo>
                  <a:pt x="43179" y="497839"/>
                </a:lnTo>
                <a:lnTo>
                  <a:pt x="43179" y="485140"/>
                </a:lnTo>
                <a:close/>
              </a:path>
              <a:path w="43179" h="2557779">
                <a:moveTo>
                  <a:pt x="43179" y="497840"/>
                </a:moveTo>
                <a:lnTo>
                  <a:pt x="0" y="497840"/>
                </a:lnTo>
                <a:lnTo>
                  <a:pt x="0" y="504189"/>
                </a:lnTo>
                <a:lnTo>
                  <a:pt x="43179" y="504189"/>
                </a:lnTo>
                <a:lnTo>
                  <a:pt x="43179" y="497840"/>
                </a:lnTo>
                <a:close/>
              </a:path>
              <a:path w="43179" h="2557779">
                <a:moveTo>
                  <a:pt x="43179" y="504190"/>
                </a:moveTo>
                <a:lnTo>
                  <a:pt x="0" y="504190"/>
                </a:lnTo>
                <a:lnTo>
                  <a:pt x="0" y="510539"/>
                </a:lnTo>
                <a:lnTo>
                  <a:pt x="43179" y="510539"/>
                </a:lnTo>
                <a:lnTo>
                  <a:pt x="43179" y="504190"/>
                </a:lnTo>
                <a:close/>
              </a:path>
              <a:path w="43179" h="2557779">
                <a:moveTo>
                  <a:pt x="43179" y="510540"/>
                </a:moveTo>
                <a:lnTo>
                  <a:pt x="0" y="510540"/>
                </a:lnTo>
                <a:lnTo>
                  <a:pt x="0" y="516889"/>
                </a:lnTo>
                <a:lnTo>
                  <a:pt x="43179" y="516889"/>
                </a:lnTo>
                <a:lnTo>
                  <a:pt x="43179" y="510540"/>
                </a:lnTo>
                <a:close/>
              </a:path>
              <a:path w="43179" h="2557779">
                <a:moveTo>
                  <a:pt x="43179" y="516890"/>
                </a:moveTo>
                <a:lnTo>
                  <a:pt x="0" y="516890"/>
                </a:lnTo>
                <a:lnTo>
                  <a:pt x="0" y="529589"/>
                </a:lnTo>
                <a:lnTo>
                  <a:pt x="43179" y="529589"/>
                </a:lnTo>
                <a:lnTo>
                  <a:pt x="43179" y="516890"/>
                </a:lnTo>
                <a:close/>
              </a:path>
              <a:path w="43179" h="2557779">
                <a:moveTo>
                  <a:pt x="43179" y="529590"/>
                </a:moveTo>
                <a:lnTo>
                  <a:pt x="0" y="529590"/>
                </a:lnTo>
                <a:lnTo>
                  <a:pt x="0" y="542289"/>
                </a:lnTo>
                <a:lnTo>
                  <a:pt x="43179" y="542289"/>
                </a:lnTo>
                <a:lnTo>
                  <a:pt x="43179" y="529590"/>
                </a:lnTo>
                <a:close/>
              </a:path>
              <a:path w="43179" h="2557779">
                <a:moveTo>
                  <a:pt x="43179" y="542290"/>
                </a:moveTo>
                <a:lnTo>
                  <a:pt x="0" y="542290"/>
                </a:lnTo>
                <a:lnTo>
                  <a:pt x="0" y="554989"/>
                </a:lnTo>
                <a:lnTo>
                  <a:pt x="43179" y="554989"/>
                </a:lnTo>
                <a:lnTo>
                  <a:pt x="43179" y="542290"/>
                </a:lnTo>
                <a:close/>
              </a:path>
              <a:path w="43179" h="2557779">
                <a:moveTo>
                  <a:pt x="43179" y="554990"/>
                </a:moveTo>
                <a:lnTo>
                  <a:pt x="0" y="554990"/>
                </a:lnTo>
                <a:lnTo>
                  <a:pt x="0" y="567689"/>
                </a:lnTo>
                <a:lnTo>
                  <a:pt x="43179" y="567689"/>
                </a:lnTo>
                <a:lnTo>
                  <a:pt x="43179" y="554990"/>
                </a:lnTo>
                <a:close/>
              </a:path>
              <a:path w="43179" h="2557779">
                <a:moveTo>
                  <a:pt x="43179" y="567690"/>
                </a:moveTo>
                <a:lnTo>
                  <a:pt x="0" y="567690"/>
                </a:lnTo>
                <a:lnTo>
                  <a:pt x="0" y="593089"/>
                </a:lnTo>
                <a:lnTo>
                  <a:pt x="43179" y="593089"/>
                </a:lnTo>
                <a:lnTo>
                  <a:pt x="43179" y="567690"/>
                </a:lnTo>
                <a:close/>
              </a:path>
              <a:path w="43179" h="2557779">
                <a:moveTo>
                  <a:pt x="43179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43179" y="605789"/>
                </a:lnTo>
                <a:lnTo>
                  <a:pt x="43179" y="593090"/>
                </a:lnTo>
                <a:close/>
              </a:path>
              <a:path w="43179" h="2557779">
                <a:moveTo>
                  <a:pt x="43179" y="605790"/>
                </a:moveTo>
                <a:lnTo>
                  <a:pt x="0" y="605790"/>
                </a:lnTo>
                <a:lnTo>
                  <a:pt x="0" y="631189"/>
                </a:lnTo>
                <a:lnTo>
                  <a:pt x="43179" y="631189"/>
                </a:lnTo>
                <a:lnTo>
                  <a:pt x="43179" y="605790"/>
                </a:lnTo>
                <a:close/>
              </a:path>
              <a:path w="43179" h="2557779">
                <a:moveTo>
                  <a:pt x="43179" y="631190"/>
                </a:moveTo>
                <a:lnTo>
                  <a:pt x="0" y="631190"/>
                </a:lnTo>
                <a:lnTo>
                  <a:pt x="0" y="637539"/>
                </a:lnTo>
                <a:lnTo>
                  <a:pt x="43179" y="637539"/>
                </a:lnTo>
                <a:lnTo>
                  <a:pt x="43179" y="631190"/>
                </a:lnTo>
                <a:close/>
              </a:path>
              <a:path w="43179" h="2557779">
                <a:moveTo>
                  <a:pt x="43179" y="637540"/>
                </a:moveTo>
                <a:lnTo>
                  <a:pt x="0" y="637540"/>
                </a:lnTo>
                <a:lnTo>
                  <a:pt x="0" y="643889"/>
                </a:lnTo>
                <a:lnTo>
                  <a:pt x="43179" y="643889"/>
                </a:lnTo>
                <a:lnTo>
                  <a:pt x="43179" y="637540"/>
                </a:lnTo>
                <a:close/>
              </a:path>
              <a:path w="43179" h="2557779">
                <a:moveTo>
                  <a:pt x="43179" y="643890"/>
                </a:moveTo>
                <a:lnTo>
                  <a:pt x="0" y="643890"/>
                </a:lnTo>
                <a:lnTo>
                  <a:pt x="0" y="656589"/>
                </a:lnTo>
                <a:lnTo>
                  <a:pt x="43179" y="656589"/>
                </a:lnTo>
                <a:lnTo>
                  <a:pt x="43179" y="643890"/>
                </a:lnTo>
                <a:close/>
              </a:path>
              <a:path w="43179" h="2557779">
                <a:moveTo>
                  <a:pt x="43179" y="656590"/>
                </a:moveTo>
                <a:lnTo>
                  <a:pt x="0" y="656590"/>
                </a:lnTo>
                <a:lnTo>
                  <a:pt x="0" y="662939"/>
                </a:lnTo>
                <a:lnTo>
                  <a:pt x="43179" y="662939"/>
                </a:lnTo>
                <a:lnTo>
                  <a:pt x="43179" y="656590"/>
                </a:lnTo>
                <a:close/>
              </a:path>
              <a:path w="43179" h="2557779">
                <a:moveTo>
                  <a:pt x="43179" y="662940"/>
                </a:moveTo>
                <a:lnTo>
                  <a:pt x="0" y="662940"/>
                </a:lnTo>
                <a:lnTo>
                  <a:pt x="0" y="681989"/>
                </a:lnTo>
                <a:lnTo>
                  <a:pt x="43179" y="681989"/>
                </a:lnTo>
                <a:lnTo>
                  <a:pt x="43179" y="662940"/>
                </a:lnTo>
                <a:close/>
              </a:path>
              <a:path w="43179" h="2557779">
                <a:moveTo>
                  <a:pt x="4317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43179" y="688339"/>
                </a:lnTo>
                <a:lnTo>
                  <a:pt x="43179" y="681990"/>
                </a:lnTo>
                <a:close/>
              </a:path>
              <a:path w="43179" h="2557779">
                <a:moveTo>
                  <a:pt x="4317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3179" y="694689"/>
                </a:lnTo>
                <a:lnTo>
                  <a:pt x="43179" y="688340"/>
                </a:lnTo>
                <a:close/>
              </a:path>
              <a:path w="43179" h="2557779">
                <a:moveTo>
                  <a:pt x="43179" y="694690"/>
                </a:moveTo>
                <a:lnTo>
                  <a:pt x="0" y="694690"/>
                </a:lnTo>
                <a:lnTo>
                  <a:pt x="0" y="713739"/>
                </a:lnTo>
                <a:lnTo>
                  <a:pt x="43179" y="713739"/>
                </a:lnTo>
                <a:lnTo>
                  <a:pt x="43179" y="694690"/>
                </a:lnTo>
                <a:close/>
              </a:path>
              <a:path w="43179" h="2557779">
                <a:moveTo>
                  <a:pt x="43179" y="713740"/>
                </a:moveTo>
                <a:lnTo>
                  <a:pt x="0" y="713740"/>
                </a:lnTo>
                <a:lnTo>
                  <a:pt x="0" y="720089"/>
                </a:lnTo>
                <a:lnTo>
                  <a:pt x="43179" y="720089"/>
                </a:lnTo>
                <a:lnTo>
                  <a:pt x="43179" y="713740"/>
                </a:lnTo>
                <a:close/>
              </a:path>
              <a:path w="43179" h="2557779">
                <a:moveTo>
                  <a:pt x="43179" y="720090"/>
                </a:moveTo>
                <a:lnTo>
                  <a:pt x="0" y="720090"/>
                </a:lnTo>
                <a:lnTo>
                  <a:pt x="0" y="732789"/>
                </a:lnTo>
                <a:lnTo>
                  <a:pt x="43179" y="732789"/>
                </a:lnTo>
                <a:lnTo>
                  <a:pt x="43179" y="720090"/>
                </a:lnTo>
                <a:close/>
              </a:path>
              <a:path w="43179" h="2557779">
                <a:moveTo>
                  <a:pt x="4317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3179" y="739139"/>
                </a:lnTo>
                <a:lnTo>
                  <a:pt x="43179" y="732790"/>
                </a:lnTo>
                <a:close/>
              </a:path>
              <a:path w="43179" h="2557779">
                <a:moveTo>
                  <a:pt x="4317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3179" y="745489"/>
                </a:lnTo>
                <a:lnTo>
                  <a:pt x="43179" y="739140"/>
                </a:lnTo>
                <a:close/>
              </a:path>
              <a:path w="43179" h="2557779">
                <a:moveTo>
                  <a:pt x="43179" y="745490"/>
                </a:moveTo>
                <a:lnTo>
                  <a:pt x="0" y="745490"/>
                </a:lnTo>
                <a:lnTo>
                  <a:pt x="0" y="758189"/>
                </a:lnTo>
                <a:lnTo>
                  <a:pt x="43179" y="758189"/>
                </a:lnTo>
                <a:lnTo>
                  <a:pt x="43179" y="745490"/>
                </a:lnTo>
                <a:close/>
              </a:path>
              <a:path w="43179" h="2557779">
                <a:moveTo>
                  <a:pt x="43179" y="758190"/>
                </a:moveTo>
                <a:lnTo>
                  <a:pt x="0" y="758190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58190"/>
                </a:lnTo>
                <a:close/>
              </a:path>
              <a:path w="43179" h="2557779">
                <a:moveTo>
                  <a:pt x="4317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43179" y="770889"/>
                </a:lnTo>
                <a:lnTo>
                  <a:pt x="43179" y="764540"/>
                </a:lnTo>
                <a:close/>
              </a:path>
              <a:path w="43179" h="2557779">
                <a:moveTo>
                  <a:pt x="43179" y="770890"/>
                </a:moveTo>
                <a:lnTo>
                  <a:pt x="0" y="770890"/>
                </a:lnTo>
                <a:lnTo>
                  <a:pt x="0" y="777239"/>
                </a:lnTo>
                <a:lnTo>
                  <a:pt x="43179" y="777239"/>
                </a:lnTo>
                <a:lnTo>
                  <a:pt x="43179" y="770890"/>
                </a:lnTo>
                <a:close/>
              </a:path>
              <a:path w="43179" h="2557779">
                <a:moveTo>
                  <a:pt x="43179" y="777240"/>
                </a:moveTo>
                <a:lnTo>
                  <a:pt x="0" y="777240"/>
                </a:lnTo>
                <a:lnTo>
                  <a:pt x="0" y="783589"/>
                </a:lnTo>
                <a:lnTo>
                  <a:pt x="43179" y="783589"/>
                </a:lnTo>
                <a:lnTo>
                  <a:pt x="43179" y="777240"/>
                </a:lnTo>
                <a:close/>
              </a:path>
              <a:path w="43179" h="2557779">
                <a:moveTo>
                  <a:pt x="43179" y="783590"/>
                </a:moveTo>
                <a:lnTo>
                  <a:pt x="0" y="78359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83590"/>
                </a:lnTo>
                <a:close/>
              </a:path>
              <a:path w="43179" h="2557779">
                <a:moveTo>
                  <a:pt x="43179" y="796290"/>
                </a:moveTo>
                <a:lnTo>
                  <a:pt x="0" y="796290"/>
                </a:lnTo>
                <a:lnTo>
                  <a:pt x="0" y="828039"/>
                </a:lnTo>
                <a:lnTo>
                  <a:pt x="43179" y="828039"/>
                </a:lnTo>
                <a:lnTo>
                  <a:pt x="43179" y="796290"/>
                </a:lnTo>
                <a:close/>
              </a:path>
              <a:path w="43179" h="2557779">
                <a:moveTo>
                  <a:pt x="43179" y="828040"/>
                </a:moveTo>
                <a:lnTo>
                  <a:pt x="0" y="828040"/>
                </a:lnTo>
                <a:lnTo>
                  <a:pt x="0" y="847089"/>
                </a:lnTo>
                <a:lnTo>
                  <a:pt x="43179" y="847089"/>
                </a:lnTo>
                <a:lnTo>
                  <a:pt x="43179" y="828040"/>
                </a:lnTo>
                <a:close/>
              </a:path>
              <a:path w="43179" h="2557779">
                <a:moveTo>
                  <a:pt x="43179" y="847090"/>
                </a:moveTo>
                <a:lnTo>
                  <a:pt x="0" y="847090"/>
                </a:lnTo>
                <a:lnTo>
                  <a:pt x="0" y="853439"/>
                </a:lnTo>
                <a:lnTo>
                  <a:pt x="43179" y="853439"/>
                </a:lnTo>
                <a:lnTo>
                  <a:pt x="43179" y="847090"/>
                </a:lnTo>
                <a:close/>
              </a:path>
              <a:path w="43179" h="2557779">
                <a:moveTo>
                  <a:pt x="43179" y="853440"/>
                </a:moveTo>
                <a:lnTo>
                  <a:pt x="0" y="853440"/>
                </a:lnTo>
                <a:lnTo>
                  <a:pt x="0" y="872489"/>
                </a:lnTo>
                <a:lnTo>
                  <a:pt x="43179" y="872489"/>
                </a:lnTo>
                <a:lnTo>
                  <a:pt x="43179" y="853440"/>
                </a:lnTo>
                <a:close/>
              </a:path>
              <a:path w="43179" h="2557779">
                <a:moveTo>
                  <a:pt x="43179" y="872490"/>
                </a:moveTo>
                <a:lnTo>
                  <a:pt x="0" y="872490"/>
                </a:lnTo>
                <a:lnTo>
                  <a:pt x="0" y="878839"/>
                </a:lnTo>
                <a:lnTo>
                  <a:pt x="43179" y="878839"/>
                </a:lnTo>
                <a:lnTo>
                  <a:pt x="43179" y="872490"/>
                </a:lnTo>
                <a:close/>
              </a:path>
              <a:path w="43179" h="2557779">
                <a:moveTo>
                  <a:pt x="43179" y="878840"/>
                </a:moveTo>
                <a:lnTo>
                  <a:pt x="0" y="878840"/>
                </a:lnTo>
                <a:lnTo>
                  <a:pt x="0" y="897889"/>
                </a:lnTo>
                <a:lnTo>
                  <a:pt x="43179" y="897889"/>
                </a:lnTo>
                <a:lnTo>
                  <a:pt x="43179" y="878840"/>
                </a:lnTo>
                <a:close/>
              </a:path>
              <a:path w="43179" h="2557779">
                <a:moveTo>
                  <a:pt x="43179" y="897890"/>
                </a:moveTo>
                <a:lnTo>
                  <a:pt x="0" y="897890"/>
                </a:lnTo>
                <a:lnTo>
                  <a:pt x="0" y="904239"/>
                </a:lnTo>
                <a:lnTo>
                  <a:pt x="43179" y="904239"/>
                </a:lnTo>
                <a:lnTo>
                  <a:pt x="43179" y="897890"/>
                </a:lnTo>
                <a:close/>
              </a:path>
              <a:path w="43179" h="2557779">
                <a:moveTo>
                  <a:pt x="43179" y="904240"/>
                </a:moveTo>
                <a:lnTo>
                  <a:pt x="0" y="904240"/>
                </a:lnTo>
                <a:lnTo>
                  <a:pt x="0" y="916939"/>
                </a:lnTo>
                <a:lnTo>
                  <a:pt x="43179" y="916939"/>
                </a:lnTo>
                <a:lnTo>
                  <a:pt x="43179" y="904240"/>
                </a:lnTo>
                <a:close/>
              </a:path>
              <a:path w="43179" h="2557779">
                <a:moveTo>
                  <a:pt x="43179" y="916940"/>
                </a:moveTo>
                <a:lnTo>
                  <a:pt x="0" y="916940"/>
                </a:lnTo>
                <a:lnTo>
                  <a:pt x="0" y="929639"/>
                </a:lnTo>
                <a:lnTo>
                  <a:pt x="43179" y="929639"/>
                </a:lnTo>
                <a:lnTo>
                  <a:pt x="43179" y="916940"/>
                </a:lnTo>
                <a:close/>
              </a:path>
              <a:path w="43179" h="2557779">
                <a:moveTo>
                  <a:pt x="43179" y="929640"/>
                </a:moveTo>
                <a:lnTo>
                  <a:pt x="0" y="929640"/>
                </a:lnTo>
                <a:lnTo>
                  <a:pt x="0" y="969010"/>
                </a:lnTo>
                <a:lnTo>
                  <a:pt x="43179" y="969010"/>
                </a:lnTo>
                <a:lnTo>
                  <a:pt x="43179" y="929640"/>
                </a:lnTo>
                <a:close/>
              </a:path>
              <a:path w="43179" h="2557779">
                <a:moveTo>
                  <a:pt x="43179" y="969010"/>
                </a:moveTo>
                <a:lnTo>
                  <a:pt x="0" y="969010"/>
                </a:lnTo>
                <a:lnTo>
                  <a:pt x="0" y="998219"/>
                </a:lnTo>
                <a:lnTo>
                  <a:pt x="43179" y="998219"/>
                </a:lnTo>
                <a:lnTo>
                  <a:pt x="43179" y="969010"/>
                </a:lnTo>
                <a:close/>
              </a:path>
              <a:path w="43179" h="2557779">
                <a:moveTo>
                  <a:pt x="43179" y="998220"/>
                </a:moveTo>
                <a:lnTo>
                  <a:pt x="0" y="998220"/>
                </a:lnTo>
                <a:lnTo>
                  <a:pt x="0" y="1000759"/>
                </a:lnTo>
                <a:lnTo>
                  <a:pt x="43179" y="1000759"/>
                </a:lnTo>
                <a:lnTo>
                  <a:pt x="43179" y="998220"/>
                </a:lnTo>
                <a:close/>
              </a:path>
              <a:path w="43179" h="2557779">
                <a:moveTo>
                  <a:pt x="43179" y="1000760"/>
                </a:moveTo>
                <a:lnTo>
                  <a:pt x="0" y="1000760"/>
                </a:lnTo>
                <a:lnTo>
                  <a:pt x="0" y="1049020"/>
                </a:lnTo>
                <a:lnTo>
                  <a:pt x="43179" y="1049020"/>
                </a:lnTo>
                <a:lnTo>
                  <a:pt x="43179" y="1000760"/>
                </a:lnTo>
                <a:close/>
              </a:path>
              <a:path w="43179" h="2557779">
                <a:moveTo>
                  <a:pt x="43179" y="1049020"/>
                </a:moveTo>
                <a:lnTo>
                  <a:pt x="0" y="1049020"/>
                </a:lnTo>
                <a:lnTo>
                  <a:pt x="0" y="1064260"/>
                </a:lnTo>
                <a:lnTo>
                  <a:pt x="43179" y="1064260"/>
                </a:lnTo>
                <a:lnTo>
                  <a:pt x="43179" y="1049020"/>
                </a:lnTo>
                <a:close/>
              </a:path>
              <a:path w="43179" h="2557779">
                <a:moveTo>
                  <a:pt x="43179" y="1064260"/>
                </a:moveTo>
                <a:lnTo>
                  <a:pt x="0" y="1064260"/>
                </a:lnTo>
                <a:lnTo>
                  <a:pt x="0" y="1068070"/>
                </a:lnTo>
                <a:lnTo>
                  <a:pt x="43179" y="1068070"/>
                </a:lnTo>
                <a:lnTo>
                  <a:pt x="43179" y="1064260"/>
                </a:lnTo>
                <a:close/>
              </a:path>
              <a:path w="43179" h="2557779">
                <a:moveTo>
                  <a:pt x="43179" y="1068070"/>
                </a:moveTo>
                <a:lnTo>
                  <a:pt x="0" y="1068070"/>
                </a:lnTo>
                <a:lnTo>
                  <a:pt x="0" y="1093470"/>
                </a:lnTo>
                <a:lnTo>
                  <a:pt x="43179" y="1093470"/>
                </a:lnTo>
                <a:lnTo>
                  <a:pt x="43179" y="1068070"/>
                </a:lnTo>
                <a:close/>
              </a:path>
              <a:path w="43179" h="2557779">
                <a:moveTo>
                  <a:pt x="43179" y="1093470"/>
                </a:moveTo>
                <a:lnTo>
                  <a:pt x="0" y="1093470"/>
                </a:lnTo>
                <a:lnTo>
                  <a:pt x="0" y="1099819"/>
                </a:lnTo>
                <a:lnTo>
                  <a:pt x="43179" y="1099819"/>
                </a:lnTo>
                <a:lnTo>
                  <a:pt x="43179" y="1093470"/>
                </a:lnTo>
                <a:close/>
              </a:path>
              <a:path w="43179" h="2557779">
                <a:moveTo>
                  <a:pt x="43179" y="1099820"/>
                </a:moveTo>
                <a:lnTo>
                  <a:pt x="0" y="1099820"/>
                </a:lnTo>
                <a:lnTo>
                  <a:pt x="0" y="1106170"/>
                </a:lnTo>
                <a:lnTo>
                  <a:pt x="43179" y="1106170"/>
                </a:lnTo>
                <a:lnTo>
                  <a:pt x="43179" y="1099820"/>
                </a:lnTo>
                <a:close/>
              </a:path>
              <a:path w="43179" h="2557779">
                <a:moveTo>
                  <a:pt x="43179" y="1106170"/>
                </a:moveTo>
                <a:lnTo>
                  <a:pt x="0" y="1106170"/>
                </a:lnTo>
                <a:lnTo>
                  <a:pt x="0" y="1118870"/>
                </a:lnTo>
                <a:lnTo>
                  <a:pt x="43179" y="1118870"/>
                </a:lnTo>
                <a:lnTo>
                  <a:pt x="43179" y="1106170"/>
                </a:lnTo>
                <a:close/>
              </a:path>
              <a:path w="43179" h="2557779">
                <a:moveTo>
                  <a:pt x="43179" y="1118870"/>
                </a:moveTo>
                <a:lnTo>
                  <a:pt x="0" y="1118870"/>
                </a:lnTo>
                <a:lnTo>
                  <a:pt x="0" y="1125220"/>
                </a:lnTo>
                <a:lnTo>
                  <a:pt x="43179" y="1125220"/>
                </a:lnTo>
                <a:lnTo>
                  <a:pt x="43179" y="1118870"/>
                </a:lnTo>
                <a:close/>
              </a:path>
              <a:path w="43179" h="2557779">
                <a:moveTo>
                  <a:pt x="43179" y="1125220"/>
                </a:moveTo>
                <a:lnTo>
                  <a:pt x="0" y="1125220"/>
                </a:lnTo>
                <a:lnTo>
                  <a:pt x="0" y="1150620"/>
                </a:lnTo>
                <a:lnTo>
                  <a:pt x="43179" y="1150620"/>
                </a:lnTo>
                <a:lnTo>
                  <a:pt x="43179" y="1125220"/>
                </a:lnTo>
                <a:close/>
              </a:path>
              <a:path w="43179" h="2557779">
                <a:moveTo>
                  <a:pt x="43179" y="1150620"/>
                </a:moveTo>
                <a:lnTo>
                  <a:pt x="0" y="1150620"/>
                </a:lnTo>
                <a:lnTo>
                  <a:pt x="0" y="1156970"/>
                </a:lnTo>
                <a:lnTo>
                  <a:pt x="43179" y="1156970"/>
                </a:lnTo>
                <a:lnTo>
                  <a:pt x="43179" y="1150620"/>
                </a:lnTo>
                <a:close/>
              </a:path>
              <a:path w="43179" h="2557779">
                <a:moveTo>
                  <a:pt x="43179" y="1156970"/>
                </a:moveTo>
                <a:lnTo>
                  <a:pt x="0" y="1156970"/>
                </a:lnTo>
                <a:lnTo>
                  <a:pt x="0" y="1169670"/>
                </a:lnTo>
                <a:lnTo>
                  <a:pt x="43179" y="1169670"/>
                </a:lnTo>
                <a:lnTo>
                  <a:pt x="43179" y="1156970"/>
                </a:lnTo>
                <a:close/>
              </a:path>
              <a:path w="43179" h="2557779">
                <a:moveTo>
                  <a:pt x="43179" y="1169670"/>
                </a:moveTo>
                <a:lnTo>
                  <a:pt x="0" y="1169670"/>
                </a:lnTo>
                <a:lnTo>
                  <a:pt x="0" y="1176020"/>
                </a:lnTo>
                <a:lnTo>
                  <a:pt x="43179" y="1176020"/>
                </a:lnTo>
                <a:lnTo>
                  <a:pt x="43179" y="1169670"/>
                </a:lnTo>
                <a:close/>
              </a:path>
              <a:path w="43179" h="2557779">
                <a:moveTo>
                  <a:pt x="43179" y="1176020"/>
                </a:moveTo>
                <a:lnTo>
                  <a:pt x="0" y="1176020"/>
                </a:lnTo>
                <a:lnTo>
                  <a:pt x="0" y="1195070"/>
                </a:lnTo>
                <a:lnTo>
                  <a:pt x="43179" y="1195070"/>
                </a:lnTo>
                <a:lnTo>
                  <a:pt x="43179" y="1176020"/>
                </a:lnTo>
                <a:close/>
              </a:path>
              <a:path w="43179" h="2557779">
                <a:moveTo>
                  <a:pt x="43179" y="1195070"/>
                </a:moveTo>
                <a:lnTo>
                  <a:pt x="0" y="1195070"/>
                </a:lnTo>
                <a:lnTo>
                  <a:pt x="0" y="1223010"/>
                </a:lnTo>
                <a:lnTo>
                  <a:pt x="43179" y="1223010"/>
                </a:lnTo>
                <a:lnTo>
                  <a:pt x="43179" y="1195070"/>
                </a:lnTo>
                <a:close/>
              </a:path>
              <a:path w="43179" h="2557779">
                <a:moveTo>
                  <a:pt x="43179" y="1223010"/>
                </a:moveTo>
                <a:lnTo>
                  <a:pt x="0" y="1223010"/>
                </a:lnTo>
                <a:lnTo>
                  <a:pt x="0" y="1261110"/>
                </a:lnTo>
                <a:lnTo>
                  <a:pt x="43179" y="1261110"/>
                </a:lnTo>
                <a:lnTo>
                  <a:pt x="43179" y="1223010"/>
                </a:lnTo>
                <a:close/>
              </a:path>
              <a:path w="43179" h="2557779">
                <a:moveTo>
                  <a:pt x="43179" y="1261110"/>
                </a:moveTo>
                <a:lnTo>
                  <a:pt x="0" y="1261110"/>
                </a:lnTo>
                <a:lnTo>
                  <a:pt x="0" y="1264920"/>
                </a:lnTo>
                <a:lnTo>
                  <a:pt x="43179" y="1264920"/>
                </a:lnTo>
                <a:lnTo>
                  <a:pt x="43179" y="1261110"/>
                </a:lnTo>
                <a:close/>
              </a:path>
              <a:path w="43179" h="2557779">
                <a:moveTo>
                  <a:pt x="43179" y="1264920"/>
                </a:moveTo>
                <a:lnTo>
                  <a:pt x="0" y="1264920"/>
                </a:lnTo>
                <a:lnTo>
                  <a:pt x="0" y="1296670"/>
                </a:lnTo>
                <a:lnTo>
                  <a:pt x="43179" y="1296670"/>
                </a:lnTo>
                <a:lnTo>
                  <a:pt x="43179" y="1264920"/>
                </a:lnTo>
                <a:close/>
              </a:path>
              <a:path w="43179" h="2557779">
                <a:moveTo>
                  <a:pt x="43179" y="1296670"/>
                </a:moveTo>
                <a:lnTo>
                  <a:pt x="0" y="1296670"/>
                </a:lnTo>
                <a:lnTo>
                  <a:pt x="0" y="1315720"/>
                </a:lnTo>
                <a:lnTo>
                  <a:pt x="43179" y="1315720"/>
                </a:lnTo>
                <a:lnTo>
                  <a:pt x="43179" y="1296670"/>
                </a:lnTo>
                <a:close/>
              </a:path>
              <a:path w="43179" h="2557779">
                <a:moveTo>
                  <a:pt x="43179" y="1315720"/>
                </a:moveTo>
                <a:lnTo>
                  <a:pt x="0" y="1315720"/>
                </a:lnTo>
                <a:lnTo>
                  <a:pt x="0" y="1341120"/>
                </a:lnTo>
                <a:lnTo>
                  <a:pt x="43179" y="1341120"/>
                </a:lnTo>
                <a:lnTo>
                  <a:pt x="43179" y="1315720"/>
                </a:lnTo>
                <a:close/>
              </a:path>
              <a:path w="43179" h="2557779">
                <a:moveTo>
                  <a:pt x="43179" y="1341120"/>
                </a:moveTo>
                <a:lnTo>
                  <a:pt x="0" y="1341120"/>
                </a:lnTo>
                <a:lnTo>
                  <a:pt x="0" y="1379220"/>
                </a:lnTo>
                <a:lnTo>
                  <a:pt x="43179" y="1379220"/>
                </a:lnTo>
                <a:lnTo>
                  <a:pt x="43179" y="1341120"/>
                </a:lnTo>
                <a:close/>
              </a:path>
              <a:path w="43179" h="2557779">
                <a:moveTo>
                  <a:pt x="43179" y="1379220"/>
                </a:moveTo>
                <a:lnTo>
                  <a:pt x="0" y="1379220"/>
                </a:lnTo>
                <a:lnTo>
                  <a:pt x="0" y="1385570"/>
                </a:lnTo>
                <a:lnTo>
                  <a:pt x="43179" y="1385570"/>
                </a:lnTo>
                <a:lnTo>
                  <a:pt x="43179" y="1379220"/>
                </a:lnTo>
                <a:close/>
              </a:path>
              <a:path w="43179" h="2557779">
                <a:moveTo>
                  <a:pt x="43179" y="1385570"/>
                </a:moveTo>
                <a:lnTo>
                  <a:pt x="0" y="1385570"/>
                </a:lnTo>
                <a:lnTo>
                  <a:pt x="0" y="1398270"/>
                </a:lnTo>
                <a:lnTo>
                  <a:pt x="43179" y="1398270"/>
                </a:lnTo>
                <a:lnTo>
                  <a:pt x="43179" y="1385570"/>
                </a:lnTo>
                <a:close/>
              </a:path>
              <a:path w="43179" h="2557779">
                <a:moveTo>
                  <a:pt x="43179" y="1398270"/>
                </a:moveTo>
                <a:lnTo>
                  <a:pt x="0" y="1398270"/>
                </a:lnTo>
                <a:lnTo>
                  <a:pt x="0" y="1400810"/>
                </a:lnTo>
                <a:lnTo>
                  <a:pt x="43179" y="1400810"/>
                </a:lnTo>
                <a:lnTo>
                  <a:pt x="43179" y="1398270"/>
                </a:lnTo>
                <a:close/>
              </a:path>
              <a:path w="43179" h="2557779">
                <a:moveTo>
                  <a:pt x="43179" y="1400810"/>
                </a:moveTo>
                <a:lnTo>
                  <a:pt x="0" y="1400810"/>
                </a:lnTo>
                <a:lnTo>
                  <a:pt x="0" y="1404620"/>
                </a:lnTo>
                <a:lnTo>
                  <a:pt x="43179" y="1404620"/>
                </a:lnTo>
                <a:lnTo>
                  <a:pt x="43179" y="1400810"/>
                </a:lnTo>
                <a:close/>
              </a:path>
              <a:path w="43179" h="2557779">
                <a:moveTo>
                  <a:pt x="43179" y="1404620"/>
                </a:moveTo>
                <a:lnTo>
                  <a:pt x="0" y="1404620"/>
                </a:lnTo>
                <a:lnTo>
                  <a:pt x="0" y="1430020"/>
                </a:lnTo>
                <a:lnTo>
                  <a:pt x="43179" y="1430020"/>
                </a:lnTo>
                <a:lnTo>
                  <a:pt x="43179" y="1404620"/>
                </a:lnTo>
                <a:close/>
              </a:path>
              <a:path w="43179" h="2557779">
                <a:moveTo>
                  <a:pt x="43179" y="1430020"/>
                </a:moveTo>
                <a:lnTo>
                  <a:pt x="0" y="1430020"/>
                </a:lnTo>
                <a:lnTo>
                  <a:pt x="0" y="1438910"/>
                </a:lnTo>
                <a:lnTo>
                  <a:pt x="43179" y="1438910"/>
                </a:lnTo>
                <a:lnTo>
                  <a:pt x="43179" y="1430020"/>
                </a:lnTo>
                <a:close/>
              </a:path>
              <a:path w="43179" h="2557779">
                <a:moveTo>
                  <a:pt x="43179" y="1438910"/>
                </a:moveTo>
                <a:lnTo>
                  <a:pt x="0" y="1438910"/>
                </a:lnTo>
                <a:lnTo>
                  <a:pt x="0" y="1451610"/>
                </a:lnTo>
                <a:lnTo>
                  <a:pt x="43179" y="1451610"/>
                </a:lnTo>
                <a:lnTo>
                  <a:pt x="43179" y="1438910"/>
                </a:lnTo>
                <a:close/>
              </a:path>
              <a:path w="43179" h="2557779">
                <a:moveTo>
                  <a:pt x="43179" y="1451610"/>
                </a:moveTo>
                <a:lnTo>
                  <a:pt x="0" y="1451610"/>
                </a:lnTo>
                <a:lnTo>
                  <a:pt x="0" y="1521460"/>
                </a:lnTo>
                <a:lnTo>
                  <a:pt x="43179" y="1521460"/>
                </a:lnTo>
                <a:lnTo>
                  <a:pt x="43179" y="1451610"/>
                </a:lnTo>
                <a:close/>
              </a:path>
              <a:path w="43179" h="2557779">
                <a:moveTo>
                  <a:pt x="43179" y="1521460"/>
                </a:moveTo>
                <a:lnTo>
                  <a:pt x="0" y="1521460"/>
                </a:lnTo>
                <a:lnTo>
                  <a:pt x="0" y="1557020"/>
                </a:lnTo>
                <a:lnTo>
                  <a:pt x="43179" y="1557020"/>
                </a:lnTo>
                <a:lnTo>
                  <a:pt x="43179" y="1521460"/>
                </a:lnTo>
                <a:close/>
              </a:path>
              <a:path w="43179" h="2557779">
                <a:moveTo>
                  <a:pt x="43179" y="1557020"/>
                </a:moveTo>
                <a:lnTo>
                  <a:pt x="0" y="1557020"/>
                </a:lnTo>
                <a:lnTo>
                  <a:pt x="0" y="1563370"/>
                </a:lnTo>
                <a:lnTo>
                  <a:pt x="43179" y="1563370"/>
                </a:lnTo>
                <a:lnTo>
                  <a:pt x="43179" y="1557020"/>
                </a:lnTo>
                <a:close/>
              </a:path>
              <a:path w="43179" h="2557779">
                <a:moveTo>
                  <a:pt x="43179" y="1563370"/>
                </a:moveTo>
                <a:lnTo>
                  <a:pt x="0" y="1563370"/>
                </a:lnTo>
                <a:lnTo>
                  <a:pt x="0" y="1569720"/>
                </a:lnTo>
                <a:lnTo>
                  <a:pt x="43179" y="1569720"/>
                </a:lnTo>
                <a:lnTo>
                  <a:pt x="43179" y="1563370"/>
                </a:lnTo>
                <a:close/>
              </a:path>
              <a:path w="43179" h="2557779">
                <a:moveTo>
                  <a:pt x="43179" y="1569720"/>
                </a:moveTo>
                <a:lnTo>
                  <a:pt x="0" y="1569720"/>
                </a:lnTo>
                <a:lnTo>
                  <a:pt x="0" y="1588770"/>
                </a:lnTo>
                <a:lnTo>
                  <a:pt x="43179" y="1588770"/>
                </a:lnTo>
                <a:lnTo>
                  <a:pt x="43179" y="1569720"/>
                </a:lnTo>
                <a:close/>
              </a:path>
              <a:path w="43179" h="2557779">
                <a:moveTo>
                  <a:pt x="43179" y="1588770"/>
                </a:moveTo>
                <a:lnTo>
                  <a:pt x="0" y="1588770"/>
                </a:lnTo>
                <a:lnTo>
                  <a:pt x="0" y="1607820"/>
                </a:lnTo>
                <a:lnTo>
                  <a:pt x="43179" y="1607820"/>
                </a:lnTo>
                <a:lnTo>
                  <a:pt x="43179" y="1588770"/>
                </a:lnTo>
                <a:close/>
              </a:path>
              <a:path w="43179" h="2557779">
                <a:moveTo>
                  <a:pt x="43179" y="1607820"/>
                </a:moveTo>
                <a:lnTo>
                  <a:pt x="0" y="1607820"/>
                </a:lnTo>
                <a:lnTo>
                  <a:pt x="0" y="1620520"/>
                </a:lnTo>
                <a:lnTo>
                  <a:pt x="43179" y="1620520"/>
                </a:lnTo>
                <a:lnTo>
                  <a:pt x="43179" y="1607820"/>
                </a:lnTo>
                <a:close/>
              </a:path>
              <a:path w="43179" h="2557779">
                <a:moveTo>
                  <a:pt x="43179" y="1620520"/>
                </a:moveTo>
                <a:lnTo>
                  <a:pt x="0" y="1620520"/>
                </a:lnTo>
                <a:lnTo>
                  <a:pt x="0" y="1626870"/>
                </a:lnTo>
                <a:lnTo>
                  <a:pt x="43179" y="1626870"/>
                </a:lnTo>
                <a:lnTo>
                  <a:pt x="43179" y="1620520"/>
                </a:lnTo>
                <a:close/>
              </a:path>
              <a:path w="43179" h="2557779">
                <a:moveTo>
                  <a:pt x="43179" y="1626870"/>
                </a:moveTo>
                <a:lnTo>
                  <a:pt x="0" y="1626870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26870"/>
                </a:lnTo>
                <a:close/>
              </a:path>
              <a:path w="43179" h="2557779">
                <a:moveTo>
                  <a:pt x="43179" y="1639570"/>
                </a:moveTo>
                <a:lnTo>
                  <a:pt x="0" y="1639570"/>
                </a:lnTo>
                <a:lnTo>
                  <a:pt x="0" y="1652270"/>
                </a:lnTo>
                <a:lnTo>
                  <a:pt x="43179" y="1652270"/>
                </a:lnTo>
                <a:lnTo>
                  <a:pt x="43179" y="1639570"/>
                </a:lnTo>
                <a:close/>
              </a:path>
              <a:path w="43179" h="2557779">
                <a:moveTo>
                  <a:pt x="43179" y="1652270"/>
                </a:moveTo>
                <a:lnTo>
                  <a:pt x="0" y="1652270"/>
                </a:lnTo>
                <a:lnTo>
                  <a:pt x="0" y="1677670"/>
                </a:lnTo>
                <a:lnTo>
                  <a:pt x="43179" y="1677670"/>
                </a:lnTo>
                <a:lnTo>
                  <a:pt x="43179" y="1652270"/>
                </a:lnTo>
                <a:close/>
              </a:path>
              <a:path w="43179" h="2557779">
                <a:moveTo>
                  <a:pt x="43179" y="1677670"/>
                </a:moveTo>
                <a:lnTo>
                  <a:pt x="0" y="1677670"/>
                </a:lnTo>
                <a:lnTo>
                  <a:pt x="0" y="1703070"/>
                </a:lnTo>
                <a:lnTo>
                  <a:pt x="43179" y="1703070"/>
                </a:lnTo>
                <a:lnTo>
                  <a:pt x="43179" y="1677670"/>
                </a:lnTo>
                <a:close/>
              </a:path>
              <a:path w="43179" h="2557779">
                <a:moveTo>
                  <a:pt x="43179" y="1703070"/>
                </a:moveTo>
                <a:lnTo>
                  <a:pt x="0" y="1703070"/>
                </a:lnTo>
                <a:lnTo>
                  <a:pt x="0" y="1709420"/>
                </a:lnTo>
                <a:lnTo>
                  <a:pt x="43179" y="1709420"/>
                </a:lnTo>
                <a:lnTo>
                  <a:pt x="43179" y="1703070"/>
                </a:lnTo>
                <a:close/>
              </a:path>
              <a:path w="43179" h="2557779">
                <a:moveTo>
                  <a:pt x="43179" y="1709420"/>
                </a:moveTo>
                <a:lnTo>
                  <a:pt x="0" y="1709420"/>
                </a:lnTo>
                <a:lnTo>
                  <a:pt x="0" y="1715770"/>
                </a:lnTo>
                <a:lnTo>
                  <a:pt x="43179" y="1715770"/>
                </a:lnTo>
                <a:lnTo>
                  <a:pt x="43179" y="1709420"/>
                </a:lnTo>
                <a:close/>
              </a:path>
              <a:path w="43179" h="2557779">
                <a:moveTo>
                  <a:pt x="43179" y="1715770"/>
                </a:moveTo>
                <a:lnTo>
                  <a:pt x="0" y="1715770"/>
                </a:lnTo>
                <a:lnTo>
                  <a:pt x="0" y="1722120"/>
                </a:lnTo>
                <a:lnTo>
                  <a:pt x="43179" y="1722120"/>
                </a:lnTo>
                <a:lnTo>
                  <a:pt x="43179" y="1715770"/>
                </a:lnTo>
                <a:close/>
              </a:path>
              <a:path w="43179" h="2557779">
                <a:moveTo>
                  <a:pt x="43179" y="1722120"/>
                </a:moveTo>
                <a:lnTo>
                  <a:pt x="0" y="1722120"/>
                </a:lnTo>
                <a:lnTo>
                  <a:pt x="0" y="1728470"/>
                </a:lnTo>
                <a:lnTo>
                  <a:pt x="43179" y="1728470"/>
                </a:lnTo>
                <a:lnTo>
                  <a:pt x="43179" y="1722120"/>
                </a:lnTo>
                <a:close/>
              </a:path>
              <a:path w="43179" h="2557779">
                <a:moveTo>
                  <a:pt x="43179" y="1728470"/>
                </a:moveTo>
                <a:lnTo>
                  <a:pt x="0" y="1728470"/>
                </a:lnTo>
                <a:lnTo>
                  <a:pt x="0" y="1743710"/>
                </a:lnTo>
                <a:lnTo>
                  <a:pt x="43179" y="1743710"/>
                </a:lnTo>
                <a:lnTo>
                  <a:pt x="43179" y="1728470"/>
                </a:lnTo>
                <a:close/>
              </a:path>
              <a:path w="43179" h="2557779">
                <a:moveTo>
                  <a:pt x="43179" y="1946910"/>
                </a:moveTo>
                <a:lnTo>
                  <a:pt x="0" y="1946910"/>
                </a:lnTo>
                <a:lnTo>
                  <a:pt x="0" y="2557780"/>
                </a:lnTo>
                <a:lnTo>
                  <a:pt x="43179" y="2557780"/>
                </a:lnTo>
                <a:lnTo>
                  <a:pt x="43179" y="1946910"/>
                </a:lnTo>
                <a:close/>
              </a:path>
              <a:path w="43179" h="2557779">
                <a:moveTo>
                  <a:pt x="43179" y="1940560"/>
                </a:moveTo>
                <a:lnTo>
                  <a:pt x="0" y="1940560"/>
                </a:lnTo>
                <a:lnTo>
                  <a:pt x="0" y="1945639"/>
                </a:lnTo>
                <a:lnTo>
                  <a:pt x="43179" y="1945639"/>
                </a:lnTo>
                <a:lnTo>
                  <a:pt x="43179" y="1940560"/>
                </a:lnTo>
                <a:close/>
              </a:path>
              <a:path w="43179" h="2557779">
                <a:moveTo>
                  <a:pt x="43179" y="1934210"/>
                </a:moveTo>
                <a:lnTo>
                  <a:pt x="0" y="1934210"/>
                </a:lnTo>
                <a:lnTo>
                  <a:pt x="0" y="1939289"/>
                </a:lnTo>
                <a:lnTo>
                  <a:pt x="43179" y="1939289"/>
                </a:lnTo>
                <a:lnTo>
                  <a:pt x="43179" y="1934210"/>
                </a:lnTo>
                <a:close/>
              </a:path>
              <a:path w="43179" h="2557779">
                <a:moveTo>
                  <a:pt x="43179" y="1927860"/>
                </a:moveTo>
                <a:lnTo>
                  <a:pt x="0" y="1927860"/>
                </a:lnTo>
                <a:lnTo>
                  <a:pt x="0" y="1932939"/>
                </a:lnTo>
                <a:lnTo>
                  <a:pt x="43179" y="1932939"/>
                </a:lnTo>
                <a:lnTo>
                  <a:pt x="43179" y="1927860"/>
                </a:lnTo>
                <a:close/>
              </a:path>
              <a:path w="43179" h="2557779">
                <a:moveTo>
                  <a:pt x="43179" y="1921510"/>
                </a:moveTo>
                <a:lnTo>
                  <a:pt x="0" y="1921510"/>
                </a:lnTo>
                <a:lnTo>
                  <a:pt x="0" y="1926589"/>
                </a:lnTo>
                <a:lnTo>
                  <a:pt x="43179" y="1926589"/>
                </a:lnTo>
                <a:lnTo>
                  <a:pt x="43179" y="1921510"/>
                </a:lnTo>
                <a:close/>
              </a:path>
              <a:path w="43179" h="2557779">
                <a:moveTo>
                  <a:pt x="43179" y="1915160"/>
                </a:moveTo>
                <a:lnTo>
                  <a:pt x="0" y="1915160"/>
                </a:lnTo>
                <a:lnTo>
                  <a:pt x="0" y="1920240"/>
                </a:lnTo>
                <a:lnTo>
                  <a:pt x="43179" y="1920240"/>
                </a:lnTo>
                <a:lnTo>
                  <a:pt x="43179" y="1915160"/>
                </a:lnTo>
                <a:close/>
              </a:path>
              <a:path w="43179" h="2557779">
                <a:moveTo>
                  <a:pt x="43179" y="1908810"/>
                </a:moveTo>
                <a:lnTo>
                  <a:pt x="0" y="1908810"/>
                </a:lnTo>
                <a:lnTo>
                  <a:pt x="0" y="1913889"/>
                </a:lnTo>
                <a:lnTo>
                  <a:pt x="43179" y="1913889"/>
                </a:lnTo>
                <a:lnTo>
                  <a:pt x="43179" y="1908810"/>
                </a:lnTo>
                <a:close/>
              </a:path>
              <a:path w="43179" h="2557779">
                <a:moveTo>
                  <a:pt x="43179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3179" y="1907539"/>
                </a:lnTo>
                <a:lnTo>
                  <a:pt x="43179" y="1902460"/>
                </a:lnTo>
                <a:close/>
              </a:path>
              <a:path w="43179" h="2557779">
                <a:moveTo>
                  <a:pt x="43179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3179" y="1901189"/>
                </a:lnTo>
                <a:lnTo>
                  <a:pt x="43179" y="1896110"/>
                </a:lnTo>
                <a:close/>
              </a:path>
              <a:path w="43179" h="2557779">
                <a:moveTo>
                  <a:pt x="43179" y="1889760"/>
                </a:moveTo>
                <a:lnTo>
                  <a:pt x="0" y="1889760"/>
                </a:lnTo>
                <a:lnTo>
                  <a:pt x="0" y="1894839"/>
                </a:lnTo>
                <a:lnTo>
                  <a:pt x="43179" y="1894839"/>
                </a:lnTo>
                <a:lnTo>
                  <a:pt x="43179" y="1889760"/>
                </a:lnTo>
                <a:close/>
              </a:path>
              <a:path w="43179" h="2557779">
                <a:moveTo>
                  <a:pt x="43179" y="1883410"/>
                </a:moveTo>
                <a:lnTo>
                  <a:pt x="0" y="1883410"/>
                </a:lnTo>
                <a:lnTo>
                  <a:pt x="0" y="1888490"/>
                </a:lnTo>
                <a:lnTo>
                  <a:pt x="43179" y="1888490"/>
                </a:lnTo>
                <a:lnTo>
                  <a:pt x="43179" y="1883410"/>
                </a:lnTo>
                <a:close/>
              </a:path>
              <a:path w="43179" h="2557779">
                <a:moveTo>
                  <a:pt x="43179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3179" y="1882139"/>
                </a:lnTo>
                <a:lnTo>
                  <a:pt x="43179" y="1877060"/>
                </a:lnTo>
                <a:close/>
              </a:path>
              <a:path w="43179" h="2557779">
                <a:moveTo>
                  <a:pt x="43179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3179" y="1875789"/>
                </a:lnTo>
                <a:lnTo>
                  <a:pt x="43179" y="1870710"/>
                </a:lnTo>
                <a:close/>
              </a:path>
              <a:path w="43179" h="2557779">
                <a:moveTo>
                  <a:pt x="43179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3179" y="1869439"/>
                </a:lnTo>
                <a:lnTo>
                  <a:pt x="43179" y="1864360"/>
                </a:lnTo>
                <a:close/>
              </a:path>
              <a:path w="43179" h="2557779">
                <a:moveTo>
                  <a:pt x="43179" y="1858010"/>
                </a:moveTo>
                <a:lnTo>
                  <a:pt x="0" y="1858010"/>
                </a:lnTo>
                <a:lnTo>
                  <a:pt x="0" y="1863090"/>
                </a:lnTo>
                <a:lnTo>
                  <a:pt x="43179" y="1863090"/>
                </a:lnTo>
                <a:lnTo>
                  <a:pt x="43179" y="1858010"/>
                </a:lnTo>
                <a:close/>
              </a:path>
              <a:path w="43179" h="2557779">
                <a:moveTo>
                  <a:pt x="43179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3179" y="1856739"/>
                </a:lnTo>
                <a:lnTo>
                  <a:pt x="43179" y="1851660"/>
                </a:lnTo>
                <a:close/>
              </a:path>
              <a:path w="43179" h="2557779">
                <a:moveTo>
                  <a:pt x="43179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3179" y="1850389"/>
                </a:lnTo>
                <a:lnTo>
                  <a:pt x="43179" y="1845310"/>
                </a:lnTo>
                <a:close/>
              </a:path>
              <a:path w="43179" h="2557779">
                <a:moveTo>
                  <a:pt x="43179" y="1838960"/>
                </a:moveTo>
                <a:lnTo>
                  <a:pt x="0" y="1838960"/>
                </a:lnTo>
                <a:lnTo>
                  <a:pt x="0" y="1844040"/>
                </a:lnTo>
                <a:lnTo>
                  <a:pt x="43179" y="1844040"/>
                </a:lnTo>
                <a:lnTo>
                  <a:pt x="43179" y="1838960"/>
                </a:lnTo>
                <a:close/>
              </a:path>
              <a:path w="43179" h="2557779">
                <a:moveTo>
                  <a:pt x="43179" y="1832610"/>
                </a:moveTo>
                <a:lnTo>
                  <a:pt x="0" y="1832610"/>
                </a:lnTo>
                <a:lnTo>
                  <a:pt x="0" y="1837689"/>
                </a:lnTo>
                <a:lnTo>
                  <a:pt x="43179" y="1837689"/>
                </a:lnTo>
                <a:lnTo>
                  <a:pt x="43179" y="1832610"/>
                </a:lnTo>
                <a:close/>
              </a:path>
              <a:path w="43179" h="2557779">
                <a:moveTo>
                  <a:pt x="43179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3179" y="1831339"/>
                </a:lnTo>
                <a:lnTo>
                  <a:pt x="43179" y="1826260"/>
                </a:lnTo>
                <a:close/>
              </a:path>
              <a:path w="43179" h="2557779">
                <a:moveTo>
                  <a:pt x="43179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3179" y="1824989"/>
                </a:lnTo>
                <a:lnTo>
                  <a:pt x="43179" y="1819910"/>
                </a:lnTo>
                <a:close/>
              </a:path>
              <a:path w="43179" h="2557779">
                <a:moveTo>
                  <a:pt x="43179" y="1813560"/>
                </a:moveTo>
                <a:lnTo>
                  <a:pt x="0" y="1813560"/>
                </a:lnTo>
                <a:lnTo>
                  <a:pt x="0" y="1818639"/>
                </a:lnTo>
                <a:lnTo>
                  <a:pt x="43179" y="1818639"/>
                </a:lnTo>
                <a:lnTo>
                  <a:pt x="43179" y="1813560"/>
                </a:lnTo>
                <a:close/>
              </a:path>
              <a:path w="43179" h="2557779">
                <a:moveTo>
                  <a:pt x="43179" y="1807210"/>
                </a:moveTo>
                <a:lnTo>
                  <a:pt x="0" y="1807210"/>
                </a:lnTo>
                <a:lnTo>
                  <a:pt x="0" y="1812289"/>
                </a:lnTo>
                <a:lnTo>
                  <a:pt x="43179" y="1812289"/>
                </a:lnTo>
                <a:lnTo>
                  <a:pt x="43179" y="1807210"/>
                </a:lnTo>
                <a:close/>
              </a:path>
              <a:path w="43179" h="2557779">
                <a:moveTo>
                  <a:pt x="43179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3179" y="1805939"/>
                </a:lnTo>
                <a:lnTo>
                  <a:pt x="43179" y="1800860"/>
                </a:lnTo>
                <a:close/>
              </a:path>
              <a:path w="43179" h="2557779">
                <a:moveTo>
                  <a:pt x="43179" y="1794510"/>
                </a:moveTo>
                <a:lnTo>
                  <a:pt x="0" y="1794510"/>
                </a:lnTo>
                <a:lnTo>
                  <a:pt x="0" y="1799589"/>
                </a:lnTo>
                <a:lnTo>
                  <a:pt x="43179" y="1799589"/>
                </a:lnTo>
                <a:lnTo>
                  <a:pt x="43179" y="1794510"/>
                </a:lnTo>
                <a:close/>
              </a:path>
              <a:path w="43179" h="2557779">
                <a:moveTo>
                  <a:pt x="43179" y="1788160"/>
                </a:moveTo>
                <a:lnTo>
                  <a:pt x="0" y="1788160"/>
                </a:lnTo>
                <a:lnTo>
                  <a:pt x="0" y="1793239"/>
                </a:lnTo>
                <a:lnTo>
                  <a:pt x="43179" y="1793239"/>
                </a:lnTo>
                <a:lnTo>
                  <a:pt x="43179" y="1788160"/>
                </a:lnTo>
                <a:close/>
              </a:path>
              <a:path w="43179" h="2557779">
                <a:moveTo>
                  <a:pt x="43179" y="1781810"/>
                </a:moveTo>
                <a:lnTo>
                  <a:pt x="0" y="1781810"/>
                </a:lnTo>
                <a:lnTo>
                  <a:pt x="0" y="1786889"/>
                </a:lnTo>
                <a:lnTo>
                  <a:pt x="43179" y="1786889"/>
                </a:lnTo>
                <a:lnTo>
                  <a:pt x="43179" y="1781810"/>
                </a:lnTo>
                <a:close/>
              </a:path>
              <a:path w="43179" h="2557779">
                <a:moveTo>
                  <a:pt x="43179" y="1775460"/>
                </a:moveTo>
                <a:lnTo>
                  <a:pt x="0" y="1775460"/>
                </a:lnTo>
                <a:lnTo>
                  <a:pt x="0" y="1780539"/>
                </a:lnTo>
                <a:lnTo>
                  <a:pt x="43179" y="1780539"/>
                </a:lnTo>
                <a:lnTo>
                  <a:pt x="43179" y="1775460"/>
                </a:lnTo>
                <a:close/>
              </a:path>
              <a:path w="43179" h="2557779">
                <a:moveTo>
                  <a:pt x="43179" y="1769110"/>
                </a:moveTo>
                <a:lnTo>
                  <a:pt x="0" y="1769110"/>
                </a:lnTo>
                <a:lnTo>
                  <a:pt x="0" y="1774189"/>
                </a:lnTo>
                <a:lnTo>
                  <a:pt x="43179" y="1774189"/>
                </a:lnTo>
                <a:lnTo>
                  <a:pt x="43179" y="1769110"/>
                </a:lnTo>
                <a:close/>
              </a:path>
              <a:path w="43179" h="2557779">
                <a:moveTo>
                  <a:pt x="43179" y="1762760"/>
                </a:moveTo>
                <a:lnTo>
                  <a:pt x="0" y="1762760"/>
                </a:lnTo>
                <a:lnTo>
                  <a:pt x="0" y="1767839"/>
                </a:lnTo>
                <a:lnTo>
                  <a:pt x="43179" y="1767839"/>
                </a:lnTo>
                <a:lnTo>
                  <a:pt x="43179" y="1762760"/>
                </a:lnTo>
                <a:close/>
              </a:path>
              <a:path w="43179" h="2557779">
                <a:moveTo>
                  <a:pt x="43179" y="1756410"/>
                </a:moveTo>
                <a:lnTo>
                  <a:pt x="0" y="1756410"/>
                </a:lnTo>
                <a:lnTo>
                  <a:pt x="0" y="1761490"/>
                </a:lnTo>
                <a:lnTo>
                  <a:pt x="43179" y="1761490"/>
                </a:lnTo>
                <a:lnTo>
                  <a:pt x="43179" y="1756410"/>
                </a:lnTo>
                <a:close/>
              </a:path>
              <a:path w="43179" h="2557779">
                <a:moveTo>
                  <a:pt x="43179" y="1750060"/>
                </a:moveTo>
                <a:lnTo>
                  <a:pt x="0" y="1750060"/>
                </a:lnTo>
                <a:lnTo>
                  <a:pt x="0" y="1755139"/>
                </a:lnTo>
                <a:lnTo>
                  <a:pt x="43179" y="1755139"/>
                </a:lnTo>
                <a:lnTo>
                  <a:pt x="43179" y="1750060"/>
                </a:lnTo>
                <a:close/>
              </a:path>
              <a:path w="43179" h="2557779">
                <a:moveTo>
                  <a:pt x="43179" y="1744980"/>
                </a:moveTo>
                <a:lnTo>
                  <a:pt x="0" y="1744980"/>
                </a:lnTo>
                <a:lnTo>
                  <a:pt x="0" y="1748789"/>
                </a:lnTo>
                <a:lnTo>
                  <a:pt x="43179" y="1748789"/>
                </a:lnTo>
                <a:lnTo>
                  <a:pt x="43179" y="174498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867400" y="4273550"/>
            <a:ext cx="41910" cy="258318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824220" y="4248150"/>
            <a:ext cx="43180" cy="2608580"/>
          </a:xfrm>
          <a:custGeom>
            <a:avLst/>
            <a:gdLst/>
            <a:ahLst/>
            <a:cxnLst/>
            <a:rect l="l" t="t" r="r" b="b"/>
            <a:pathLst>
              <a:path w="43179" h="2608579">
                <a:moveTo>
                  <a:pt x="2539" y="0"/>
                </a:moveTo>
                <a:lnTo>
                  <a:pt x="0" y="0"/>
                </a:lnTo>
                <a:lnTo>
                  <a:pt x="0" y="8889"/>
                </a:lnTo>
                <a:lnTo>
                  <a:pt x="15239" y="8889"/>
                </a:lnTo>
                <a:lnTo>
                  <a:pt x="15239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1429" y="6350"/>
                </a:lnTo>
                <a:lnTo>
                  <a:pt x="11429" y="5080"/>
                </a:lnTo>
                <a:lnTo>
                  <a:pt x="8889" y="5080"/>
                </a:lnTo>
                <a:lnTo>
                  <a:pt x="8889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5079" y="2540"/>
                </a:lnTo>
                <a:lnTo>
                  <a:pt x="507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43179" h="2608579">
                <a:moveTo>
                  <a:pt x="17779" y="8890"/>
                </a:moveTo>
                <a:lnTo>
                  <a:pt x="0" y="8890"/>
                </a:lnTo>
                <a:lnTo>
                  <a:pt x="0" y="15239"/>
                </a:lnTo>
                <a:lnTo>
                  <a:pt x="25399" y="15239"/>
                </a:lnTo>
                <a:lnTo>
                  <a:pt x="25399" y="13969"/>
                </a:lnTo>
                <a:lnTo>
                  <a:pt x="24129" y="13969"/>
                </a:lnTo>
                <a:lnTo>
                  <a:pt x="24129" y="12700"/>
                </a:lnTo>
                <a:lnTo>
                  <a:pt x="21589" y="12700"/>
                </a:lnTo>
                <a:lnTo>
                  <a:pt x="21589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7779" y="10160"/>
                </a:lnTo>
                <a:lnTo>
                  <a:pt x="17779" y="8890"/>
                </a:lnTo>
                <a:close/>
              </a:path>
              <a:path w="43179" h="2608579">
                <a:moveTo>
                  <a:pt x="27939" y="15240"/>
                </a:moveTo>
                <a:lnTo>
                  <a:pt x="0" y="15240"/>
                </a:lnTo>
                <a:lnTo>
                  <a:pt x="0" y="27939"/>
                </a:lnTo>
                <a:lnTo>
                  <a:pt x="43179" y="27939"/>
                </a:lnTo>
                <a:lnTo>
                  <a:pt x="43179" y="24130"/>
                </a:lnTo>
                <a:lnTo>
                  <a:pt x="40639" y="24130"/>
                </a:lnTo>
                <a:lnTo>
                  <a:pt x="40639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6829" y="21590"/>
                </a:lnTo>
                <a:lnTo>
                  <a:pt x="36829" y="20319"/>
                </a:lnTo>
                <a:lnTo>
                  <a:pt x="34289" y="20319"/>
                </a:lnTo>
                <a:lnTo>
                  <a:pt x="34289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30479" y="17780"/>
                </a:lnTo>
                <a:lnTo>
                  <a:pt x="30479" y="16510"/>
                </a:lnTo>
                <a:lnTo>
                  <a:pt x="27939" y="16510"/>
                </a:lnTo>
                <a:lnTo>
                  <a:pt x="27939" y="15240"/>
                </a:lnTo>
                <a:close/>
              </a:path>
              <a:path w="43179" h="2608579">
                <a:moveTo>
                  <a:pt x="43179" y="27940"/>
                </a:moveTo>
                <a:lnTo>
                  <a:pt x="0" y="27940"/>
                </a:lnTo>
                <a:lnTo>
                  <a:pt x="0" y="59689"/>
                </a:lnTo>
                <a:lnTo>
                  <a:pt x="43179" y="59689"/>
                </a:lnTo>
                <a:lnTo>
                  <a:pt x="43179" y="27940"/>
                </a:lnTo>
                <a:close/>
              </a:path>
              <a:path w="43179" h="2608579">
                <a:moveTo>
                  <a:pt x="43179" y="59690"/>
                </a:moveTo>
                <a:lnTo>
                  <a:pt x="0" y="59690"/>
                </a:lnTo>
                <a:lnTo>
                  <a:pt x="0" y="66039"/>
                </a:lnTo>
                <a:lnTo>
                  <a:pt x="43179" y="66039"/>
                </a:lnTo>
                <a:lnTo>
                  <a:pt x="43179" y="59690"/>
                </a:lnTo>
                <a:close/>
              </a:path>
              <a:path w="43179" h="2608579">
                <a:moveTo>
                  <a:pt x="43179" y="66040"/>
                </a:moveTo>
                <a:lnTo>
                  <a:pt x="0" y="66040"/>
                </a:lnTo>
                <a:lnTo>
                  <a:pt x="0" y="72389"/>
                </a:lnTo>
                <a:lnTo>
                  <a:pt x="43179" y="72389"/>
                </a:lnTo>
                <a:lnTo>
                  <a:pt x="43179" y="66040"/>
                </a:lnTo>
                <a:close/>
              </a:path>
              <a:path w="43179" h="2608579">
                <a:moveTo>
                  <a:pt x="43179" y="72390"/>
                </a:moveTo>
                <a:lnTo>
                  <a:pt x="0" y="72390"/>
                </a:lnTo>
                <a:lnTo>
                  <a:pt x="0" y="85089"/>
                </a:lnTo>
                <a:lnTo>
                  <a:pt x="43179" y="85089"/>
                </a:lnTo>
                <a:lnTo>
                  <a:pt x="43179" y="72390"/>
                </a:lnTo>
                <a:close/>
              </a:path>
              <a:path w="43179" h="2608579">
                <a:moveTo>
                  <a:pt x="43179" y="85090"/>
                </a:moveTo>
                <a:lnTo>
                  <a:pt x="0" y="85090"/>
                </a:lnTo>
                <a:lnTo>
                  <a:pt x="0" y="91439"/>
                </a:lnTo>
                <a:lnTo>
                  <a:pt x="43179" y="91439"/>
                </a:lnTo>
                <a:lnTo>
                  <a:pt x="43179" y="85090"/>
                </a:lnTo>
                <a:close/>
              </a:path>
              <a:path w="43179" h="2608579">
                <a:moveTo>
                  <a:pt x="43179" y="91440"/>
                </a:moveTo>
                <a:lnTo>
                  <a:pt x="0" y="91440"/>
                </a:lnTo>
                <a:lnTo>
                  <a:pt x="0" y="97789"/>
                </a:lnTo>
                <a:lnTo>
                  <a:pt x="43179" y="97789"/>
                </a:lnTo>
                <a:lnTo>
                  <a:pt x="43179" y="91440"/>
                </a:lnTo>
                <a:close/>
              </a:path>
              <a:path w="43179" h="2608579">
                <a:moveTo>
                  <a:pt x="43179" y="97790"/>
                </a:moveTo>
                <a:lnTo>
                  <a:pt x="0" y="97790"/>
                </a:lnTo>
                <a:lnTo>
                  <a:pt x="0" y="123189"/>
                </a:lnTo>
                <a:lnTo>
                  <a:pt x="43179" y="123189"/>
                </a:lnTo>
                <a:lnTo>
                  <a:pt x="43179" y="97790"/>
                </a:lnTo>
                <a:close/>
              </a:path>
              <a:path w="43179" h="2608579">
                <a:moveTo>
                  <a:pt x="43179" y="123190"/>
                </a:moveTo>
                <a:lnTo>
                  <a:pt x="0" y="123190"/>
                </a:lnTo>
                <a:lnTo>
                  <a:pt x="0" y="148589"/>
                </a:lnTo>
                <a:lnTo>
                  <a:pt x="43179" y="148589"/>
                </a:lnTo>
                <a:lnTo>
                  <a:pt x="43179" y="123190"/>
                </a:lnTo>
                <a:close/>
              </a:path>
              <a:path w="43179" h="2608579">
                <a:moveTo>
                  <a:pt x="43179" y="148590"/>
                </a:moveTo>
                <a:lnTo>
                  <a:pt x="0" y="148590"/>
                </a:lnTo>
                <a:lnTo>
                  <a:pt x="0" y="154939"/>
                </a:lnTo>
                <a:lnTo>
                  <a:pt x="43179" y="154939"/>
                </a:lnTo>
                <a:lnTo>
                  <a:pt x="43179" y="148590"/>
                </a:lnTo>
                <a:close/>
              </a:path>
              <a:path w="43179" h="2608579">
                <a:moveTo>
                  <a:pt x="43179" y="154940"/>
                </a:moveTo>
                <a:lnTo>
                  <a:pt x="0" y="154940"/>
                </a:lnTo>
                <a:lnTo>
                  <a:pt x="0" y="186689"/>
                </a:lnTo>
                <a:lnTo>
                  <a:pt x="43179" y="186689"/>
                </a:lnTo>
                <a:lnTo>
                  <a:pt x="43179" y="154940"/>
                </a:lnTo>
                <a:close/>
              </a:path>
              <a:path w="43179" h="2608579">
                <a:moveTo>
                  <a:pt x="43179" y="186690"/>
                </a:moveTo>
                <a:lnTo>
                  <a:pt x="0" y="186690"/>
                </a:lnTo>
                <a:lnTo>
                  <a:pt x="0" y="205739"/>
                </a:lnTo>
                <a:lnTo>
                  <a:pt x="43179" y="205739"/>
                </a:lnTo>
                <a:lnTo>
                  <a:pt x="43179" y="186690"/>
                </a:lnTo>
                <a:close/>
              </a:path>
              <a:path w="43179" h="2608579">
                <a:moveTo>
                  <a:pt x="43179" y="205740"/>
                </a:moveTo>
                <a:lnTo>
                  <a:pt x="0" y="205740"/>
                </a:lnTo>
                <a:lnTo>
                  <a:pt x="0" y="224789"/>
                </a:lnTo>
                <a:lnTo>
                  <a:pt x="43179" y="224789"/>
                </a:lnTo>
                <a:lnTo>
                  <a:pt x="43179" y="205740"/>
                </a:lnTo>
                <a:close/>
              </a:path>
              <a:path w="43179" h="2608579">
                <a:moveTo>
                  <a:pt x="43179" y="224790"/>
                </a:moveTo>
                <a:lnTo>
                  <a:pt x="0" y="224790"/>
                </a:lnTo>
                <a:lnTo>
                  <a:pt x="0" y="231139"/>
                </a:lnTo>
                <a:lnTo>
                  <a:pt x="43179" y="231139"/>
                </a:lnTo>
                <a:lnTo>
                  <a:pt x="43179" y="224790"/>
                </a:lnTo>
                <a:close/>
              </a:path>
              <a:path w="43179" h="2608579">
                <a:moveTo>
                  <a:pt x="43179" y="231140"/>
                </a:moveTo>
                <a:lnTo>
                  <a:pt x="0" y="231140"/>
                </a:lnTo>
                <a:lnTo>
                  <a:pt x="0" y="237489"/>
                </a:lnTo>
                <a:lnTo>
                  <a:pt x="43179" y="237489"/>
                </a:lnTo>
                <a:lnTo>
                  <a:pt x="43179" y="231140"/>
                </a:lnTo>
                <a:close/>
              </a:path>
              <a:path w="43179" h="2608579">
                <a:moveTo>
                  <a:pt x="43179" y="237490"/>
                </a:moveTo>
                <a:lnTo>
                  <a:pt x="0" y="237490"/>
                </a:lnTo>
                <a:lnTo>
                  <a:pt x="0" y="243839"/>
                </a:lnTo>
                <a:lnTo>
                  <a:pt x="43179" y="243839"/>
                </a:lnTo>
                <a:lnTo>
                  <a:pt x="43179" y="237490"/>
                </a:lnTo>
                <a:close/>
              </a:path>
              <a:path w="43179" h="2608579">
                <a:moveTo>
                  <a:pt x="43179" y="243840"/>
                </a:moveTo>
                <a:lnTo>
                  <a:pt x="0" y="243840"/>
                </a:lnTo>
                <a:lnTo>
                  <a:pt x="0" y="250189"/>
                </a:lnTo>
                <a:lnTo>
                  <a:pt x="43179" y="250189"/>
                </a:lnTo>
                <a:lnTo>
                  <a:pt x="43179" y="243840"/>
                </a:lnTo>
                <a:close/>
              </a:path>
              <a:path w="43179" h="2608579">
                <a:moveTo>
                  <a:pt x="43179" y="250190"/>
                </a:moveTo>
                <a:lnTo>
                  <a:pt x="0" y="250190"/>
                </a:lnTo>
                <a:lnTo>
                  <a:pt x="0" y="262889"/>
                </a:lnTo>
                <a:lnTo>
                  <a:pt x="43179" y="262889"/>
                </a:lnTo>
                <a:lnTo>
                  <a:pt x="43179" y="250190"/>
                </a:lnTo>
                <a:close/>
              </a:path>
              <a:path w="43179" h="2608579">
                <a:moveTo>
                  <a:pt x="43179" y="262890"/>
                </a:moveTo>
                <a:lnTo>
                  <a:pt x="0" y="262890"/>
                </a:lnTo>
                <a:lnTo>
                  <a:pt x="0" y="269239"/>
                </a:lnTo>
                <a:lnTo>
                  <a:pt x="43179" y="269239"/>
                </a:lnTo>
                <a:lnTo>
                  <a:pt x="43179" y="262890"/>
                </a:lnTo>
                <a:close/>
              </a:path>
              <a:path w="43179" h="2608579">
                <a:moveTo>
                  <a:pt x="43179" y="269240"/>
                </a:moveTo>
                <a:lnTo>
                  <a:pt x="0" y="269240"/>
                </a:lnTo>
                <a:lnTo>
                  <a:pt x="0" y="275589"/>
                </a:lnTo>
                <a:lnTo>
                  <a:pt x="43179" y="275589"/>
                </a:lnTo>
                <a:lnTo>
                  <a:pt x="43179" y="269240"/>
                </a:lnTo>
                <a:close/>
              </a:path>
              <a:path w="43179" h="2608579">
                <a:moveTo>
                  <a:pt x="43179" y="275590"/>
                </a:moveTo>
                <a:lnTo>
                  <a:pt x="0" y="275590"/>
                </a:lnTo>
                <a:lnTo>
                  <a:pt x="0" y="281939"/>
                </a:lnTo>
                <a:lnTo>
                  <a:pt x="43179" y="281939"/>
                </a:lnTo>
                <a:lnTo>
                  <a:pt x="43179" y="275590"/>
                </a:lnTo>
                <a:close/>
              </a:path>
              <a:path w="43179" h="2608579">
                <a:moveTo>
                  <a:pt x="43179" y="281940"/>
                </a:moveTo>
                <a:lnTo>
                  <a:pt x="0" y="281940"/>
                </a:lnTo>
                <a:lnTo>
                  <a:pt x="0" y="288289"/>
                </a:lnTo>
                <a:lnTo>
                  <a:pt x="43179" y="288289"/>
                </a:lnTo>
                <a:lnTo>
                  <a:pt x="43179" y="281940"/>
                </a:lnTo>
                <a:close/>
              </a:path>
              <a:path w="43179" h="2608579">
                <a:moveTo>
                  <a:pt x="43179" y="288290"/>
                </a:moveTo>
                <a:lnTo>
                  <a:pt x="0" y="288290"/>
                </a:lnTo>
                <a:lnTo>
                  <a:pt x="0" y="294639"/>
                </a:lnTo>
                <a:lnTo>
                  <a:pt x="43179" y="294639"/>
                </a:lnTo>
                <a:lnTo>
                  <a:pt x="43179" y="288290"/>
                </a:lnTo>
                <a:close/>
              </a:path>
              <a:path w="43179" h="2608579">
                <a:moveTo>
                  <a:pt x="43179" y="294640"/>
                </a:moveTo>
                <a:lnTo>
                  <a:pt x="0" y="294640"/>
                </a:lnTo>
                <a:lnTo>
                  <a:pt x="0" y="300989"/>
                </a:lnTo>
                <a:lnTo>
                  <a:pt x="43179" y="300989"/>
                </a:lnTo>
                <a:lnTo>
                  <a:pt x="43179" y="294640"/>
                </a:lnTo>
                <a:close/>
              </a:path>
              <a:path w="43179" h="2608579">
                <a:moveTo>
                  <a:pt x="43179" y="300990"/>
                </a:moveTo>
                <a:lnTo>
                  <a:pt x="0" y="300990"/>
                </a:lnTo>
                <a:lnTo>
                  <a:pt x="0" y="307339"/>
                </a:lnTo>
                <a:lnTo>
                  <a:pt x="43179" y="307339"/>
                </a:lnTo>
                <a:lnTo>
                  <a:pt x="43179" y="300990"/>
                </a:lnTo>
                <a:close/>
              </a:path>
              <a:path w="43179" h="2608579">
                <a:moveTo>
                  <a:pt x="43179" y="307340"/>
                </a:moveTo>
                <a:lnTo>
                  <a:pt x="0" y="307340"/>
                </a:lnTo>
                <a:lnTo>
                  <a:pt x="0" y="313689"/>
                </a:lnTo>
                <a:lnTo>
                  <a:pt x="43179" y="313689"/>
                </a:lnTo>
                <a:lnTo>
                  <a:pt x="43179" y="307340"/>
                </a:lnTo>
                <a:close/>
              </a:path>
              <a:path w="43179" h="2608579">
                <a:moveTo>
                  <a:pt x="43179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43179" y="339089"/>
                </a:lnTo>
                <a:lnTo>
                  <a:pt x="43179" y="313690"/>
                </a:lnTo>
                <a:close/>
              </a:path>
              <a:path w="43179" h="2608579">
                <a:moveTo>
                  <a:pt x="43179" y="339090"/>
                </a:moveTo>
                <a:lnTo>
                  <a:pt x="0" y="339090"/>
                </a:lnTo>
                <a:lnTo>
                  <a:pt x="0" y="370839"/>
                </a:lnTo>
                <a:lnTo>
                  <a:pt x="43179" y="370839"/>
                </a:lnTo>
                <a:lnTo>
                  <a:pt x="43179" y="339090"/>
                </a:lnTo>
                <a:close/>
              </a:path>
              <a:path w="43179" h="2608579">
                <a:moveTo>
                  <a:pt x="43179" y="370840"/>
                </a:moveTo>
                <a:lnTo>
                  <a:pt x="0" y="370840"/>
                </a:lnTo>
                <a:lnTo>
                  <a:pt x="0" y="377189"/>
                </a:lnTo>
                <a:lnTo>
                  <a:pt x="43179" y="377189"/>
                </a:lnTo>
                <a:lnTo>
                  <a:pt x="43179" y="370840"/>
                </a:lnTo>
                <a:close/>
              </a:path>
              <a:path w="43179" h="2608579">
                <a:moveTo>
                  <a:pt x="43179" y="377190"/>
                </a:moveTo>
                <a:lnTo>
                  <a:pt x="0" y="377190"/>
                </a:lnTo>
                <a:lnTo>
                  <a:pt x="0" y="408939"/>
                </a:lnTo>
                <a:lnTo>
                  <a:pt x="43179" y="408939"/>
                </a:lnTo>
                <a:lnTo>
                  <a:pt x="43179" y="377190"/>
                </a:lnTo>
                <a:close/>
              </a:path>
              <a:path w="43179" h="2608579">
                <a:moveTo>
                  <a:pt x="43179" y="411480"/>
                </a:moveTo>
                <a:lnTo>
                  <a:pt x="0" y="411480"/>
                </a:lnTo>
                <a:lnTo>
                  <a:pt x="0" y="447039"/>
                </a:lnTo>
                <a:lnTo>
                  <a:pt x="43179" y="447039"/>
                </a:lnTo>
                <a:lnTo>
                  <a:pt x="43179" y="411480"/>
                </a:lnTo>
                <a:close/>
              </a:path>
              <a:path w="43179" h="2608579">
                <a:moveTo>
                  <a:pt x="43179" y="408940"/>
                </a:moveTo>
                <a:lnTo>
                  <a:pt x="0" y="408940"/>
                </a:lnTo>
                <a:lnTo>
                  <a:pt x="0" y="411479"/>
                </a:lnTo>
                <a:lnTo>
                  <a:pt x="43179" y="411479"/>
                </a:lnTo>
                <a:lnTo>
                  <a:pt x="43179" y="408940"/>
                </a:lnTo>
                <a:close/>
              </a:path>
              <a:path w="43179" h="2608579">
                <a:moveTo>
                  <a:pt x="43179" y="447040"/>
                </a:moveTo>
                <a:lnTo>
                  <a:pt x="0" y="447040"/>
                </a:lnTo>
                <a:lnTo>
                  <a:pt x="0" y="453389"/>
                </a:lnTo>
                <a:lnTo>
                  <a:pt x="43179" y="453389"/>
                </a:lnTo>
                <a:lnTo>
                  <a:pt x="43179" y="447040"/>
                </a:lnTo>
                <a:close/>
              </a:path>
              <a:path w="43179" h="2608579">
                <a:moveTo>
                  <a:pt x="43179" y="453390"/>
                </a:moveTo>
                <a:lnTo>
                  <a:pt x="0" y="453390"/>
                </a:lnTo>
                <a:lnTo>
                  <a:pt x="0" y="485139"/>
                </a:lnTo>
                <a:lnTo>
                  <a:pt x="43179" y="485139"/>
                </a:lnTo>
                <a:lnTo>
                  <a:pt x="43179" y="453390"/>
                </a:lnTo>
                <a:close/>
              </a:path>
              <a:path w="43179" h="2608579">
                <a:moveTo>
                  <a:pt x="43179" y="485140"/>
                </a:moveTo>
                <a:lnTo>
                  <a:pt x="0" y="485140"/>
                </a:lnTo>
                <a:lnTo>
                  <a:pt x="0" y="491489"/>
                </a:lnTo>
                <a:lnTo>
                  <a:pt x="43179" y="491489"/>
                </a:lnTo>
                <a:lnTo>
                  <a:pt x="43179" y="485140"/>
                </a:lnTo>
                <a:close/>
              </a:path>
              <a:path w="43179" h="2608579">
                <a:moveTo>
                  <a:pt x="43179" y="491490"/>
                </a:moveTo>
                <a:lnTo>
                  <a:pt x="0" y="491490"/>
                </a:lnTo>
                <a:lnTo>
                  <a:pt x="0" y="523239"/>
                </a:lnTo>
                <a:lnTo>
                  <a:pt x="43179" y="523239"/>
                </a:lnTo>
                <a:lnTo>
                  <a:pt x="43179" y="491490"/>
                </a:lnTo>
                <a:close/>
              </a:path>
              <a:path w="43179" h="2608579">
                <a:moveTo>
                  <a:pt x="43179" y="523240"/>
                </a:moveTo>
                <a:lnTo>
                  <a:pt x="0" y="523240"/>
                </a:lnTo>
                <a:lnTo>
                  <a:pt x="0" y="529589"/>
                </a:lnTo>
                <a:lnTo>
                  <a:pt x="43179" y="529589"/>
                </a:lnTo>
                <a:lnTo>
                  <a:pt x="43179" y="523240"/>
                </a:lnTo>
                <a:close/>
              </a:path>
              <a:path w="43179" h="2608579">
                <a:moveTo>
                  <a:pt x="43179" y="529590"/>
                </a:moveTo>
                <a:lnTo>
                  <a:pt x="0" y="529590"/>
                </a:lnTo>
                <a:lnTo>
                  <a:pt x="0" y="535939"/>
                </a:lnTo>
                <a:lnTo>
                  <a:pt x="43179" y="535939"/>
                </a:lnTo>
                <a:lnTo>
                  <a:pt x="43179" y="529590"/>
                </a:lnTo>
                <a:close/>
              </a:path>
              <a:path w="43179" h="2608579">
                <a:moveTo>
                  <a:pt x="43179" y="535940"/>
                </a:moveTo>
                <a:lnTo>
                  <a:pt x="0" y="535940"/>
                </a:lnTo>
                <a:lnTo>
                  <a:pt x="0" y="548639"/>
                </a:lnTo>
                <a:lnTo>
                  <a:pt x="43179" y="548639"/>
                </a:lnTo>
                <a:lnTo>
                  <a:pt x="43179" y="535940"/>
                </a:lnTo>
                <a:close/>
              </a:path>
              <a:path w="43179" h="2608579">
                <a:moveTo>
                  <a:pt x="43179" y="548640"/>
                </a:moveTo>
                <a:lnTo>
                  <a:pt x="0" y="548640"/>
                </a:lnTo>
                <a:lnTo>
                  <a:pt x="0" y="554989"/>
                </a:lnTo>
                <a:lnTo>
                  <a:pt x="43179" y="554989"/>
                </a:lnTo>
                <a:lnTo>
                  <a:pt x="43179" y="548640"/>
                </a:lnTo>
                <a:close/>
              </a:path>
              <a:path w="43179" h="2608579">
                <a:moveTo>
                  <a:pt x="43179" y="554990"/>
                </a:moveTo>
                <a:lnTo>
                  <a:pt x="0" y="554990"/>
                </a:lnTo>
                <a:lnTo>
                  <a:pt x="0" y="561339"/>
                </a:lnTo>
                <a:lnTo>
                  <a:pt x="43179" y="561339"/>
                </a:lnTo>
                <a:lnTo>
                  <a:pt x="43179" y="554990"/>
                </a:lnTo>
                <a:close/>
              </a:path>
              <a:path w="43179" h="2608579">
                <a:moveTo>
                  <a:pt x="43179" y="561340"/>
                </a:moveTo>
                <a:lnTo>
                  <a:pt x="0" y="561340"/>
                </a:lnTo>
                <a:lnTo>
                  <a:pt x="0" y="567689"/>
                </a:lnTo>
                <a:lnTo>
                  <a:pt x="43179" y="567689"/>
                </a:lnTo>
                <a:lnTo>
                  <a:pt x="43179" y="561340"/>
                </a:lnTo>
                <a:close/>
              </a:path>
              <a:path w="43179" h="2608579">
                <a:moveTo>
                  <a:pt x="43179" y="567690"/>
                </a:moveTo>
                <a:lnTo>
                  <a:pt x="0" y="567690"/>
                </a:lnTo>
                <a:lnTo>
                  <a:pt x="0" y="580389"/>
                </a:lnTo>
                <a:lnTo>
                  <a:pt x="43179" y="580389"/>
                </a:lnTo>
                <a:lnTo>
                  <a:pt x="43179" y="567690"/>
                </a:lnTo>
                <a:close/>
              </a:path>
              <a:path w="43179" h="2608579">
                <a:moveTo>
                  <a:pt x="43179" y="580390"/>
                </a:moveTo>
                <a:lnTo>
                  <a:pt x="0" y="580390"/>
                </a:lnTo>
                <a:lnTo>
                  <a:pt x="0" y="593089"/>
                </a:lnTo>
                <a:lnTo>
                  <a:pt x="43179" y="593089"/>
                </a:lnTo>
                <a:lnTo>
                  <a:pt x="43179" y="580390"/>
                </a:lnTo>
                <a:close/>
              </a:path>
              <a:path w="43179" h="2608579">
                <a:moveTo>
                  <a:pt x="43179" y="593090"/>
                </a:moveTo>
                <a:lnTo>
                  <a:pt x="0" y="593090"/>
                </a:lnTo>
                <a:lnTo>
                  <a:pt x="0" y="605789"/>
                </a:lnTo>
                <a:lnTo>
                  <a:pt x="43179" y="605789"/>
                </a:lnTo>
                <a:lnTo>
                  <a:pt x="43179" y="593090"/>
                </a:lnTo>
                <a:close/>
              </a:path>
              <a:path w="43179" h="2608579">
                <a:moveTo>
                  <a:pt x="43179" y="605790"/>
                </a:moveTo>
                <a:lnTo>
                  <a:pt x="0" y="605790"/>
                </a:lnTo>
                <a:lnTo>
                  <a:pt x="0" y="618489"/>
                </a:lnTo>
                <a:lnTo>
                  <a:pt x="43179" y="618489"/>
                </a:lnTo>
                <a:lnTo>
                  <a:pt x="43179" y="605790"/>
                </a:lnTo>
                <a:close/>
              </a:path>
              <a:path w="43179" h="2608579">
                <a:moveTo>
                  <a:pt x="43179" y="618490"/>
                </a:moveTo>
                <a:lnTo>
                  <a:pt x="0" y="618490"/>
                </a:lnTo>
                <a:lnTo>
                  <a:pt x="0" y="643889"/>
                </a:lnTo>
                <a:lnTo>
                  <a:pt x="43179" y="643889"/>
                </a:lnTo>
                <a:lnTo>
                  <a:pt x="43179" y="618490"/>
                </a:lnTo>
                <a:close/>
              </a:path>
              <a:path w="43179" h="2608579">
                <a:moveTo>
                  <a:pt x="43179" y="643890"/>
                </a:moveTo>
                <a:lnTo>
                  <a:pt x="0" y="643890"/>
                </a:lnTo>
                <a:lnTo>
                  <a:pt x="0" y="656589"/>
                </a:lnTo>
                <a:lnTo>
                  <a:pt x="43179" y="656589"/>
                </a:lnTo>
                <a:lnTo>
                  <a:pt x="43179" y="643890"/>
                </a:lnTo>
                <a:close/>
              </a:path>
              <a:path w="43179" h="2608579">
                <a:moveTo>
                  <a:pt x="43179" y="656590"/>
                </a:moveTo>
                <a:lnTo>
                  <a:pt x="0" y="656590"/>
                </a:lnTo>
                <a:lnTo>
                  <a:pt x="0" y="681989"/>
                </a:lnTo>
                <a:lnTo>
                  <a:pt x="43179" y="681989"/>
                </a:lnTo>
                <a:lnTo>
                  <a:pt x="43179" y="656590"/>
                </a:lnTo>
                <a:close/>
              </a:path>
              <a:path w="43179" h="2608579">
                <a:moveTo>
                  <a:pt x="43179" y="681990"/>
                </a:moveTo>
                <a:lnTo>
                  <a:pt x="0" y="681990"/>
                </a:lnTo>
                <a:lnTo>
                  <a:pt x="0" y="688339"/>
                </a:lnTo>
                <a:lnTo>
                  <a:pt x="43179" y="688339"/>
                </a:lnTo>
                <a:lnTo>
                  <a:pt x="43179" y="681990"/>
                </a:lnTo>
                <a:close/>
              </a:path>
              <a:path w="43179" h="2608579">
                <a:moveTo>
                  <a:pt x="43179" y="688340"/>
                </a:moveTo>
                <a:lnTo>
                  <a:pt x="0" y="688340"/>
                </a:lnTo>
                <a:lnTo>
                  <a:pt x="0" y="694689"/>
                </a:lnTo>
                <a:lnTo>
                  <a:pt x="43179" y="694689"/>
                </a:lnTo>
                <a:lnTo>
                  <a:pt x="43179" y="688340"/>
                </a:lnTo>
                <a:close/>
              </a:path>
              <a:path w="43179" h="2608579">
                <a:moveTo>
                  <a:pt x="43179" y="694690"/>
                </a:moveTo>
                <a:lnTo>
                  <a:pt x="0" y="694690"/>
                </a:lnTo>
                <a:lnTo>
                  <a:pt x="0" y="707389"/>
                </a:lnTo>
                <a:lnTo>
                  <a:pt x="43179" y="707389"/>
                </a:lnTo>
                <a:lnTo>
                  <a:pt x="43179" y="694690"/>
                </a:lnTo>
                <a:close/>
              </a:path>
              <a:path w="43179" h="2608579">
                <a:moveTo>
                  <a:pt x="43179" y="707390"/>
                </a:moveTo>
                <a:lnTo>
                  <a:pt x="0" y="707390"/>
                </a:lnTo>
                <a:lnTo>
                  <a:pt x="0" y="713739"/>
                </a:lnTo>
                <a:lnTo>
                  <a:pt x="43179" y="713739"/>
                </a:lnTo>
                <a:lnTo>
                  <a:pt x="43179" y="707390"/>
                </a:lnTo>
                <a:close/>
              </a:path>
              <a:path w="43179" h="2608579">
                <a:moveTo>
                  <a:pt x="43179" y="713740"/>
                </a:moveTo>
                <a:lnTo>
                  <a:pt x="0" y="713740"/>
                </a:lnTo>
                <a:lnTo>
                  <a:pt x="0" y="732789"/>
                </a:lnTo>
                <a:lnTo>
                  <a:pt x="43179" y="732789"/>
                </a:lnTo>
                <a:lnTo>
                  <a:pt x="43179" y="713740"/>
                </a:lnTo>
                <a:close/>
              </a:path>
              <a:path w="43179" h="2608579">
                <a:moveTo>
                  <a:pt x="43179" y="732790"/>
                </a:moveTo>
                <a:lnTo>
                  <a:pt x="0" y="732790"/>
                </a:lnTo>
                <a:lnTo>
                  <a:pt x="0" y="739139"/>
                </a:lnTo>
                <a:lnTo>
                  <a:pt x="43179" y="739139"/>
                </a:lnTo>
                <a:lnTo>
                  <a:pt x="43179" y="732790"/>
                </a:lnTo>
                <a:close/>
              </a:path>
              <a:path w="43179" h="2608579">
                <a:moveTo>
                  <a:pt x="43179" y="739140"/>
                </a:moveTo>
                <a:lnTo>
                  <a:pt x="0" y="739140"/>
                </a:lnTo>
                <a:lnTo>
                  <a:pt x="0" y="745489"/>
                </a:lnTo>
                <a:lnTo>
                  <a:pt x="43179" y="745489"/>
                </a:lnTo>
                <a:lnTo>
                  <a:pt x="43179" y="739140"/>
                </a:lnTo>
                <a:close/>
              </a:path>
              <a:path w="43179" h="2608579">
                <a:moveTo>
                  <a:pt x="43179" y="745490"/>
                </a:moveTo>
                <a:lnTo>
                  <a:pt x="0" y="745490"/>
                </a:lnTo>
                <a:lnTo>
                  <a:pt x="0" y="764539"/>
                </a:lnTo>
                <a:lnTo>
                  <a:pt x="43179" y="764539"/>
                </a:lnTo>
                <a:lnTo>
                  <a:pt x="43179" y="745490"/>
                </a:lnTo>
                <a:close/>
              </a:path>
              <a:path w="43179" h="2608579">
                <a:moveTo>
                  <a:pt x="43179" y="764540"/>
                </a:moveTo>
                <a:lnTo>
                  <a:pt x="0" y="764540"/>
                </a:lnTo>
                <a:lnTo>
                  <a:pt x="0" y="770889"/>
                </a:lnTo>
                <a:lnTo>
                  <a:pt x="43179" y="770889"/>
                </a:lnTo>
                <a:lnTo>
                  <a:pt x="43179" y="764540"/>
                </a:lnTo>
                <a:close/>
              </a:path>
              <a:path w="43179" h="2608579">
                <a:moveTo>
                  <a:pt x="43179" y="770890"/>
                </a:moveTo>
                <a:lnTo>
                  <a:pt x="0" y="770890"/>
                </a:lnTo>
                <a:lnTo>
                  <a:pt x="0" y="783589"/>
                </a:lnTo>
                <a:lnTo>
                  <a:pt x="43179" y="783589"/>
                </a:lnTo>
                <a:lnTo>
                  <a:pt x="43179" y="770890"/>
                </a:lnTo>
                <a:close/>
              </a:path>
              <a:path w="43179" h="2608579">
                <a:moveTo>
                  <a:pt x="43179" y="783590"/>
                </a:moveTo>
                <a:lnTo>
                  <a:pt x="0" y="783590"/>
                </a:lnTo>
                <a:lnTo>
                  <a:pt x="0" y="789939"/>
                </a:lnTo>
                <a:lnTo>
                  <a:pt x="43179" y="789939"/>
                </a:lnTo>
                <a:lnTo>
                  <a:pt x="43179" y="783590"/>
                </a:lnTo>
                <a:close/>
              </a:path>
              <a:path w="43179" h="2608579">
                <a:moveTo>
                  <a:pt x="43179" y="789940"/>
                </a:moveTo>
                <a:lnTo>
                  <a:pt x="0" y="789940"/>
                </a:lnTo>
                <a:lnTo>
                  <a:pt x="0" y="796289"/>
                </a:lnTo>
                <a:lnTo>
                  <a:pt x="43179" y="796289"/>
                </a:lnTo>
                <a:lnTo>
                  <a:pt x="43179" y="789940"/>
                </a:lnTo>
                <a:close/>
              </a:path>
              <a:path w="43179" h="2608579">
                <a:moveTo>
                  <a:pt x="43179" y="796290"/>
                </a:moveTo>
                <a:lnTo>
                  <a:pt x="0" y="796290"/>
                </a:lnTo>
                <a:lnTo>
                  <a:pt x="0" y="808989"/>
                </a:lnTo>
                <a:lnTo>
                  <a:pt x="43179" y="808989"/>
                </a:lnTo>
                <a:lnTo>
                  <a:pt x="43179" y="796290"/>
                </a:lnTo>
                <a:close/>
              </a:path>
              <a:path w="43179" h="2608579">
                <a:moveTo>
                  <a:pt x="43179" y="808990"/>
                </a:moveTo>
                <a:lnTo>
                  <a:pt x="0" y="808990"/>
                </a:lnTo>
                <a:lnTo>
                  <a:pt x="0" y="815339"/>
                </a:lnTo>
                <a:lnTo>
                  <a:pt x="43179" y="815339"/>
                </a:lnTo>
                <a:lnTo>
                  <a:pt x="43179" y="808990"/>
                </a:lnTo>
                <a:close/>
              </a:path>
              <a:path w="43179" h="2608579">
                <a:moveTo>
                  <a:pt x="43179" y="815340"/>
                </a:moveTo>
                <a:lnTo>
                  <a:pt x="0" y="815340"/>
                </a:lnTo>
                <a:lnTo>
                  <a:pt x="0" y="821689"/>
                </a:lnTo>
                <a:lnTo>
                  <a:pt x="43179" y="821689"/>
                </a:lnTo>
                <a:lnTo>
                  <a:pt x="43179" y="815340"/>
                </a:lnTo>
                <a:close/>
              </a:path>
              <a:path w="43179" h="2608579">
                <a:moveTo>
                  <a:pt x="43179" y="821690"/>
                </a:moveTo>
                <a:lnTo>
                  <a:pt x="0" y="821690"/>
                </a:lnTo>
                <a:lnTo>
                  <a:pt x="0" y="828039"/>
                </a:lnTo>
                <a:lnTo>
                  <a:pt x="43179" y="828039"/>
                </a:lnTo>
                <a:lnTo>
                  <a:pt x="43179" y="821690"/>
                </a:lnTo>
                <a:close/>
              </a:path>
              <a:path w="43179" h="2608579">
                <a:moveTo>
                  <a:pt x="43179" y="828040"/>
                </a:moveTo>
                <a:lnTo>
                  <a:pt x="0" y="828040"/>
                </a:lnTo>
                <a:lnTo>
                  <a:pt x="0" y="834389"/>
                </a:lnTo>
                <a:lnTo>
                  <a:pt x="43179" y="834389"/>
                </a:lnTo>
                <a:lnTo>
                  <a:pt x="43179" y="828040"/>
                </a:lnTo>
                <a:close/>
              </a:path>
              <a:path w="43179" h="2608579">
                <a:moveTo>
                  <a:pt x="43179" y="834390"/>
                </a:moveTo>
                <a:lnTo>
                  <a:pt x="0" y="834390"/>
                </a:lnTo>
                <a:lnTo>
                  <a:pt x="0" y="847089"/>
                </a:lnTo>
                <a:lnTo>
                  <a:pt x="43179" y="847089"/>
                </a:lnTo>
                <a:lnTo>
                  <a:pt x="43179" y="834390"/>
                </a:lnTo>
                <a:close/>
              </a:path>
              <a:path w="43179" h="2608579">
                <a:moveTo>
                  <a:pt x="43179" y="847090"/>
                </a:moveTo>
                <a:lnTo>
                  <a:pt x="0" y="847090"/>
                </a:lnTo>
                <a:lnTo>
                  <a:pt x="0" y="878839"/>
                </a:lnTo>
                <a:lnTo>
                  <a:pt x="43179" y="878839"/>
                </a:lnTo>
                <a:lnTo>
                  <a:pt x="43179" y="847090"/>
                </a:lnTo>
                <a:close/>
              </a:path>
              <a:path w="43179" h="2608579">
                <a:moveTo>
                  <a:pt x="43179" y="878840"/>
                </a:moveTo>
                <a:lnTo>
                  <a:pt x="0" y="878840"/>
                </a:lnTo>
                <a:lnTo>
                  <a:pt x="0" y="897889"/>
                </a:lnTo>
                <a:lnTo>
                  <a:pt x="43179" y="897889"/>
                </a:lnTo>
                <a:lnTo>
                  <a:pt x="43179" y="878840"/>
                </a:lnTo>
                <a:close/>
              </a:path>
              <a:path w="43179" h="2608579">
                <a:moveTo>
                  <a:pt x="43179" y="897890"/>
                </a:moveTo>
                <a:lnTo>
                  <a:pt x="0" y="897890"/>
                </a:lnTo>
                <a:lnTo>
                  <a:pt x="0" y="904239"/>
                </a:lnTo>
                <a:lnTo>
                  <a:pt x="43179" y="904239"/>
                </a:lnTo>
                <a:lnTo>
                  <a:pt x="43179" y="897890"/>
                </a:lnTo>
                <a:close/>
              </a:path>
              <a:path w="43179" h="2608579">
                <a:moveTo>
                  <a:pt x="43179" y="904240"/>
                </a:moveTo>
                <a:lnTo>
                  <a:pt x="0" y="904240"/>
                </a:lnTo>
                <a:lnTo>
                  <a:pt x="0" y="923289"/>
                </a:lnTo>
                <a:lnTo>
                  <a:pt x="43179" y="923289"/>
                </a:lnTo>
                <a:lnTo>
                  <a:pt x="43179" y="904240"/>
                </a:lnTo>
                <a:close/>
              </a:path>
              <a:path w="43179" h="2608579">
                <a:moveTo>
                  <a:pt x="43179" y="923290"/>
                </a:moveTo>
                <a:lnTo>
                  <a:pt x="0" y="923290"/>
                </a:lnTo>
                <a:lnTo>
                  <a:pt x="0" y="929639"/>
                </a:lnTo>
                <a:lnTo>
                  <a:pt x="43179" y="929639"/>
                </a:lnTo>
                <a:lnTo>
                  <a:pt x="43179" y="923290"/>
                </a:lnTo>
                <a:close/>
              </a:path>
              <a:path w="43179" h="2608579">
                <a:moveTo>
                  <a:pt x="43179" y="929640"/>
                </a:moveTo>
                <a:lnTo>
                  <a:pt x="0" y="929640"/>
                </a:lnTo>
                <a:lnTo>
                  <a:pt x="0" y="948689"/>
                </a:lnTo>
                <a:lnTo>
                  <a:pt x="43179" y="948689"/>
                </a:lnTo>
                <a:lnTo>
                  <a:pt x="43179" y="929640"/>
                </a:lnTo>
                <a:close/>
              </a:path>
              <a:path w="43179" h="2608579">
                <a:moveTo>
                  <a:pt x="43179" y="948690"/>
                </a:moveTo>
                <a:lnTo>
                  <a:pt x="0" y="948690"/>
                </a:lnTo>
                <a:lnTo>
                  <a:pt x="0" y="955039"/>
                </a:lnTo>
                <a:lnTo>
                  <a:pt x="43179" y="955039"/>
                </a:lnTo>
                <a:lnTo>
                  <a:pt x="43179" y="948690"/>
                </a:lnTo>
                <a:close/>
              </a:path>
              <a:path w="43179" h="2608579">
                <a:moveTo>
                  <a:pt x="43179" y="955040"/>
                </a:moveTo>
                <a:lnTo>
                  <a:pt x="0" y="955040"/>
                </a:lnTo>
                <a:lnTo>
                  <a:pt x="0" y="967739"/>
                </a:lnTo>
                <a:lnTo>
                  <a:pt x="43179" y="967739"/>
                </a:lnTo>
                <a:lnTo>
                  <a:pt x="43179" y="955040"/>
                </a:lnTo>
                <a:close/>
              </a:path>
              <a:path w="43179" h="2608579">
                <a:moveTo>
                  <a:pt x="43179" y="967740"/>
                </a:moveTo>
                <a:lnTo>
                  <a:pt x="0" y="967740"/>
                </a:lnTo>
                <a:lnTo>
                  <a:pt x="0" y="980439"/>
                </a:lnTo>
                <a:lnTo>
                  <a:pt x="43179" y="980439"/>
                </a:lnTo>
                <a:lnTo>
                  <a:pt x="43179" y="967740"/>
                </a:lnTo>
                <a:close/>
              </a:path>
              <a:path w="43179" h="2608579">
                <a:moveTo>
                  <a:pt x="43179" y="980440"/>
                </a:moveTo>
                <a:lnTo>
                  <a:pt x="0" y="980440"/>
                </a:lnTo>
                <a:lnTo>
                  <a:pt x="0" y="1019810"/>
                </a:lnTo>
                <a:lnTo>
                  <a:pt x="43179" y="1019810"/>
                </a:lnTo>
                <a:lnTo>
                  <a:pt x="43179" y="980440"/>
                </a:lnTo>
                <a:close/>
              </a:path>
              <a:path w="43179" h="2608579">
                <a:moveTo>
                  <a:pt x="43179" y="1019810"/>
                </a:moveTo>
                <a:lnTo>
                  <a:pt x="0" y="1019810"/>
                </a:lnTo>
                <a:lnTo>
                  <a:pt x="0" y="1049020"/>
                </a:lnTo>
                <a:lnTo>
                  <a:pt x="43179" y="1049020"/>
                </a:lnTo>
                <a:lnTo>
                  <a:pt x="43179" y="1019810"/>
                </a:lnTo>
                <a:close/>
              </a:path>
              <a:path w="43179" h="2608579">
                <a:moveTo>
                  <a:pt x="43179" y="1049020"/>
                </a:moveTo>
                <a:lnTo>
                  <a:pt x="0" y="1049020"/>
                </a:lnTo>
                <a:lnTo>
                  <a:pt x="0" y="1051559"/>
                </a:lnTo>
                <a:lnTo>
                  <a:pt x="43179" y="1051559"/>
                </a:lnTo>
                <a:lnTo>
                  <a:pt x="43179" y="1049020"/>
                </a:lnTo>
                <a:close/>
              </a:path>
              <a:path w="43179" h="2608579">
                <a:moveTo>
                  <a:pt x="43179" y="1051560"/>
                </a:moveTo>
                <a:lnTo>
                  <a:pt x="0" y="1051560"/>
                </a:lnTo>
                <a:lnTo>
                  <a:pt x="0" y="1099820"/>
                </a:lnTo>
                <a:lnTo>
                  <a:pt x="43179" y="1099820"/>
                </a:lnTo>
                <a:lnTo>
                  <a:pt x="43179" y="1051560"/>
                </a:lnTo>
                <a:close/>
              </a:path>
              <a:path w="43179" h="2608579">
                <a:moveTo>
                  <a:pt x="43179" y="1099820"/>
                </a:moveTo>
                <a:lnTo>
                  <a:pt x="0" y="1099820"/>
                </a:lnTo>
                <a:lnTo>
                  <a:pt x="0" y="1115060"/>
                </a:lnTo>
                <a:lnTo>
                  <a:pt x="43179" y="1115060"/>
                </a:lnTo>
                <a:lnTo>
                  <a:pt x="43179" y="1099820"/>
                </a:lnTo>
                <a:close/>
              </a:path>
              <a:path w="43179" h="2608579">
                <a:moveTo>
                  <a:pt x="43179" y="1115060"/>
                </a:moveTo>
                <a:lnTo>
                  <a:pt x="0" y="1115060"/>
                </a:lnTo>
                <a:lnTo>
                  <a:pt x="0" y="1118870"/>
                </a:lnTo>
                <a:lnTo>
                  <a:pt x="43179" y="1118870"/>
                </a:lnTo>
                <a:lnTo>
                  <a:pt x="43179" y="1115060"/>
                </a:lnTo>
                <a:close/>
              </a:path>
              <a:path w="43179" h="2608579">
                <a:moveTo>
                  <a:pt x="43179" y="1118870"/>
                </a:moveTo>
                <a:lnTo>
                  <a:pt x="0" y="1118870"/>
                </a:lnTo>
                <a:lnTo>
                  <a:pt x="0" y="1144270"/>
                </a:lnTo>
                <a:lnTo>
                  <a:pt x="43179" y="1144270"/>
                </a:lnTo>
                <a:lnTo>
                  <a:pt x="43179" y="1118870"/>
                </a:lnTo>
                <a:close/>
              </a:path>
              <a:path w="43179" h="2608579">
                <a:moveTo>
                  <a:pt x="43179" y="1144270"/>
                </a:moveTo>
                <a:lnTo>
                  <a:pt x="0" y="1144270"/>
                </a:lnTo>
                <a:lnTo>
                  <a:pt x="0" y="1150619"/>
                </a:lnTo>
                <a:lnTo>
                  <a:pt x="43179" y="1150619"/>
                </a:lnTo>
                <a:lnTo>
                  <a:pt x="43179" y="1144270"/>
                </a:lnTo>
                <a:close/>
              </a:path>
              <a:path w="43179" h="2608579">
                <a:moveTo>
                  <a:pt x="43179" y="1150620"/>
                </a:moveTo>
                <a:lnTo>
                  <a:pt x="0" y="1150620"/>
                </a:lnTo>
                <a:lnTo>
                  <a:pt x="0" y="1156970"/>
                </a:lnTo>
                <a:lnTo>
                  <a:pt x="43179" y="1156970"/>
                </a:lnTo>
                <a:lnTo>
                  <a:pt x="43179" y="1150620"/>
                </a:lnTo>
                <a:close/>
              </a:path>
              <a:path w="43179" h="2608579">
                <a:moveTo>
                  <a:pt x="43179" y="1156970"/>
                </a:moveTo>
                <a:lnTo>
                  <a:pt x="0" y="1156970"/>
                </a:lnTo>
                <a:lnTo>
                  <a:pt x="0" y="1169670"/>
                </a:lnTo>
                <a:lnTo>
                  <a:pt x="43179" y="1169670"/>
                </a:lnTo>
                <a:lnTo>
                  <a:pt x="43179" y="1156970"/>
                </a:lnTo>
                <a:close/>
              </a:path>
              <a:path w="43179" h="2608579">
                <a:moveTo>
                  <a:pt x="43179" y="1169670"/>
                </a:moveTo>
                <a:lnTo>
                  <a:pt x="0" y="1169670"/>
                </a:lnTo>
                <a:lnTo>
                  <a:pt x="0" y="1176020"/>
                </a:lnTo>
                <a:lnTo>
                  <a:pt x="43179" y="1176020"/>
                </a:lnTo>
                <a:lnTo>
                  <a:pt x="43179" y="1169670"/>
                </a:lnTo>
                <a:close/>
              </a:path>
              <a:path w="43179" h="2608579">
                <a:moveTo>
                  <a:pt x="43179" y="1176020"/>
                </a:moveTo>
                <a:lnTo>
                  <a:pt x="0" y="1176020"/>
                </a:lnTo>
                <a:lnTo>
                  <a:pt x="0" y="1201420"/>
                </a:lnTo>
                <a:lnTo>
                  <a:pt x="43179" y="1201420"/>
                </a:lnTo>
                <a:lnTo>
                  <a:pt x="43179" y="1176020"/>
                </a:lnTo>
                <a:close/>
              </a:path>
              <a:path w="43179" h="2608579">
                <a:moveTo>
                  <a:pt x="43179" y="1201420"/>
                </a:moveTo>
                <a:lnTo>
                  <a:pt x="0" y="1201420"/>
                </a:lnTo>
                <a:lnTo>
                  <a:pt x="0" y="1207770"/>
                </a:lnTo>
                <a:lnTo>
                  <a:pt x="43179" y="1207770"/>
                </a:lnTo>
                <a:lnTo>
                  <a:pt x="43179" y="1201420"/>
                </a:lnTo>
                <a:close/>
              </a:path>
              <a:path w="43179" h="2608579">
                <a:moveTo>
                  <a:pt x="43179" y="1207770"/>
                </a:moveTo>
                <a:lnTo>
                  <a:pt x="0" y="1207770"/>
                </a:lnTo>
                <a:lnTo>
                  <a:pt x="0" y="1220470"/>
                </a:lnTo>
                <a:lnTo>
                  <a:pt x="43179" y="1220470"/>
                </a:lnTo>
                <a:lnTo>
                  <a:pt x="43179" y="1207770"/>
                </a:lnTo>
                <a:close/>
              </a:path>
              <a:path w="43179" h="2608579">
                <a:moveTo>
                  <a:pt x="43179" y="1220470"/>
                </a:moveTo>
                <a:lnTo>
                  <a:pt x="0" y="1220470"/>
                </a:lnTo>
                <a:lnTo>
                  <a:pt x="0" y="1226820"/>
                </a:lnTo>
                <a:lnTo>
                  <a:pt x="43179" y="1226820"/>
                </a:lnTo>
                <a:lnTo>
                  <a:pt x="43179" y="1220470"/>
                </a:lnTo>
                <a:close/>
              </a:path>
              <a:path w="43179" h="2608579">
                <a:moveTo>
                  <a:pt x="43179" y="1226820"/>
                </a:moveTo>
                <a:lnTo>
                  <a:pt x="0" y="1226820"/>
                </a:lnTo>
                <a:lnTo>
                  <a:pt x="0" y="1245870"/>
                </a:lnTo>
                <a:lnTo>
                  <a:pt x="43179" y="1245870"/>
                </a:lnTo>
                <a:lnTo>
                  <a:pt x="43179" y="1226820"/>
                </a:lnTo>
                <a:close/>
              </a:path>
              <a:path w="43179" h="2608579">
                <a:moveTo>
                  <a:pt x="43179" y="1245870"/>
                </a:moveTo>
                <a:lnTo>
                  <a:pt x="0" y="1245870"/>
                </a:lnTo>
                <a:lnTo>
                  <a:pt x="0" y="1273810"/>
                </a:lnTo>
                <a:lnTo>
                  <a:pt x="43179" y="1273810"/>
                </a:lnTo>
                <a:lnTo>
                  <a:pt x="43179" y="1245870"/>
                </a:lnTo>
                <a:close/>
              </a:path>
              <a:path w="43179" h="2608579">
                <a:moveTo>
                  <a:pt x="43179" y="1273810"/>
                </a:moveTo>
                <a:lnTo>
                  <a:pt x="0" y="1273810"/>
                </a:lnTo>
                <a:lnTo>
                  <a:pt x="0" y="1311910"/>
                </a:lnTo>
                <a:lnTo>
                  <a:pt x="43179" y="1311910"/>
                </a:lnTo>
                <a:lnTo>
                  <a:pt x="43179" y="1273810"/>
                </a:lnTo>
                <a:close/>
              </a:path>
              <a:path w="43179" h="2608579">
                <a:moveTo>
                  <a:pt x="43179" y="1311910"/>
                </a:moveTo>
                <a:lnTo>
                  <a:pt x="0" y="1311910"/>
                </a:lnTo>
                <a:lnTo>
                  <a:pt x="0" y="1315720"/>
                </a:lnTo>
                <a:lnTo>
                  <a:pt x="43179" y="1315720"/>
                </a:lnTo>
                <a:lnTo>
                  <a:pt x="43179" y="1311910"/>
                </a:lnTo>
                <a:close/>
              </a:path>
              <a:path w="43179" h="2608579">
                <a:moveTo>
                  <a:pt x="43179" y="1315720"/>
                </a:moveTo>
                <a:lnTo>
                  <a:pt x="0" y="1315720"/>
                </a:lnTo>
                <a:lnTo>
                  <a:pt x="0" y="1347470"/>
                </a:lnTo>
                <a:lnTo>
                  <a:pt x="43179" y="1347470"/>
                </a:lnTo>
                <a:lnTo>
                  <a:pt x="43179" y="1315720"/>
                </a:lnTo>
                <a:close/>
              </a:path>
              <a:path w="43179" h="2608579">
                <a:moveTo>
                  <a:pt x="43179" y="1347470"/>
                </a:moveTo>
                <a:lnTo>
                  <a:pt x="0" y="1347470"/>
                </a:lnTo>
                <a:lnTo>
                  <a:pt x="0" y="1366520"/>
                </a:lnTo>
                <a:lnTo>
                  <a:pt x="43179" y="1366520"/>
                </a:lnTo>
                <a:lnTo>
                  <a:pt x="43179" y="1347470"/>
                </a:lnTo>
                <a:close/>
              </a:path>
              <a:path w="43179" h="2608579">
                <a:moveTo>
                  <a:pt x="43179" y="1366520"/>
                </a:moveTo>
                <a:lnTo>
                  <a:pt x="0" y="1366520"/>
                </a:lnTo>
                <a:lnTo>
                  <a:pt x="0" y="1391920"/>
                </a:lnTo>
                <a:lnTo>
                  <a:pt x="43179" y="1391920"/>
                </a:lnTo>
                <a:lnTo>
                  <a:pt x="43179" y="1366520"/>
                </a:lnTo>
                <a:close/>
              </a:path>
              <a:path w="43179" h="2608579">
                <a:moveTo>
                  <a:pt x="43179" y="1391920"/>
                </a:moveTo>
                <a:lnTo>
                  <a:pt x="0" y="1391920"/>
                </a:lnTo>
                <a:lnTo>
                  <a:pt x="0" y="1430020"/>
                </a:lnTo>
                <a:lnTo>
                  <a:pt x="43179" y="1430020"/>
                </a:lnTo>
                <a:lnTo>
                  <a:pt x="43179" y="1391920"/>
                </a:lnTo>
                <a:close/>
              </a:path>
              <a:path w="43179" h="2608579">
                <a:moveTo>
                  <a:pt x="43179" y="1430020"/>
                </a:moveTo>
                <a:lnTo>
                  <a:pt x="0" y="1430020"/>
                </a:lnTo>
                <a:lnTo>
                  <a:pt x="0" y="1436370"/>
                </a:lnTo>
                <a:lnTo>
                  <a:pt x="43179" y="1436370"/>
                </a:lnTo>
                <a:lnTo>
                  <a:pt x="43179" y="1430020"/>
                </a:lnTo>
                <a:close/>
              </a:path>
              <a:path w="43179" h="2608579">
                <a:moveTo>
                  <a:pt x="43179" y="1436370"/>
                </a:moveTo>
                <a:lnTo>
                  <a:pt x="0" y="1436370"/>
                </a:lnTo>
                <a:lnTo>
                  <a:pt x="0" y="1449070"/>
                </a:lnTo>
                <a:lnTo>
                  <a:pt x="43179" y="1449070"/>
                </a:lnTo>
                <a:lnTo>
                  <a:pt x="43179" y="1436370"/>
                </a:lnTo>
                <a:close/>
              </a:path>
              <a:path w="43179" h="2608579">
                <a:moveTo>
                  <a:pt x="43179" y="1449070"/>
                </a:moveTo>
                <a:lnTo>
                  <a:pt x="0" y="1449070"/>
                </a:lnTo>
                <a:lnTo>
                  <a:pt x="0" y="1451610"/>
                </a:lnTo>
                <a:lnTo>
                  <a:pt x="43179" y="1451610"/>
                </a:lnTo>
                <a:lnTo>
                  <a:pt x="43179" y="1449070"/>
                </a:lnTo>
                <a:close/>
              </a:path>
              <a:path w="43179" h="2608579">
                <a:moveTo>
                  <a:pt x="43179" y="1451610"/>
                </a:moveTo>
                <a:lnTo>
                  <a:pt x="0" y="1451610"/>
                </a:lnTo>
                <a:lnTo>
                  <a:pt x="0" y="1455420"/>
                </a:lnTo>
                <a:lnTo>
                  <a:pt x="43179" y="1455420"/>
                </a:lnTo>
                <a:lnTo>
                  <a:pt x="43179" y="1451610"/>
                </a:lnTo>
                <a:close/>
              </a:path>
              <a:path w="43179" h="2608579">
                <a:moveTo>
                  <a:pt x="43179" y="1455420"/>
                </a:moveTo>
                <a:lnTo>
                  <a:pt x="0" y="1455420"/>
                </a:lnTo>
                <a:lnTo>
                  <a:pt x="0" y="1480820"/>
                </a:lnTo>
                <a:lnTo>
                  <a:pt x="43179" y="1480820"/>
                </a:lnTo>
                <a:lnTo>
                  <a:pt x="43179" y="1455420"/>
                </a:lnTo>
                <a:close/>
              </a:path>
              <a:path w="43179" h="2608579">
                <a:moveTo>
                  <a:pt x="43179" y="1480820"/>
                </a:moveTo>
                <a:lnTo>
                  <a:pt x="0" y="1480820"/>
                </a:lnTo>
                <a:lnTo>
                  <a:pt x="0" y="1489710"/>
                </a:lnTo>
                <a:lnTo>
                  <a:pt x="43179" y="1489710"/>
                </a:lnTo>
                <a:lnTo>
                  <a:pt x="43179" y="1480820"/>
                </a:lnTo>
                <a:close/>
              </a:path>
              <a:path w="43179" h="2608579">
                <a:moveTo>
                  <a:pt x="43179" y="1489710"/>
                </a:moveTo>
                <a:lnTo>
                  <a:pt x="0" y="1489710"/>
                </a:lnTo>
                <a:lnTo>
                  <a:pt x="0" y="1502410"/>
                </a:lnTo>
                <a:lnTo>
                  <a:pt x="43179" y="1502410"/>
                </a:lnTo>
                <a:lnTo>
                  <a:pt x="43179" y="1489710"/>
                </a:lnTo>
                <a:close/>
              </a:path>
              <a:path w="43179" h="2608579">
                <a:moveTo>
                  <a:pt x="43179" y="1502410"/>
                </a:moveTo>
                <a:lnTo>
                  <a:pt x="0" y="1502410"/>
                </a:lnTo>
                <a:lnTo>
                  <a:pt x="0" y="1572260"/>
                </a:lnTo>
                <a:lnTo>
                  <a:pt x="43179" y="1572260"/>
                </a:lnTo>
                <a:lnTo>
                  <a:pt x="43179" y="1502410"/>
                </a:lnTo>
                <a:close/>
              </a:path>
              <a:path w="43179" h="2608579">
                <a:moveTo>
                  <a:pt x="43179" y="1572260"/>
                </a:moveTo>
                <a:lnTo>
                  <a:pt x="0" y="1572260"/>
                </a:lnTo>
                <a:lnTo>
                  <a:pt x="0" y="1607820"/>
                </a:lnTo>
                <a:lnTo>
                  <a:pt x="43179" y="1607820"/>
                </a:lnTo>
                <a:lnTo>
                  <a:pt x="43179" y="1572260"/>
                </a:lnTo>
                <a:close/>
              </a:path>
              <a:path w="43179" h="2608579">
                <a:moveTo>
                  <a:pt x="43179" y="1607820"/>
                </a:moveTo>
                <a:lnTo>
                  <a:pt x="0" y="1607820"/>
                </a:lnTo>
                <a:lnTo>
                  <a:pt x="0" y="1614170"/>
                </a:lnTo>
                <a:lnTo>
                  <a:pt x="43179" y="1614170"/>
                </a:lnTo>
                <a:lnTo>
                  <a:pt x="43179" y="1607820"/>
                </a:lnTo>
                <a:close/>
              </a:path>
              <a:path w="43179" h="2608579">
                <a:moveTo>
                  <a:pt x="43179" y="1614170"/>
                </a:moveTo>
                <a:lnTo>
                  <a:pt x="0" y="1614170"/>
                </a:lnTo>
                <a:lnTo>
                  <a:pt x="0" y="1620520"/>
                </a:lnTo>
                <a:lnTo>
                  <a:pt x="43179" y="1620520"/>
                </a:lnTo>
                <a:lnTo>
                  <a:pt x="43179" y="1614170"/>
                </a:lnTo>
                <a:close/>
              </a:path>
              <a:path w="43179" h="2608579">
                <a:moveTo>
                  <a:pt x="43179" y="1620520"/>
                </a:moveTo>
                <a:lnTo>
                  <a:pt x="0" y="1620520"/>
                </a:lnTo>
                <a:lnTo>
                  <a:pt x="0" y="1639570"/>
                </a:lnTo>
                <a:lnTo>
                  <a:pt x="43179" y="1639570"/>
                </a:lnTo>
                <a:lnTo>
                  <a:pt x="43179" y="1620520"/>
                </a:lnTo>
                <a:close/>
              </a:path>
              <a:path w="43179" h="2608579">
                <a:moveTo>
                  <a:pt x="43179" y="1639570"/>
                </a:moveTo>
                <a:lnTo>
                  <a:pt x="0" y="1639570"/>
                </a:lnTo>
                <a:lnTo>
                  <a:pt x="0" y="1658620"/>
                </a:lnTo>
                <a:lnTo>
                  <a:pt x="43179" y="1658620"/>
                </a:lnTo>
                <a:lnTo>
                  <a:pt x="43179" y="1639570"/>
                </a:lnTo>
                <a:close/>
              </a:path>
              <a:path w="43179" h="2608579">
                <a:moveTo>
                  <a:pt x="43179" y="1658620"/>
                </a:moveTo>
                <a:lnTo>
                  <a:pt x="0" y="1658620"/>
                </a:lnTo>
                <a:lnTo>
                  <a:pt x="0" y="1671320"/>
                </a:lnTo>
                <a:lnTo>
                  <a:pt x="43179" y="1671320"/>
                </a:lnTo>
                <a:lnTo>
                  <a:pt x="43179" y="1658620"/>
                </a:lnTo>
                <a:close/>
              </a:path>
              <a:path w="43179" h="2608579">
                <a:moveTo>
                  <a:pt x="43179" y="1671320"/>
                </a:moveTo>
                <a:lnTo>
                  <a:pt x="0" y="1671320"/>
                </a:lnTo>
                <a:lnTo>
                  <a:pt x="0" y="1677670"/>
                </a:lnTo>
                <a:lnTo>
                  <a:pt x="43179" y="1677670"/>
                </a:lnTo>
                <a:lnTo>
                  <a:pt x="43179" y="1671320"/>
                </a:lnTo>
                <a:close/>
              </a:path>
              <a:path w="43179" h="2608579">
                <a:moveTo>
                  <a:pt x="43179" y="1677670"/>
                </a:moveTo>
                <a:lnTo>
                  <a:pt x="0" y="1677670"/>
                </a:lnTo>
                <a:lnTo>
                  <a:pt x="0" y="1690370"/>
                </a:lnTo>
                <a:lnTo>
                  <a:pt x="43179" y="1690370"/>
                </a:lnTo>
                <a:lnTo>
                  <a:pt x="43179" y="1677670"/>
                </a:lnTo>
                <a:close/>
              </a:path>
              <a:path w="43179" h="2608579">
                <a:moveTo>
                  <a:pt x="43179" y="1690370"/>
                </a:moveTo>
                <a:lnTo>
                  <a:pt x="0" y="1690370"/>
                </a:lnTo>
                <a:lnTo>
                  <a:pt x="0" y="1703070"/>
                </a:lnTo>
                <a:lnTo>
                  <a:pt x="43179" y="1703070"/>
                </a:lnTo>
                <a:lnTo>
                  <a:pt x="43179" y="1690370"/>
                </a:lnTo>
                <a:close/>
              </a:path>
              <a:path w="43179" h="2608579">
                <a:moveTo>
                  <a:pt x="43179" y="1703070"/>
                </a:moveTo>
                <a:lnTo>
                  <a:pt x="0" y="1703070"/>
                </a:lnTo>
                <a:lnTo>
                  <a:pt x="0" y="1728470"/>
                </a:lnTo>
                <a:lnTo>
                  <a:pt x="43179" y="1728470"/>
                </a:lnTo>
                <a:lnTo>
                  <a:pt x="43179" y="1703070"/>
                </a:lnTo>
                <a:close/>
              </a:path>
              <a:path w="43179" h="2608579">
                <a:moveTo>
                  <a:pt x="43179" y="1728470"/>
                </a:moveTo>
                <a:lnTo>
                  <a:pt x="0" y="1728470"/>
                </a:lnTo>
                <a:lnTo>
                  <a:pt x="0" y="1753870"/>
                </a:lnTo>
                <a:lnTo>
                  <a:pt x="43179" y="1753870"/>
                </a:lnTo>
                <a:lnTo>
                  <a:pt x="43179" y="1728470"/>
                </a:lnTo>
                <a:close/>
              </a:path>
              <a:path w="43179" h="2608579">
                <a:moveTo>
                  <a:pt x="43179" y="1753870"/>
                </a:moveTo>
                <a:lnTo>
                  <a:pt x="0" y="1753870"/>
                </a:lnTo>
                <a:lnTo>
                  <a:pt x="0" y="1760220"/>
                </a:lnTo>
                <a:lnTo>
                  <a:pt x="43179" y="1760220"/>
                </a:lnTo>
                <a:lnTo>
                  <a:pt x="43179" y="1753870"/>
                </a:lnTo>
                <a:close/>
              </a:path>
              <a:path w="43179" h="2608579">
                <a:moveTo>
                  <a:pt x="43179" y="1760220"/>
                </a:moveTo>
                <a:lnTo>
                  <a:pt x="0" y="1760220"/>
                </a:lnTo>
                <a:lnTo>
                  <a:pt x="0" y="1766570"/>
                </a:lnTo>
                <a:lnTo>
                  <a:pt x="43179" y="1766570"/>
                </a:lnTo>
                <a:lnTo>
                  <a:pt x="43179" y="1760220"/>
                </a:lnTo>
                <a:close/>
              </a:path>
              <a:path w="43179" h="2608579">
                <a:moveTo>
                  <a:pt x="43179" y="1766570"/>
                </a:moveTo>
                <a:lnTo>
                  <a:pt x="0" y="1766570"/>
                </a:lnTo>
                <a:lnTo>
                  <a:pt x="0" y="1772920"/>
                </a:lnTo>
                <a:lnTo>
                  <a:pt x="43179" y="1772920"/>
                </a:lnTo>
                <a:lnTo>
                  <a:pt x="43179" y="1766570"/>
                </a:lnTo>
                <a:close/>
              </a:path>
              <a:path w="43179" h="2608579">
                <a:moveTo>
                  <a:pt x="43179" y="1772920"/>
                </a:moveTo>
                <a:lnTo>
                  <a:pt x="0" y="1772920"/>
                </a:lnTo>
                <a:lnTo>
                  <a:pt x="0" y="1779270"/>
                </a:lnTo>
                <a:lnTo>
                  <a:pt x="43179" y="1779270"/>
                </a:lnTo>
                <a:lnTo>
                  <a:pt x="43179" y="1772920"/>
                </a:lnTo>
                <a:close/>
              </a:path>
              <a:path w="43179" h="2608579">
                <a:moveTo>
                  <a:pt x="43179" y="1779270"/>
                </a:moveTo>
                <a:lnTo>
                  <a:pt x="0" y="1779270"/>
                </a:lnTo>
                <a:lnTo>
                  <a:pt x="0" y="1794510"/>
                </a:lnTo>
                <a:lnTo>
                  <a:pt x="43179" y="1794510"/>
                </a:lnTo>
                <a:lnTo>
                  <a:pt x="43179" y="1779270"/>
                </a:lnTo>
                <a:close/>
              </a:path>
              <a:path w="43179" h="2608579">
                <a:moveTo>
                  <a:pt x="43179" y="1997710"/>
                </a:moveTo>
                <a:lnTo>
                  <a:pt x="0" y="1997710"/>
                </a:lnTo>
                <a:lnTo>
                  <a:pt x="0" y="2608580"/>
                </a:lnTo>
                <a:lnTo>
                  <a:pt x="43179" y="2608580"/>
                </a:lnTo>
                <a:lnTo>
                  <a:pt x="43179" y="1997710"/>
                </a:lnTo>
                <a:close/>
              </a:path>
              <a:path w="43179" h="2608579">
                <a:moveTo>
                  <a:pt x="43179" y="1991360"/>
                </a:moveTo>
                <a:lnTo>
                  <a:pt x="0" y="1991360"/>
                </a:lnTo>
                <a:lnTo>
                  <a:pt x="0" y="1996439"/>
                </a:lnTo>
                <a:lnTo>
                  <a:pt x="43179" y="1996439"/>
                </a:lnTo>
                <a:lnTo>
                  <a:pt x="43179" y="1991360"/>
                </a:lnTo>
                <a:close/>
              </a:path>
              <a:path w="43179" h="2608579">
                <a:moveTo>
                  <a:pt x="43179" y="1985010"/>
                </a:moveTo>
                <a:lnTo>
                  <a:pt x="0" y="1985010"/>
                </a:lnTo>
                <a:lnTo>
                  <a:pt x="0" y="1990089"/>
                </a:lnTo>
                <a:lnTo>
                  <a:pt x="43179" y="1990089"/>
                </a:lnTo>
                <a:lnTo>
                  <a:pt x="43179" y="1985010"/>
                </a:lnTo>
                <a:close/>
              </a:path>
              <a:path w="43179" h="2608579">
                <a:moveTo>
                  <a:pt x="43179" y="1978660"/>
                </a:moveTo>
                <a:lnTo>
                  <a:pt x="0" y="1978660"/>
                </a:lnTo>
                <a:lnTo>
                  <a:pt x="0" y="1983739"/>
                </a:lnTo>
                <a:lnTo>
                  <a:pt x="43179" y="1983739"/>
                </a:lnTo>
                <a:lnTo>
                  <a:pt x="43179" y="1978660"/>
                </a:lnTo>
                <a:close/>
              </a:path>
              <a:path w="43179" h="2608579">
                <a:moveTo>
                  <a:pt x="43179" y="1972310"/>
                </a:moveTo>
                <a:lnTo>
                  <a:pt x="0" y="1972310"/>
                </a:lnTo>
                <a:lnTo>
                  <a:pt x="0" y="1977389"/>
                </a:lnTo>
                <a:lnTo>
                  <a:pt x="43179" y="1977389"/>
                </a:lnTo>
                <a:lnTo>
                  <a:pt x="43179" y="1972310"/>
                </a:lnTo>
                <a:close/>
              </a:path>
              <a:path w="43179" h="2608579">
                <a:moveTo>
                  <a:pt x="43179" y="1965960"/>
                </a:moveTo>
                <a:lnTo>
                  <a:pt x="0" y="1965960"/>
                </a:lnTo>
                <a:lnTo>
                  <a:pt x="0" y="1971040"/>
                </a:lnTo>
                <a:lnTo>
                  <a:pt x="43179" y="1971040"/>
                </a:lnTo>
                <a:lnTo>
                  <a:pt x="43179" y="1965960"/>
                </a:lnTo>
                <a:close/>
              </a:path>
              <a:path w="43179" h="2608579">
                <a:moveTo>
                  <a:pt x="43179" y="1959610"/>
                </a:moveTo>
                <a:lnTo>
                  <a:pt x="0" y="1959610"/>
                </a:lnTo>
                <a:lnTo>
                  <a:pt x="0" y="1964689"/>
                </a:lnTo>
                <a:lnTo>
                  <a:pt x="43179" y="1964689"/>
                </a:lnTo>
                <a:lnTo>
                  <a:pt x="43179" y="1959610"/>
                </a:lnTo>
                <a:close/>
              </a:path>
              <a:path w="43179" h="2608579">
                <a:moveTo>
                  <a:pt x="43179" y="1953260"/>
                </a:moveTo>
                <a:lnTo>
                  <a:pt x="0" y="1953260"/>
                </a:lnTo>
                <a:lnTo>
                  <a:pt x="0" y="1958339"/>
                </a:lnTo>
                <a:lnTo>
                  <a:pt x="43179" y="1958339"/>
                </a:lnTo>
                <a:lnTo>
                  <a:pt x="43179" y="1953260"/>
                </a:lnTo>
                <a:close/>
              </a:path>
              <a:path w="43179" h="2608579">
                <a:moveTo>
                  <a:pt x="43179" y="1946910"/>
                </a:moveTo>
                <a:lnTo>
                  <a:pt x="0" y="1946910"/>
                </a:lnTo>
                <a:lnTo>
                  <a:pt x="0" y="1951989"/>
                </a:lnTo>
                <a:lnTo>
                  <a:pt x="43179" y="1951989"/>
                </a:lnTo>
                <a:lnTo>
                  <a:pt x="43179" y="1946910"/>
                </a:lnTo>
                <a:close/>
              </a:path>
              <a:path w="43179" h="2608579">
                <a:moveTo>
                  <a:pt x="43179" y="1940560"/>
                </a:moveTo>
                <a:lnTo>
                  <a:pt x="0" y="1940560"/>
                </a:lnTo>
                <a:lnTo>
                  <a:pt x="0" y="1945639"/>
                </a:lnTo>
                <a:lnTo>
                  <a:pt x="43179" y="1945639"/>
                </a:lnTo>
                <a:lnTo>
                  <a:pt x="43179" y="1940560"/>
                </a:lnTo>
                <a:close/>
              </a:path>
              <a:path w="43179" h="2608579">
                <a:moveTo>
                  <a:pt x="43179" y="1934210"/>
                </a:moveTo>
                <a:lnTo>
                  <a:pt x="0" y="1934210"/>
                </a:lnTo>
                <a:lnTo>
                  <a:pt x="0" y="1939290"/>
                </a:lnTo>
                <a:lnTo>
                  <a:pt x="43179" y="1939290"/>
                </a:lnTo>
                <a:lnTo>
                  <a:pt x="43179" y="1934210"/>
                </a:lnTo>
                <a:close/>
              </a:path>
              <a:path w="43179" h="2608579">
                <a:moveTo>
                  <a:pt x="43179" y="1927860"/>
                </a:moveTo>
                <a:lnTo>
                  <a:pt x="0" y="1927860"/>
                </a:lnTo>
                <a:lnTo>
                  <a:pt x="0" y="1932939"/>
                </a:lnTo>
                <a:lnTo>
                  <a:pt x="43179" y="1932939"/>
                </a:lnTo>
                <a:lnTo>
                  <a:pt x="43179" y="1927860"/>
                </a:lnTo>
                <a:close/>
              </a:path>
              <a:path w="43179" h="2608579">
                <a:moveTo>
                  <a:pt x="43179" y="1921510"/>
                </a:moveTo>
                <a:lnTo>
                  <a:pt x="0" y="1921510"/>
                </a:lnTo>
                <a:lnTo>
                  <a:pt x="0" y="1926589"/>
                </a:lnTo>
                <a:lnTo>
                  <a:pt x="43179" y="1926589"/>
                </a:lnTo>
                <a:lnTo>
                  <a:pt x="43179" y="1921510"/>
                </a:lnTo>
                <a:close/>
              </a:path>
              <a:path w="43179" h="2608579">
                <a:moveTo>
                  <a:pt x="43179" y="1915160"/>
                </a:moveTo>
                <a:lnTo>
                  <a:pt x="0" y="1915160"/>
                </a:lnTo>
                <a:lnTo>
                  <a:pt x="0" y="1920239"/>
                </a:lnTo>
                <a:lnTo>
                  <a:pt x="43179" y="1920239"/>
                </a:lnTo>
                <a:lnTo>
                  <a:pt x="43179" y="1915160"/>
                </a:lnTo>
                <a:close/>
              </a:path>
              <a:path w="43179" h="2608579">
                <a:moveTo>
                  <a:pt x="43179" y="1908810"/>
                </a:moveTo>
                <a:lnTo>
                  <a:pt x="0" y="1908810"/>
                </a:lnTo>
                <a:lnTo>
                  <a:pt x="0" y="1913890"/>
                </a:lnTo>
                <a:lnTo>
                  <a:pt x="43179" y="1913890"/>
                </a:lnTo>
                <a:lnTo>
                  <a:pt x="43179" y="1908810"/>
                </a:lnTo>
                <a:close/>
              </a:path>
              <a:path w="43179" h="2608579">
                <a:moveTo>
                  <a:pt x="43179" y="1902460"/>
                </a:moveTo>
                <a:lnTo>
                  <a:pt x="0" y="1902460"/>
                </a:lnTo>
                <a:lnTo>
                  <a:pt x="0" y="1907539"/>
                </a:lnTo>
                <a:lnTo>
                  <a:pt x="43179" y="1907539"/>
                </a:lnTo>
                <a:lnTo>
                  <a:pt x="43179" y="1902460"/>
                </a:lnTo>
                <a:close/>
              </a:path>
              <a:path w="43179" h="2608579">
                <a:moveTo>
                  <a:pt x="43179" y="1896110"/>
                </a:moveTo>
                <a:lnTo>
                  <a:pt x="0" y="1896110"/>
                </a:lnTo>
                <a:lnTo>
                  <a:pt x="0" y="1901189"/>
                </a:lnTo>
                <a:lnTo>
                  <a:pt x="43179" y="1901189"/>
                </a:lnTo>
                <a:lnTo>
                  <a:pt x="43179" y="1896110"/>
                </a:lnTo>
                <a:close/>
              </a:path>
              <a:path w="43179" h="2608579">
                <a:moveTo>
                  <a:pt x="43179" y="1889760"/>
                </a:moveTo>
                <a:lnTo>
                  <a:pt x="0" y="1889760"/>
                </a:lnTo>
                <a:lnTo>
                  <a:pt x="0" y="1894840"/>
                </a:lnTo>
                <a:lnTo>
                  <a:pt x="43179" y="1894840"/>
                </a:lnTo>
                <a:lnTo>
                  <a:pt x="43179" y="1889760"/>
                </a:lnTo>
                <a:close/>
              </a:path>
              <a:path w="43179" h="2608579">
                <a:moveTo>
                  <a:pt x="43179" y="1883410"/>
                </a:moveTo>
                <a:lnTo>
                  <a:pt x="0" y="1883410"/>
                </a:lnTo>
                <a:lnTo>
                  <a:pt x="0" y="1888489"/>
                </a:lnTo>
                <a:lnTo>
                  <a:pt x="43179" y="1888489"/>
                </a:lnTo>
                <a:lnTo>
                  <a:pt x="43179" y="1883410"/>
                </a:lnTo>
                <a:close/>
              </a:path>
              <a:path w="43179" h="2608579">
                <a:moveTo>
                  <a:pt x="43179" y="1877060"/>
                </a:moveTo>
                <a:lnTo>
                  <a:pt x="0" y="1877060"/>
                </a:lnTo>
                <a:lnTo>
                  <a:pt x="0" y="1882139"/>
                </a:lnTo>
                <a:lnTo>
                  <a:pt x="43179" y="1882139"/>
                </a:lnTo>
                <a:lnTo>
                  <a:pt x="43179" y="1877060"/>
                </a:lnTo>
                <a:close/>
              </a:path>
              <a:path w="43179" h="2608579">
                <a:moveTo>
                  <a:pt x="43179" y="1870710"/>
                </a:moveTo>
                <a:lnTo>
                  <a:pt x="0" y="1870710"/>
                </a:lnTo>
                <a:lnTo>
                  <a:pt x="0" y="1875789"/>
                </a:lnTo>
                <a:lnTo>
                  <a:pt x="43179" y="1875789"/>
                </a:lnTo>
                <a:lnTo>
                  <a:pt x="43179" y="1870710"/>
                </a:lnTo>
                <a:close/>
              </a:path>
              <a:path w="43179" h="2608579">
                <a:moveTo>
                  <a:pt x="43179" y="1864360"/>
                </a:moveTo>
                <a:lnTo>
                  <a:pt x="0" y="1864360"/>
                </a:lnTo>
                <a:lnTo>
                  <a:pt x="0" y="1869439"/>
                </a:lnTo>
                <a:lnTo>
                  <a:pt x="43179" y="1869439"/>
                </a:lnTo>
                <a:lnTo>
                  <a:pt x="43179" y="1864360"/>
                </a:lnTo>
                <a:close/>
              </a:path>
              <a:path w="43179" h="2608579">
                <a:moveTo>
                  <a:pt x="43179" y="1858010"/>
                </a:moveTo>
                <a:lnTo>
                  <a:pt x="0" y="1858010"/>
                </a:lnTo>
                <a:lnTo>
                  <a:pt x="0" y="1863089"/>
                </a:lnTo>
                <a:lnTo>
                  <a:pt x="43179" y="1863089"/>
                </a:lnTo>
                <a:lnTo>
                  <a:pt x="43179" y="1858010"/>
                </a:lnTo>
                <a:close/>
              </a:path>
              <a:path w="43179" h="2608579">
                <a:moveTo>
                  <a:pt x="43179" y="1851660"/>
                </a:moveTo>
                <a:lnTo>
                  <a:pt x="0" y="1851660"/>
                </a:lnTo>
                <a:lnTo>
                  <a:pt x="0" y="1856739"/>
                </a:lnTo>
                <a:lnTo>
                  <a:pt x="43179" y="1856739"/>
                </a:lnTo>
                <a:lnTo>
                  <a:pt x="43179" y="1851660"/>
                </a:lnTo>
                <a:close/>
              </a:path>
              <a:path w="43179" h="2608579">
                <a:moveTo>
                  <a:pt x="43179" y="1845310"/>
                </a:moveTo>
                <a:lnTo>
                  <a:pt x="0" y="1845310"/>
                </a:lnTo>
                <a:lnTo>
                  <a:pt x="0" y="1850389"/>
                </a:lnTo>
                <a:lnTo>
                  <a:pt x="43179" y="1850389"/>
                </a:lnTo>
                <a:lnTo>
                  <a:pt x="43179" y="1845310"/>
                </a:lnTo>
                <a:close/>
              </a:path>
              <a:path w="43179" h="2608579">
                <a:moveTo>
                  <a:pt x="43179" y="1838960"/>
                </a:moveTo>
                <a:lnTo>
                  <a:pt x="0" y="1838960"/>
                </a:lnTo>
                <a:lnTo>
                  <a:pt x="0" y="1844039"/>
                </a:lnTo>
                <a:lnTo>
                  <a:pt x="43179" y="1844039"/>
                </a:lnTo>
                <a:lnTo>
                  <a:pt x="43179" y="1838960"/>
                </a:lnTo>
                <a:close/>
              </a:path>
              <a:path w="43179" h="2608579">
                <a:moveTo>
                  <a:pt x="43179" y="1832610"/>
                </a:moveTo>
                <a:lnTo>
                  <a:pt x="0" y="1832610"/>
                </a:lnTo>
                <a:lnTo>
                  <a:pt x="0" y="1837689"/>
                </a:lnTo>
                <a:lnTo>
                  <a:pt x="43179" y="1837689"/>
                </a:lnTo>
                <a:lnTo>
                  <a:pt x="43179" y="1832610"/>
                </a:lnTo>
                <a:close/>
              </a:path>
              <a:path w="43179" h="2608579">
                <a:moveTo>
                  <a:pt x="43179" y="1826260"/>
                </a:moveTo>
                <a:lnTo>
                  <a:pt x="0" y="1826260"/>
                </a:lnTo>
                <a:lnTo>
                  <a:pt x="0" y="1831339"/>
                </a:lnTo>
                <a:lnTo>
                  <a:pt x="43179" y="1831339"/>
                </a:lnTo>
                <a:lnTo>
                  <a:pt x="43179" y="1826260"/>
                </a:lnTo>
                <a:close/>
              </a:path>
              <a:path w="43179" h="2608579">
                <a:moveTo>
                  <a:pt x="43179" y="1819910"/>
                </a:moveTo>
                <a:lnTo>
                  <a:pt x="0" y="1819910"/>
                </a:lnTo>
                <a:lnTo>
                  <a:pt x="0" y="1824989"/>
                </a:lnTo>
                <a:lnTo>
                  <a:pt x="43179" y="1824989"/>
                </a:lnTo>
                <a:lnTo>
                  <a:pt x="43179" y="1819910"/>
                </a:lnTo>
                <a:close/>
              </a:path>
              <a:path w="43179" h="2608579">
                <a:moveTo>
                  <a:pt x="43179" y="1813560"/>
                </a:moveTo>
                <a:lnTo>
                  <a:pt x="0" y="1813560"/>
                </a:lnTo>
                <a:lnTo>
                  <a:pt x="0" y="1818639"/>
                </a:lnTo>
                <a:lnTo>
                  <a:pt x="43179" y="1818639"/>
                </a:lnTo>
                <a:lnTo>
                  <a:pt x="43179" y="1813560"/>
                </a:lnTo>
                <a:close/>
              </a:path>
              <a:path w="43179" h="2608579">
                <a:moveTo>
                  <a:pt x="43179" y="1807210"/>
                </a:moveTo>
                <a:lnTo>
                  <a:pt x="0" y="1807210"/>
                </a:lnTo>
                <a:lnTo>
                  <a:pt x="0" y="1812290"/>
                </a:lnTo>
                <a:lnTo>
                  <a:pt x="43179" y="1812290"/>
                </a:lnTo>
                <a:lnTo>
                  <a:pt x="43179" y="1807210"/>
                </a:lnTo>
                <a:close/>
              </a:path>
              <a:path w="43179" h="2608579">
                <a:moveTo>
                  <a:pt x="43179" y="1800860"/>
                </a:moveTo>
                <a:lnTo>
                  <a:pt x="0" y="1800860"/>
                </a:lnTo>
                <a:lnTo>
                  <a:pt x="0" y="1805939"/>
                </a:lnTo>
                <a:lnTo>
                  <a:pt x="43179" y="1805939"/>
                </a:lnTo>
                <a:lnTo>
                  <a:pt x="43179" y="1800860"/>
                </a:lnTo>
                <a:close/>
              </a:path>
              <a:path w="43179" h="2608579">
                <a:moveTo>
                  <a:pt x="43179" y="1795780"/>
                </a:moveTo>
                <a:lnTo>
                  <a:pt x="0" y="1795780"/>
                </a:lnTo>
                <a:lnTo>
                  <a:pt x="0" y="1799589"/>
                </a:lnTo>
                <a:lnTo>
                  <a:pt x="43179" y="1799589"/>
                </a:lnTo>
                <a:lnTo>
                  <a:pt x="43179" y="179578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654040" y="4145279"/>
            <a:ext cx="170180" cy="271145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612129" y="4119879"/>
            <a:ext cx="41910" cy="2208530"/>
          </a:xfrm>
          <a:custGeom>
            <a:avLst/>
            <a:gdLst/>
            <a:ahLst/>
            <a:cxnLst/>
            <a:rect l="l" t="t" r="r" b="b"/>
            <a:pathLst>
              <a:path w="41910" h="2208529">
                <a:moveTo>
                  <a:pt x="1270" y="0"/>
                </a:moveTo>
                <a:lnTo>
                  <a:pt x="0" y="0"/>
                </a:lnTo>
                <a:lnTo>
                  <a:pt x="0" y="10160"/>
                </a:lnTo>
                <a:lnTo>
                  <a:pt x="16510" y="10160"/>
                </a:lnTo>
                <a:lnTo>
                  <a:pt x="1651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2700" y="7620"/>
                </a:lnTo>
                <a:lnTo>
                  <a:pt x="12700" y="6350"/>
                </a:lnTo>
                <a:lnTo>
                  <a:pt x="10160" y="6350"/>
                </a:lnTo>
                <a:lnTo>
                  <a:pt x="10160" y="5080"/>
                </a:lnTo>
                <a:lnTo>
                  <a:pt x="7620" y="5080"/>
                </a:lnTo>
                <a:lnTo>
                  <a:pt x="7620" y="3810"/>
                </a:lnTo>
                <a:lnTo>
                  <a:pt x="6350" y="3810"/>
                </a:lnTo>
                <a:lnTo>
                  <a:pt x="6350" y="2540"/>
                </a:lnTo>
                <a:lnTo>
                  <a:pt x="3810" y="2540"/>
                </a:lnTo>
                <a:lnTo>
                  <a:pt x="381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41910" h="2208529">
                <a:moveTo>
                  <a:pt x="19050" y="10160"/>
                </a:moveTo>
                <a:lnTo>
                  <a:pt x="0" y="10160"/>
                </a:lnTo>
                <a:lnTo>
                  <a:pt x="0" y="16510"/>
                </a:lnTo>
                <a:lnTo>
                  <a:pt x="26670" y="16510"/>
                </a:lnTo>
                <a:lnTo>
                  <a:pt x="26670" y="15240"/>
                </a:lnTo>
                <a:lnTo>
                  <a:pt x="25400" y="15240"/>
                </a:lnTo>
                <a:lnTo>
                  <a:pt x="25400" y="13970"/>
                </a:lnTo>
                <a:lnTo>
                  <a:pt x="22860" y="13970"/>
                </a:lnTo>
                <a:lnTo>
                  <a:pt x="22860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close/>
              </a:path>
              <a:path w="41910" h="2208529">
                <a:moveTo>
                  <a:pt x="29210" y="16510"/>
                </a:moveTo>
                <a:lnTo>
                  <a:pt x="0" y="16510"/>
                </a:lnTo>
                <a:lnTo>
                  <a:pt x="0" y="29210"/>
                </a:lnTo>
                <a:lnTo>
                  <a:pt x="41910" y="29210"/>
                </a:lnTo>
                <a:lnTo>
                  <a:pt x="41910" y="24130"/>
                </a:lnTo>
                <a:lnTo>
                  <a:pt x="39370" y="24130"/>
                </a:lnTo>
                <a:lnTo>
                  <a:pt x="39370" y="22860"/>
                </a:lnTo>
                <a:lnTo>
                  <a:pt x="38100" y="22860"/>
                </a:lnTo>
                <a:lnTo>
                  <a:pt x="38100" y="21590"/>
                </a:lnTo>
                <a:lnTo>
                  <a:pt x="35560" y="21590"/>
                </a:lnTo>
                <a:lnTo>
                  <a:pt x="35560" y="20320"/>
                </a:lnTo>
                <a:lnTo>
                  <a:pt x="33020" y="20320"/>
                </a:lnTo>
                <a:lnTo>
                  <a:pt x="33020" y="19050"/>
                </a:lnTo>
                <a:lnTo>
                  <a:pt x="31750" y="19050"/>
                </a:lnTo>
                <a:lnTo>
                  <a:pt x="31750" y="17780"/>
                </a:lnTo>
                <a:lnTo>
                  <a:pt x="29210" y="17780"/>
                </a:lnTo>
                <a:lnTo>
                  <a:pt x="29210" y="16510"/>
                </a:lnTo>
                <a:close/>
              </a:path>
              <a:path w="41910" h="2208529">
                <a:moveTo>
                  <a:pt x="41910" y="29210"/>
                </a:moveTo>
                <a:lnTo>
                  <a:pt x="0" y="29210"/>
                </a:lnTo>
                <a:lnTo>
                  <a:pt x="0" y="35560"/>
                </a:lnTo>
                <a:lnTo>
                  <a:pt x="41910" y="35560"/>
                </a:lnTo>
                <a:lnTo>
                  <a:pt x="41910" y="29210"/>
                </a:lnTo>
                <a:close/>
              </a:path>
              <a:path w="41910" h="2208529">
                <a:moveTo>
                  <a:pt x="41910" y="35560"/>
                </a:moveTo>
                <a:lnTo>
                  <a:pt x="0" y="35560"/>
                </a:lnTo>
                <a:lnTo>
                  <a:pt x="0" y="41910"/>
                </a:lnTo>
                <a:lnTo>
                  <a:pt x="41910" y="41910"/>
                </a:lnTo>
                <a:lnTo>
                  <a:pt x="41910" y="35560"/>
                </a:lnTo>
                <a:close/>
              </a:path>
              <a:path w="41910" h="2208529">
                <a:moveTo>
                  <a:pt x="41910" y="41910"/>
                </a:moveTo>
                <a:lnTo>
                  <a:pt x="0" y="41910"/>
                </a:lnTo>
                <a:lnTo>
                  <a:pt x="0" y="54610"/>
                </a:lnTo>
                <a:lnTo>
                  <a:pt x="41910" y="54610"/>
                </a:lnTo>
                <a:lnTo>
                  <a:pt x="41910" y="41910"/>
                </a:lnTo>
                <a:close/>
              </a:path>
              <a:path w="41910" h="2208529">
                <a:moveTo>
                  <a:pt x="41910" y="54610"/>
                </a:moveTo>
                <a:lnTo>
                  <a:pt x="0" y="54610"/>
                </a:lnTo>
                <a:lnTo>
                  <a:pt x="0" y="73660"/>
                </a:lnTo>
                <a:lnTo>
                  <a:pt x="41910" y="73660"/>
                </a:lnTo>
                <a:lnTo>
                  <a:pt x="41910" y="54610"/>
                </a:lnTo>
                <a:close/>
              </a:path>
              <a:path w="41910" h="2208529">
                <a:moveTo>
                  <a:pt x="41910" y="73660"/>
                </a:moveTo>
                <a:lnTo>
                  <a:pt x="0" y="73660"/>
                </a:lnTo>
                <a:lnTo>
                  <a:pt x="0" y="124460"/>
                </a:lnTo>
                <a:lnTo>
                  <a:pt x="41910" y="124460"/>
                </a:lnTo>
                <a:lnTo>
                  <a:pt x="41910" y="73660"/>
                </a:lnTo>
                <a:close/>
              </a:path>
              <a:path w="41910" h="2208529">
                <a:moveTo>
                  <a:pt x="41910" y="124460"/>
                </a:moveTo>
                <a:lnTo>
                  <a:pt x="0" y="124460"/>
                </a:lnTo>
                <a:lnTo>
                  <a:pt x="0" y="137160"/>
                </a:lnTo>
                <a:lnTo>
                  <a:pt x="41910" y="137160"/>
                </a:lnTo>
                <a:lnTo>
                  <a:pt x="41910" y="124460"/>
                </a:lnTo>
                <a:close/>
              </a:path>
              <a:path w="41910" h="2208529">
                <a:moveTo>
                  <a:pt x="41910" y="137160"/>
                </a:moveTo>
                <a:lnTo>
                  <a:pt x="0" y="137160"/>
                </a:lnTo>
                <a:lnTo>
                  <a:pt x="0" y="143510"/>
                </a:lnTo>
                <a:lnTo>
                  <a:pt x="41910" y="143510"/>
                </a:lnTo>
                <a:lnTo>
                  <a:pt x="41910" y="137160"/>
                </a:lnTo>
                <a:close/>
              </a:path>
              <a:path w="41910" h="2208529">
                <a:moveTo>
                  <a:pt x="41910" y="143510"/>
                </a:moveTo>
                <a:lnTo>
                  <a:pt x="0" y="143510"/>
                </a:lnTo>
                <a:lnTo>
                  <a:pt x="0" y="156210"/>
                </a:lnTo>
                <a:lnTo>
                  <a:pt x="41910" y="156210"/>
                </a:lnTo>
                <a:lnTo>
                  <a:pt x="41910" y="143510"/>
                </a:lnTo>
                <a:close/>
              </a:path>
              <a:path w="41910" h="2208529">
                <a:moveTo>
                  <a:pt x="41910" y="156210"/>
                </a:moveTo>
                <a:lnTo>
                  <a:pt x="0" y="156210"/>
                </a:lnTo>
                <a:lnTo>
                  <a:pt x="0" y="187960"/>
                </a:lnTo>
                <a:lnTo>
                  <a:pt x="41910" y="187960"/>
                </a:lnTo>
                <a:lnTo>
                  <a:pt x="41910" y="156210"/>
                </a:lnTo>
                <a:close/>
              </a:path>
              <a:path w="41910" h="2208529">
                <a:moveTo>
                  <a:pt x="41910" y="187960"/>
                </a:moveTo>
                <a:lnTo>
                  <a:pt x="0" y="187960"/>
                </a:lnTo>
                <a:lnTo>
                  <a:pt x="0" y="194310"/>
                </a:lnTo>
                <a:lnTo>
                  <a:pt x="41910" y="194310"/>
                </a:lnTo>
                <a:lnTo>
                  <a:pt x="41910" y="187960"/>
                </a:lnTo>
                <a:close/>
              </a:path>
              <a:path w="41910" h="2208529">
                <a:moveTo>
                  <a:pt x="41910" y="194310"/>
                </a:moveTo>
                <a:lnTo>
                  <a:pt x="0" y="194310"/>
                </a:lnTo>
                <a:lnTo>
                  <a:pt x="0" y="200660"/>
                </a:lnTo>
                <a:lnTo>
                  <a:pt x="41910" y="200660"/>
                </a:lnTo>
                <a:lnTo>
                  <a:pt x="41910" y="194310"/>
                </a:lnTo>
                <a:close/>
              </a:path>
              <a:path w="41910" h="2208529">
                <a:moveTo>
                  <a:pt x="41910" y="200660"/>
                </a:moveTo>
                <a:lnTo>
                  <a:pt x="0" y="200660"/>
                </a:lnTo>
                <a:lnTo>
                  <a:pt x="0" y="213360"/>
                </a:lnTo>
                <a:lnTo>
                  <a:pt x="41910" y="213360"/>
                </a:lnTo>
                <a:lnTo>
                  <a:pt x="41910" y="200660"/>
                </a:lnTo>
                <a:close/>
              </a:path>
              <a:path w="41910" h="2208529">
                <a:moveTo>
                  <a:pt x="41910" y="213360"/>
                </a:moveTo>
                <a:lnTo>
                  <a:pt x="0" y="213360"/>
                </a:lnTo>
                <a:lnTo>
                  <a:pt x="0" y="219710"/>
                </a:lnTo>
                <a:lnTo>
                  <a:pt x="41910" y="219710"/>
                </a:lnTo>
                <a:lnTo>
                  <a:pt x="41910" y="213360"/>
                </a:lnTo>
                <a:close/>
              </a:path>
              <a:path w="41910" h="2208529">
                <a:moveTo>
                  <a:pt x="41910" y="219710"/>
                </a:moveTo>
                <a:lnTo>
                  <a:pt x="0" y="219710"/>
                </a:lnTo>
                <a:lnTo>
                  <a:pt x="0" y="226060"/>
                </a:lnTo>
                <a:lnTo>
                  <a:pt x="41910" y="226060"/>
                </a:lnTo>
                <a:lnTo>
                  <a:pt x="41910" y="219710"/>
                </a:lnTo>
                <a:close/>
              </a:path>
              <a:path w="41910" h="2208529">
                <a:moveTo>
                  <a:pt x="41910" y="226060"/>
                </a:moveTo>
                <a:lnTo>
                  <a:pt x="0" y="226060"/>
                </a:lnTo>
                <a:lnTo>
                  <a:pt x="0" y="251460"/>
                </a:lnTo>
                <a:lnTo>
                  <a:pt x="41910" y="251460"/>
                </a:lnTo>
                <a:lnTo>
                  <a:pt x="41910" y="226060"/>
                </a:lnTo>
                <a:close/>
              </a:path>
              <a:path w="41910" h="2208529">
                <a:moveTo>
                  <a:pt x="41910" y="251460"/>
                </a:moveTo>
                <a:lnTo>
                  <a:pt x="0" y="251460"/>
                </a:lnTo>
                <a:lnTo>
                  <a:pt x="0" y="276860"/>
                </a:lnTo>
                <a:lnTo>
                  <a:pt x="41910" y="276860"/>
                </a:lnTo>
                <a:lnTo>
                  <a:pt x="41910" y="251460"/>
                </a:lnTo>
                <a:close/>
              </a:path>
              <a:path w="41910" h="2208529">
                <a:moveTo>
                  <a:pt x="41910" y="276860"/>
                </a:moveTo>
                <a:lnTo>
                  <a:pt x="0" y="276860"/>
                </a:lnTo>
                <a:lnTo>
                  <a:pt x="0" y="283210"/>
                </a:lnTo>
                <a:lnTo>
                  <a:pt x="41910" y="283210"/>
                </a:lnTo>
                <a:lnTo>
                  <a:pt x="41910" y="276860"/>
                </a:lnTo>
                <a:close/>
              </a:path>
              <a:path w="41910" h="2208529">
                <a:moveTo>
                  <a:pt x="41910" y="283210"/>
                </a:moveTo>
                <a:lnTo>
                  <a:pt x="0" y="283210"/>
                </a:lnTo>
                <a:lnTo>
                  <a:pt x="0" y="314960"/>
                </a:lnTo>
                <a:lnTo>
                  <a:pt x="41910" y="314960"/>
                </a:lnTo>
                <a:lnTo>
                  <a:pt x="41910" y="283210"/>
                </a:lnTo>
                <a:close/>
              </a:path>
              <a:path w="41910" h="2208529">
                <a:moveTo>
                  <a:pt x="41910" y="314960"/>
                </a:moveTo>
                <a:lnTo>
                  <a:pt x="0" y="314960"/>
                </a:lnTo>
                <a:lnTo>
                  <a:pt x="0" y="334010"/>
                </a:lnTo>
                <a:lnTo>
                  <a:pt x="41910" y="334010"/>
                </a:lnTo>
                <a:lnTo>
                  <a:pt x="41910" y="314960"/>
                </a:lnTo>
                <a:close/>
              </a:path>
              <a:path w="41910" h="2208529">
                <a:moveTo>
                  <a:pt x="41910" y="334010"/>
                </a:moveTo>
                <a:lnTo>
                  <a:pt x="0" y="334010"/>
                </a:lnTo>
                <a:lnTo>
                  <a:pt x="0" y="353060"/>
                </a:lnTo>
                <a:lnTo>
                  <a:pt x="41910" y="353060"/>
                </a:lnTo>
                <a:lnTo>
                  <a:pt x="41910" y="334010"/>
                </a:lnTo>
                <a:close/>
              </a:path>
              <a:path w="41910" h="2208529">
                <a:moveTo>
                  <a:pt x="41910" y="353060"/>
                </a:moveTo>
                <a:lnTo>
                  <a:pt x="0" y="353060"/>
                </a:lnTo>
                <a:lnTo>
                  <a:pt x="0" y="359410"/>
                </a:lnTo>
                <a:lnTo>
                  <a:pt x="41910" y="359410"/>
                </a:lnTo>
                <a:lnTo>
                  <a:pt x="41910" y="353060"/>
                </a:lnTo>
                <a:close/>
              </a:path>
              <a:path w="41910" h="2208529">
                <a:moveTo>
                  <a:pt x="41910" y="359410"/>
                </a:moveTo>
                <a:lnTo>
                  <a:pt x="0" y="359410"/>
                </a:lnTo>
                <a:lnTo>
                  <a:pt x="0" y="365760"/>
                </a:lnTo>
                <a:lnTo>
                  <a:pt x="41910" y="365760"/>
                </a:lnTo>
                <a:lnTo>
                  <a:pt x="41910" y="359410"/>
                </a:lnTo>
                <a:close/>
              </a:path>
              <a:path w="41910" h="2208529">
                <a:moveTo>
                  <a:pt x="41910" y="365760"/>
                </a:moveTo>
                <a:lnTo>
                  <a:pt x="0" y="365760"/>
                </a:lnTo>
                <a:lnTo>
                  <a:pt x="0" y="372110"/>
                </a:lnTo>
                <a:lnTo>
                  <a:pt x="41910" y="372110"/>
                </a:lnTo>
                <a:lnTo>
                  <a:pt x="41910" y="365760"/>
                </a:lnTo>
                <a:close/>
              </a:path>
              <a:path w="41910" h="2208529">
                <a:moveTo>
                  <a:pt x="41910" y="372110"/>
                </a:moveTo>
                <a:lnTo>
                  <a:pt x="0" y="372110"/>
                </a:lnTo>
                <a:lnTo>
                  <a:pt x="0" y="378460"/>
                </a:lnTo>
                <a:lnTo>
                  <a:pt x="41910" y="378460"/>
                </a:lnTo>
                <a:lnTo>
                  <a:pt x="41910" y="372110"/>
                </a:lnTo>
                <a:close/>
              </a:path>
              <a:path w="41910" h="2208529">
                <a:moveTo>
                  <a:pt x="41910" y="378460"/>
                </a:moveTo>
                <a:lnTo>
                  <a:pt x="0" y="378460"/>
                </a:lnTo>
                <a:lnTo>
                  <a:pt x="0" y="391160"/>
                </a:lnTo>
                <a:lnTo>
                  <a:pt x="41910" y="391160"/>
                </a:lnTo>
                <a:lnTo>
                  <a:pt x="41910" y="378460"/>
                </a:lnTo>
                <a:close/>
              </a:path>
              <a:path w="41910" h="2208529">
                <a:moveTo>
                  <a:pt x="41910" y="391160"/>
                </a:moveTo>
                <a:lnTo>
                  <a:pt x="0" y="391160"/>
                </a:lnTo>
                <a:lnTo>
                  <a:pt x="0" y="397510"/>
                </a:lnTo>
                <a:lnTo>
                  <a:pt x="41910" y="397510"/>
                </a:lnTo>
                <a:lnTo>
                  <a:pt x="41910" y="391160"/>
                </a:lnTo>
                <a:close/>
              </a:path>
              <a:path w="41910" h="2208529">
                <a:moveTo>
                  <a:pt x="41910" y="397510"/>
                </a:moveTo>
                <a:lnTo>
                  <a:pt x="0" y="397510"/>
                </a:lnTo>
                <a:lnTo>
                  <a:pt x="0" y="403860"/>
                </a:lnTo>
                <a:lnTo>
                  <a:pt x="41910" y="403860"/>
                </a:lnTo>
                <a:lnTo>
                  <a:pt x="41910" y="397510"/>
                </a:lnTo>
                <a:close/>
              </a:path>
              <a:path w="41910" h="2208529">
                <a:moveTo>
                  <a:pt x="41910" y="403860"/>
                </a:moveTo>
                <a:lnTo>
                  <a:pt x="0" y="403860"/>
                </a:lnTo>
                <a:lnTo>
                  <a:pt x="0" y="410210"/>
                </a:lnTo>
                <a:lnTo>
                  <a:pt x="41910" y="410210"/>
                </a:lnTo>
                <a:lnTo>
                  <a:pt x="41910" y="403860"/>
                </a:lnTo>
                <a:close/>
              </a:path>
              <a:path w="41910" h="2208529">
                <a:moveTo>
                  <a:pt x="41910" y="410210"/>
                </a:moveTo>
                <a:lnTo>
                  <a:pt x="0" y="410210"/>
                </a:lnTo>
                <a:lnTo>
                  <a:pt x="0" y="416560"/>
                </a:lnTo>
                <a:lnTo>
                  <a:pt x="41910" y="416560"/>
                </a:lnTo>
                <a:lnTo>
                  <a:pt x="41910" y="410210"/>
                </a:lnTo>
                <a:close/>
              </a:path>
              <a:path w="41910" h="2208529">
                <a:moveTo>
                  <a:pt x="41910" y="416560"/>
                </a:moveTo>
                <a:lnTo>
                  <a:pt x="0" y="416560"/>
                </a:lnTo>
                <a:lnTo>
                  <a:pt x="0" y="422910"/>
                </a:lnTo>
                <a:lnTo>
                  <a:pt x="41910" y="422910"/>
                </a:lnTo>
                <a:lnTo>
                  <a:pt x="41910" y="416560"/>
                </a:lnTo>
                <a:close/>
              </a:path>
              <a:path w="41910" h="2208529">
                <a:moveTo>
                  <a:pt x="41910" y="422910"/>
                </a:moveTo>
                <a:lnTo>
                  <a:pt x="0" y="422910"/>
                </a:lnTo>
                <a:lnTo>
                  <a:pt x="0" y="429260"/>
                </a:lnTo>
                <a:lnTo>
                  <a:pt x="41910" y="429260"/>
                </a:lnTo>
                <a:lnTo>
                  <a:pt x="41910" y="422910"/>
                </a:lnTo>
                <a:close/>
              </a:path>
              <a:path w="41910" h="2208529">
                <a:moveTo>
                  <a:pt x="41910" y="429260"/>
                </a:moveTo>
                <a:lnTo>
                  <a:pt x="0" y="429260"/>
                </a:lnTo>
                <a:lnTo>
                  <a:pt x="0" y="435610"/>
                </a:lnTo>
                <a:lnTo>
                  <a:pt x="41910" y="435610"/>
                </a:lnTo>
                <a:lnTo>
                  <a:pt x="41910" y="429260"/>
                </a:lnTo>
                <a:close/>
              </a:path>
              <a:path w="41910" h="2208529">
                <a:moveTo>
                  <a:pt x="41910" y="435610"/>
                </a:moveTo>
                <a:lnTo>
                  <a:pt x="0" y="435610"/>
                </a:lnTo>
                <a:lnTo>
                  <a:pt x="0" y="441960"/>
                </a:lnTo>
                <a:lnTo>
                  <a:pt x="41910" y="441960"/>
                </a:lnTo>
                <a:lnTo>
                  <a:pt x="41910" y="435610"/>
                </a:lnTo>
                <a:close/>
              </a:path>
              <a:path w="41910" h="2208529">
                <a:moveTo>
                  <a:pt x="41910" y="441960"/>
                </a:moveTo>
                <a:lnTo>
                  <a:pt x="0" y="441960"/>
                </a:lnTo>
                <a:lnTo>
                  <a:pt x="0" y="467360"/>
                </a:lnTo>
                <a:lnTo>
                  <a:pt x="41910" y="467360"/>
                </a:lnTo>
                <a:lnTo>
                  <a:pt x="41910" y="441960"/>
                </a:lnTo>
                <a:close/>
              </a:path>
              <a:path w="41910" h="2208529">
                <a:moveTo>
                  <a:pt x="41910" y="467360"/>
                </a:moveTo>
                <a:lnTo>
                  <a:pt x="0" y="467360"/>
                </a:lnTo>
                <a:lnTo>
                  <a:pt x="0" y="499110"/>
                </a:lnTo>
                <a:lnTo>
                  <a:pt x="41910" y="499110"/>
                </a:lnTo>
                <a:lnTo>
                  <a:pt x="41910" y="467360"/>
                </a:lnTo>
                <a:close/>
              </a:path>
              <a:path w="41910" h="2208529">
                <a:moveTo>
                  <a:pt x="41910" y="499110"/>
                </a:moveTo>
                <a:lnTo>
                  <a:pt x="0" y="499110"/>
                </a:lnTo>
                <a:lnTo>
                  <a:pt x="0" y="505460"/>
                </a:lnTo>
                <a:lnTo>
                  <a:pt x="41910" y="505460"/>
                </a:lnTo>
                <a:lnTo>
                  <a:pt x="41910" y="499110"/>
                </a:lnTo>
                <a:close/>
              </a:path>
              <a:path w="41910" h="2208529">
                <a:moveTo>
                  <a:pt x="41910" y="505460"/>
                </a:moveTo>
                <a:lnTo>
                  <a:pt x="0" y="505460"/>
                </a:lnTo>
                <a:lnTo>
                  <a:pt x="0" y="537210"/>
                </a:lnTo>
                <a:lnTo>
                  <a:pt x="41910" y="537210"/>
                </a:lnTo>
                <a:lnTo>
                  <a:pt x="41910" y="505460"/>
                </a:lnTo>
                <a:close/>
              </a:path>
              <a:path w="41910" h="2208529">
                <a:moveTo>
                  <a:pt x="41910" y="539750"/>
                </a:moveTo>
                <a:lnTo>
                  <a:pt x="0" y="539750"/>
                </a:lnTo>
                <a:lnTo>
                  <a:pt x="0" y="575310"/>
                </a:lnTo>
                <a:lnTo>
                  <a:pt x="41910" y="575310"/>
                </a:lnTo>
                <a:lnTo>
                  <a:pt x="41910" y="539750"/>
                </a:lnTo>
                <a:close/>
              </a:path>
              <a:path w="41910" h="2208529">
                <a:moveTo>
                  <a:pt x="41910" y="537210"/>
                </a:moveTo>
                <a:lnTo>
                  <a:pt x="0" y="537210"/>
                </a:lnTo>
                <a:lnTo>
                  <a:pt x="0" y="539750"/>
                </a:lnTo>
                <a:lnTo>
                  <a:pt x="41910" y="539750"/>
                </a:lnTo>
                <a:lnTo>
                  <a:pt x="41910" y="537210"/>
                </a:lnTo>
                <a:close/>
              </a:path>
              <a:path w="41910" h="2208529">
                <a:moveTo>
                  <a:pt x="41910" y="575310"/>
                </a:moveTo>
                <a:lnTo>
                  <a:pt x="0" y="575310"/>
                </a:lnTo>
                <a:lnTo>
                  <a:pt x="0" y="581660"/>
                </a:lnTo>
                <a:lnTo>
                  <a:pt x="41910" y="581660"/>
                </a:lnTo>
                <a:lnTo>
                  <a:pt x="41910" y="575310"/>
                </a:lnTo>
                <a:close/>
              </a:path>
              <a:path w="41910" h="2208529">
                <a:moveTo>
                  <a:pt x="41910" y="581660"/>
                </a:moveTo>
                <a:lnTo>
                  <a:pt x="0" y="581660"/>
                </a:lnTo>
                <a:lnTo>
                  <a:pt x="0" y="613410"/>
                </a:lnTo>
                <a:lnTo>
                  <a:pt x="41910" y="613410"/>
                </a:lnTo>
                <a:lnTo>
                  <a:pt x="41910" y="581660"/>
                </a:lnTo>
                <a:close/>
              </a:path>
              <a:path w="41910" h="2208529">
                <a:moveTo>
                  <a:pt x="41910" y="613410"/>
                </a:moveTo>
                <a:lnTo>
                  <a:pt x="0" y="613410"/>
                </a:lnTo>
                <a:lnTo>
                  <a:pt x="0" y="619760"/>
                </a:lnTo>
                <a:lnTo>
                  <a:pt x="41910" y="619760"/>
                </a:lnTo>
                <a:lnTo>
                  <a:pt x="41910" y="613410"/>
                </a:lnTo>
                <a:close/>
              </a:path>
              <a:path w="41910" h="2208529">
                <a:moveTo>
                  <a:pt x="41910" y="619760"/>
                </a:moveTo>
                <a:lnTo>
                  <a:pt x="0" y="619760"/>
                </a:lnTo>
                <a:lnTo>
                  <a:pt x="0" y="651510"/>
                </a:lnTo>
                <a:lnTo>
                  <a:pt x="41910" y="651510"/>
                </a:lnTo>
                <a:lnTo>
                  <a:pt x="41910" y="619760"/>
                </a:lnTo>
                <a:close/>
              </a:path>
              <a:path w="41910" h="2208529">
                <a:moveTo>
                  <a:pt x="41910" y="651510"/>
                </a:moveTo>
                <a:lnTo>
                  <a:pt x="0" y="651510"/>
                </a:lnTo>
                <a:lnTo>
                  <a:pt x="0" y="657860"/>
                </a:lnTo>
                <a:lnTo>
                  <a:pt x="41910" y="657860"/>
                </a:lnTo>
                <a:lnTo>
                  <a:pt x="41910" y="651510"/>
                </a:lnTo>
                <a:close/>
              </a:path>
              <a:path w="41910" h="2208529">
                <a:moveTo>
                  <a:pt x="41910" y="657860"/>
                </a:moveTo>
                <a:lnTo>
                  <a:pt x="0" y="657860"/>
                </a:lnTo>
                <a:lnTo>
                  <a:pt x="0" y="664210"/>
                </a:lnTo>
                <a:lnTo>
                  <a:pt x="41910" y="664210"/>
                </a:lnTo>
                <a:lnTo>
                  <a:pt x="41910" y="657860"/>
                </a:lnTo>
                <a:close/>
              </a:path>
              <a:path w="41910" h="2208529">
                <a:moveTo>
                  <a:pt x="41910" y="664210"/>
                </a:moveTo>
                <a:lnTo>
                  <a:pt x="0" y="664210"/>
                </a:lnTo>
                <a:lnTo>
                  <a:pt x="0" y="676910"/>
                </a:lnTo>
                <a:lnTo>
                  <a:pt x="41910" y="676910"/>
                </a:lnTo>
                <a:lnTo>
                  <a:pt x="41910" y="664210"/>
                </a:lnTo>
                <a:close/>
              </a:path>
              <a:path w="41910" h="2208529">
                <a:moveTo>
                  <a:pt x="41910" y="676910"/>
                </a:moveTo>
                <a:lnTo>
                  <a:pt x="0" y="676910"/>
                </a:lnTo>
                <a:lnTo>
                  <a:pt x="0" y="683260"/>
                </a:lnTo>
                <a:lnTo>
                  <a:pt x="41910" y="683260"/>
                </a:lnTo>
                <a:lnTo>
                  <a:pt x="41910" y="676910"/>
                </a:lnTo>
                <a:close/>
              </a:path>
              <a:path w="41910" h="2208529">
                <a:moveTo>
                  <a:pt x="41910" y="683260"/>
                </a:moveTo>
                <a:lnTo>
                  <a:pt x="0" y="683260"/>
                </a:lnTo>
                <a:lnTo>
                  <a:pt x="0" y="689610"/>
                </a:lnTo>
                <a:lnTo>
                  <a:pt x="41910" y="689610"/>
                </a:lnTo>
                <a:lnTo>
                  <a:pt x="41910" y="683260"/>
                </a:lnTo>
                <a:close/>
              </a:path>
              <a:path w="41910" h="2208529">
                <a:moveTo>
                  <a:pt x="41910" y="689610"/>
                </a:moveTo>
                <a:lnTo>
                  <a:pt x="0" y="689610"/>
                </a:lnTo>
                <a:lnTo>
                  <a:pt x="0" y="695960"/>
                </a:lnTo>
                <a:lnTo>
                  <a:pt x="41910" y="695960"/>
                </a:lnTo>
                <a:lnTo>
                  <a:pt x="41910" y="689610"/>
                </a:lnTo>
                <a:close/>
              </a:path>
              <a:path w="41910" h="2208529">
                <a:moveTo>
                  <a:pt x="41910" y="695960"/>
                </a:moveTo>
                <a:lnTo>
                  <a:pt x="0" y="695960"/>
                </a:lnTo>
                <a:lnTo>
                  <a:pt x="0" y="708660"/>
                </a:lnTo>
                <a:lnTo>
                  <a:pt x="41910" y="708660"/>
                </a:lnTo>
                <a:lnTo>
                  <a:pt x="41910" y="695960"/>
                </a:lnTo>
                <a:close/>
              </a:path>
              <a:path w="41910" h="2208529">
                <a:moveTo>
                  <a:pt x="41910" y="708660"/>
                </a:moveTo>
                <a:lnTo>
                  <a:pt x="0" y="708660"/>
                </a:lnTo>
                <a:lnTo>
                  <a:pt x="0" y="721360"/>
                </a:lnTo>
                <a:lnTo>
                  <a:pt x="41910" y="721360"/>
                </a:lnTo>
                <a:lnTo>
                  <a:pt x="41910" y="708660"/>
                </a:lnTo>
                <a:close/>
              </a:path>
              <a:path w="41910" h="2208529">
                <a:moveTo>
                  <a:pt x="41910" y="721360"/>
                </a:moveTo>
                <a:lnTo>
                  <a:pt x="0" y="721360"/>
                </a:lnTo>
                <a:lnTo>
                  <a:pt x="0" y="734060"/>
                </a:lnTo>
                <a:lnTo>
                  <a:pt x="41910" y="734060"/>
                </a:lnTo>
                <a:lnTo>
                  <a:pt x="41910" y="721360"/>
                </a:lnTo>
                <a:close/>
              </a:path>
              <a:path w="41910" h="2208529">
                <a:moveTo>
                  <a:pt x="41910" y="734060"/>
                </a:moveTo>
                <a:lnTo>
                  <a:pt x="0" y="734060"/>
                </a:lnTo>
                <a:lnTo>
                  <a:pt x="0" y="746760"/>
                </a:lnTo>
                <a:lnTo>
                  <a:pt x="41910" y="746760"/>
                </a:lnTo>
                <a:lnTo>
                  <a:pt x="41910" y="734060"/>
                </a:lnTo>
                <a:close/>
              </a:path>
              <a:path w="41910" h="2208529">
                <a:moveTo>
                  <a:pt x="41910" y="746760"/>
                </a:moveTo>
                <a:lnTo>
                  <a:pt x="0" y="746760"/>
                </a:lnTo>
                <a:lnTo>
                  <a:pt x="0" y="772160"/>
                </a:lnTo>
                <a:lnTo>
                  <a:pt x="41910" y="772160"/>
                </a:lnTo>
                <a:lnTo>
                  <a:pt x="41910" y="746760"/>
                </a:lnTo>
                <a:close/>
              </a:path>
              <a:path w="41910" h="2208529">
                <a:moveTo>
                  <a:pt x="41910" y="772160"/>
                </a:moveTo>
                <a:lnTo>
                  <a:pt x="0" y="772160"/>
                </a:lnTo>
                <a:lnTo>
                  <a:pt x="0" y="784860"/>
                </a:lnTo>
                <a:lnTo>
                  <a:pt x="41910" y="784860"/>
                </a:lnTo>
                <a:lnTo>
                  <a:pt x="41910" y="772160"/>
                </a:lnTo>
                <a:close/>
              </a:path>
              <a:path w="41910" h="2208529">
                <a:moveTo>
                  <a:pt x="41910" y="784860"/>
                </a:moveTo>
                <a:lnTo>
                  <a:pt x="0" y="784860"/>
                </a:lnTo>
                <a:lnTo>
                  <a:pt x="0" y="810260"/>
                </a:lnTo>
                <a:lnTo>
                  <a:pt x="41910" y="810260"/>
                </a:lnTo>
                <a:lnTo>
                  <a:pt x="41910" y="784860"/>
                </a:lnTo>
                <a:close/>
              </a:path>
              <a:path w="41910" h="2208529">
                <a:moveTo>
                  <a:pt x="41910" y="810260"/>
                </a:moveTo>
                <a:lnTo>
                  <a:pt x="0" y="810260"/>
                </a:lnTo>
                <a:lnTo>
                  <a:pt x="0" y="816610"/>
                </a:lnTo>
                <a:lnTo>
                  <a:pt x="41910" y="816610"/>
                </a:lnTo>
                <a:lnTo>
                  <a:pt x="41910" y="810260"/>
                </a:lnTo>
                <a:close/>
              </a:path>
              <a:path w="41910" h="2208529">
                <a:moveTo>
                  <a:pt x="41910" y="816610"/>
                </a:moveTo>
                <a:lnTo>
                  <a:pt x="0" y="816610"/>
                </a:lnTo>
                <a:lnTo>
                  <a:pt x="0" y="822960"/>
                </a:lnTo>
                <a:lnTo>
                  <a:pt x="41910" y="822960"/>
                </a:lnTo>
                <a:lnTo>
                  <a:pt x="41910" y="816610"/>
                </a:lnTo>
                <a:close/>
              </a:path>
              <a:path w="41910" h="2208529">
                <a:moveTo>
                  <a:pt x="41910" y="822960"/>
                </a:moveTo>
                <a:lnTo>
                  <a:pt x="0" y="822960"/>
                </a:lnTo>
                <a:lnTo>
                  <a:pt x="0" y="835660"/>
                </a:lnTo>
                <a:lnTo>
                  <a:pt x="41910" y="835660"/>
                </a:lnTo>
                <a:lnTo>
                  <a:pt x="41910" y="822960"/>
                </a:lnTo>
                <a:close/>
              </a:path>
              <a:path w="41910" h="2208529">
                <a:moveTo>
                  <a:pt x="41910" y="835660"/>
                </a:moveTo>
                <a:lnTo>
                  <a:pt x="0" y="835660"/>
                </a:lnTo>
                <a:lnTo>
                  <a:pt x="0" y="842010"/>
                </a:lnTo>
                <a:lnTo>
                  <a:pt x="41910" y="842010"/>
                </a:lnTo>
                <a:lnTo>
                  <a:pt x="41910" y="835660"/>
                </a:lnTo>
                <a:close/>
              </a:path>
              <a:path w="41910" h="2208529">
                <a:moveTo>
                  <a:pt x="41910" y="842010"/>
                </a:moveTo>
                <a:lnTo>
                  <a:pt x="0" y="842010"/>
                </a:lnTo>
                <a:lnTo>
                  <a:pt x="0" y="861060"/>
                </a:lnTo>
                <a:lnTo>
                  <a:pt x="41910" y="861060"/>
                </a:lnTo>
                <a:lnTo>
                  <a:pt x="41910" y="842010"/>
                </a:lnTo>
                <a:close/>
              </a:path>
              <a:path w="41910" h="2208529">
                <a:moveTo>
                  <a:pt x="41910" y="861060"/>
                </a:moveTo>
                <a:lnTo>
                  <a:pt x="0" y="861060"/>
                </a:lnTo>
                <a:lnTo>
                  <a:pt x="0" y="867410"/>
                </a:lnTo>
                <a:lnTo>
                  <a:pt x="41910" y="867410"/>
                </a:lnTo>
                <a:lnTo>
                  <a:pt x="41910" y="861060"/>
                </a:lnTo>
                <a:close/>
              </a:path>
              <a:path w="41910" h="2208529">
                <a:moveTo>
                  <a:pt x="41910" y="867410"/>
                </a:moveTo>
                <a:lnTo>
                  <a:pt x="0" y="867410"/>
                </a:lnTo>
                <a:lnTo>
                  <a:pt x="0" y="873760"/>
                </a:lnTo>
                <a:lnTo>
                  <a:pt x="41910" y="873760"/>
                </a:lnTo>
                <a:lnTo>
                  <a:pt x="41910" y="867410"/>
                </a:lnTo>
                <a:close/>
              </a:path>
              <a:path w="41910" h="2208529">
                <a:moveTo>
                  <a:pt x="41910" y="873760"/>
                </a:moveTo>
                <a:lnTo>
                  <a:pt x="0" y="873760"/>
                </a:lnTo>
                <a:lnTo>
                  <a:pt x="0" y="892810"/>
                </a:lnTo>
                <a:lnTo>
                  <a:pt x="41910" y="892810"/>
                </a:lnTo>
                <a:lnTo>
                  <a:pt x="41910" y="873760"/>
                </a:lnTo>
                <a:close/>
              </a:path>
              <a:path w="41910" h="2208529">
                <a:moveTo>
                  <a:pt x="41910" y="892810"/>
                </a:moveTo>
                <a:lnTo>
                  <a:pt x="0" y="892810"/>
                </a:lnTo>
                <a:lnTo>
                  <a:pt x="0" y="899160"/>
                </a:lnTo>
                <a:lnTo>
                  <a:pt x="41910" y="899160"/>
                </a:lnTo>
                <a:lnTo>
                  <a:pt x="41910" y="892810"/>
                </a:lnTo>
                <a:close/>
              </a:path>
              <a:path w="41910" h="2208529">
                <a:moveTo>
                  <a:pt x="41910" y="899160"/>
                </a:moveTo>
                <a:lnTo>
                  <a:pt x="0" y="899160"/>
                </a:lnTo>
                <a:lnTo>
                  <a:pt x="0" y="911860"/>
                </a:lnTo>
                <a:lnTo>
                  <a:pt x="41910" y="911860"/>
                </a:lnTo>
                <a:lnTo>
                  <a:pt x="41910" y="899160"/>
                </a:lnTo>
                <a:close/>
              </a:path>
              <a:path w="41910" h="2208529">
                <a:moveTo>
                  <a:pt x="41910" y="911860"/>
                </a:moveTo>
                <a:lnTo>
                  <a:pt x="0" y="911860"/>
                </a:lnTo>
                <a:lnTo>
                  <a:pt x="0" y="918210"/>
                </a:lnTo>
                <a:lnTo>
                  <a:pt x="41910" y="918210"/>
                </a:lnTo>
                <a:lnTo>
                  <a:pt x="41910" y="911860"/>
                </a:lnTo>
                <a:close/>
              </a:path>
              <a:path w="41910" h="2208529">
                <a:moveTo>
                  <a:pt x="41910" y="918210"/>
                </a:moveTo>
                <a:lnTo>
                  <a:pt x="0" y="918210"/>
                </a:lnTo>
                <a:lnTo>
                  <a:pt x="0" y="924560"/>
                </a:lnTo>
                <a:lnTo>
                  <a:pt x="41910" y="924560"/>
                </a:lnTo>
                <a:lnTo>
                  <a:pt x="41910" y="918210"/>
                </a:lnTo>
                <a:close/>
              </a:path>
              <a:path w="41910" h="2208529">
                <a:moveTo>
                  <a:pt x="41910" y="924560"/>
                </a:moveTo>
                <a:lnTo>
                  <a:pt x="0" y="924560"/>
                </a:lnTo>
                <a:lnTo>
                  <a:pt x="0" y="937260"/>
                </a:lnTo>
                <a:lnTo>
                  <a:pt x="41910" y="937260"/>
                </a:lnTo>
                <a:lnTo>
                  <a:pt x="41910" y="924560"/>
                </a:lnTo>
                <a:close/>
              </a:path>
              <a:path w="41910" h="2208529">
                <a:moveTo>
                  <a:pt x="41910" y="937260"/>
                </a:moveTo>
                <a:lnTo>
                  <a:pt x="0" y="937260"/>
                </a:lnTo>
                <a:lnTo>
                  <a:pt x="0" y="943610"/>
                </a:lnTo>
                <a:lnTo>
                  <a:pt x="41910" y="943610"/>
                </a:lnTo>
                <a:lnTo>
                  <a:pt x="41910" y="937260"/>
                </a:lnTo>
                <a:close/>
              </a:path>
              <a:path w="41910" h="2208529">
                <a:moveTo>
                  <a:pt x="41910" y="943610"/>
                </a:moveTo>
                <a:lnTo>
                  <a:pt x="0" y="943610"/>
                </a:lnTo>
                <a:lnTo>
                  <a:pt x="0" y="949960"/>
                </a:lnTo>
                <a:lnTo>
                  <a:pt x="41910" y="949960"/>
                </a:lnTo>
                <a:lnTo>
                  <a:pt x="41910" y="943610"/>
                </a:lnTo>
                <a:close/>
              </a:path>
              <a:path w="41910" h="2208529">
                <a:moveTo>
                  <a:pt x="41910" y="949960"/>
                </a:moveTo>
                <a:lnTo>
                  <a:pt x="0" y="949960"/>
                </a:lnTo>
                <a:lnTo>
                  <a:pt x="0" y="956310"/>
                </a:lnTo>
                <a:lnTo>
                  <a:pt x="41910" y="956310"/>
                </a:lnTo>
                <a:lnTo>
                  <a:pt x="41910" y="949960"/>
                </a:lnTo>
                <a:close/>
              </a:path>
              <a:path w="41910" h="2208529">
                <a:moveTo>
                  <a:pt x="41910" y="956310"/>
                </a:moveTo>
                <a:lnTo>
                  <a:pt x="0" y="956310"/>
                </a:lnTo>
                <a:lnTo>
                  <a:pt x="0" y="962660"/>
                </a:lnTo>
                <a:lnTo>
                  <a:pt x="41910" y="962660"/>
                </a:lnTo>
                <a:lnTo>
                  <a:pt x="41910" y="956310"/>
                </a:lnTo>
                <a:close/>
              </a:path>
              <a:path w="41910" h="2208529">
                <a:moveTo>
                  <a:pt x="41910" y="962660"/>
                </a:moveTo>
                <a:lnTo>
                  <a:pt x="0" y="962660"/>
                </a:lnTo>
                <a:lnTo>
                  <a:pt x="0" y="975360"/>
                </a:lnTo>
                <a:lnTo>
                  <a:pt x="41910" y="975360"/>
                </a:lnTo>
                <a:lnTo>
                  <a:pt x="41910" y="962660"/>
                </a:lnTo>
                <a:close/>
              </a:path>
              <a:path w="41910" h="2208529">
                <a:moveTo>
                  <a:pt x="41910" y="975360"/>
                </a:moveTo>
                <a:lnTo>
                  <a:pt x="0" y="975360"/>
                </a:lnTo>
                <a:lnTo>
                  <a:pt x="0" y="1007110"/>
                </a:lnTo>
                <a:lnTo>
                  <a:pt x="41910" y="1007110"/>
                </a:lnTo>
                <a:lnTo>
                  <a:pt x="41910" y="975360"/>
                </a:lnTo>
                <a:close/>
              </a:path>
              <a:path w="41910" h="2208529">
                <a:moveTo>
                  <a:pt x="41910" y="1007110"/>
                </a:moveTo>
                <a:lnTo>
                  <a:pt x="0" y="1007110"/>
                </a:lnTo>
                <a:lnTo>
                  <a:pt x="0" y="1026160"/>
                </a:lnTo>
                <a:lnTo>
                  <a:pt x="41910" y="1026160"/>
                </a:lnTo>
                <a:lnTo>
                  <a:pt x="41910" y="1007110"/>
                </a:lnTo>
                <a:close/>
              </a:path>
              <a:path w="41910" h="2208529">
                <a:moveTo>
                  <a:pt x="41910" y="1026160"/>
                </a:moveTo>
                <a:lnTo>
                  <a:pt x="0" y="1026160"/>
                </a:lnTo>
                <a:lnTo>
                  <a:pt x="0" y="1032510"/>
                </a:lnTo>
                <a:lnTo>
                  <a:pt x="41910" y="1032510"/>
                </a:lnTo>
                <a:lnTo>
                  <a:pt x="41910" y="1026160"/>
                </a:lnTo>
                <a:close/>
              </a:path>
              <a:path w="41910" h="2208529">
                <a:moveTo>
                  <a:pt x="41910" y="1032510"/>
                </a:moveTo>
                <a:lnTo>
                  <a:pt x="0" y="1032510"/>
                </a:lnTo>
                <a:lnTo>
                  <a:pt x="0" y="1051559"/>
                </a:lnTo>
                <a:lnTo>
                  <a:pt x="41910" y="1051559"/>
                </a:lnTo>
                <a:lnTo>
                  <a:pt x="41910" y="1032510"/>
                </a:lnTo>
                <a:close/>
              </a:path>
              <a:path w="41910" h="2208529">
                <a:moveTo>
                  <a:pt x="41910" y="1051560"/>
                </a:moveTo>
                <a:lnTo>
                  <a:pt x="0" y="1051560"/>
                </a:lnTo>
                <a:lnTo>
                  <a:pt x="0" y="1057910"/>
                </a:lnTo>
                <a:lnTo>
                  <a:pt x="41910" y="1057910"/>
                </a:lnTo>
                <a:lnTo>
                  <a:pt x="41910" y="1051560"/>
                </a:lnTo>
                <a:close/>
              </a:path>
              <a:path w="41910" h="2208529">
                <a:moveTo>
                  <a:pt x="41910" y="1057910"/>
                </a:moveTo>
                <a:lnTo>
                  <a:pt x="0" y="1057910"/>
                </a:lnTo>
                <a:lnTo>
                  <a:pt x="0" y="1076960"/>
                </a:lnTo>
                <a:lnTo>
                  <a:pt x="41910" y="1076960"/>
                </a:lnTo>
                <a:lnTo>
                  <a:pt x="41910" y="1057910"/>
                </a:lnTo>
                <a:close/>
              </a:path>
              <a:path w="41910" h="2208529">
                <a:moveTo>
                  <a:pt x="41910" y="1076960"/>
                </a:moveTo>
                <a:lnTo>
                  <a:pt x="0" y="1076960"/>
                </a:lnTo>
                <a:lnTo>
                  <a:pt x="0" y="1083310"/>
                </a:lnTo>
                <a:lnTo>
                  <a:pt x="41910" y="1083310"/>
                </a:lnTo>
                <a:lnTo>
                  <a:pt x="41910" y="1076960"/>
                </a:lnTo>
                <a:close/>
              </a:path>
              <a:path w="41910" h="2208529">
                <a:moveTo>
                  <a:pt x="41910" y="1083310"/>
                </a:moveTo>
                <a:lnTo>
                  <a:pt x="0" y="1083310"/>
                </a:lnTo>
                <a:lnTo>
                  <a:pt x="0" y="1096010"/>
                </a:lnTo>
                <a:lnTo>
                  <a:pt x="41910" y="1096010"/>
                </a:lnTo>
                <a:lnTo>
                  <a:pt x="41910" y="1083310"/>
                </a:lnTo>
                <a:close/>
              </a:path>
              <a:path w="41910" h="2208529">
                <a:moveTo>
                  <a:pt x="41910" y="1096010"/>
                </a:moveTo>
                <a:lnTo>
                  <a:pt x="0" y="1096010"/>
                </a:lnTo>
                <a:lnTo>
                  <a:pt x="0" y="1108710"/>
                </a:lnTo>
                <a:lnTo>
                  <a:pt x="41910" y="1108710"/>
                </a:lnTo>
                <a:lnTo>
                  <a:pt x="41910" y="1096010"/>
                </a:lnTo>
                <a:close/>
              </a:path>
              <a:path w="41910" h="2208529">
                <a:moveTo>
                  <a:pt x="41910" y="1108710"/>
                </a:moveTo>
                <a:lnTo>
                  <a:pt x="0" y="1108710"/>
                </a:lnTo>
                <a:lnTo>
                  <a:pt x="0" y="1148080"/>
                </a:lnTo>
                <a:lnTo>
                  <a:pt x="41910" y="1148080"/>
                </a:lnTo>
                <a:lnTo>
                  <a:pt x="41910" y="1108710"/>
                </a:lnTo>
                <a:close/>
              </a:path>
              <a:path w="41910" h="2208529">
                <a:moveTo>
                  <a:pt x="41910" y="1148080"/>
                </a:moveTo>
                <a:lnTo>
                  <a:pt x="0" y="1148080"/>
                </a:lnTo>
                <a:lnTo>
                  <a:pt x="0" y="1177290"/>
                </a:lnTo>
                <a:lnTo>
                  <a:pt x="41910" y="1177290"/>
                </a:lnTo>
                <a:lnTo>
                  <a:pt x="41910" y="1148080"/>
                </a:lnTo>
                <a:close/>
              </a:path>
              <a:path w="41910" h="2208529">
                <a:moveTo>
                  <a:pt x="41910" y="1177290"/>
                </a:moveTo>
                <a:lnTo>
                  <a:pt x="0" y="1177290"/>
                </a:lnTo>
                <a:lnTo>
                  <a:pt x="0" y="1179830"/>
                </a:lnTo>
                <a:lnTo>
                  <a:pt x="41910" y="1179830"/>
                </a:lnTo>
                <a:lnTo>
                  <a:pt x="41910" y="1177290"/>
                </a:lnTo>
                <a:close/>
              </a:path>
              <a:path w="41910" h="2208529">
                <a:moveTo>
                  <a:pt x="41910" y="1179830"/>
                </a:moveTo>
                <a:lnTo>
                  <a:pt x="0" y="1179830"/>
                </a:lnTo>
                <a:lnTo>
                  <a:pt x="0" y="1228090"/>
                </a:lnTo>
                <a:lnTo>
                  <a:pt x="41910" y="1228090"/>
                </a:lnTo>
                <a:lnTo>
                  <a:pt x="41910" y="1179830"/>
                </a:lnTo>
                <a:close/>
              </a:path>
              <a:path w="41910" h="2208529">
                <a:moveTo>
                  <a:pt x="41910" y="1228090"/>
                </a:moveTo>
                <a:lnTo>
                  <a:pt x="0" y="1228090"/>
                </a:lnTo>
                <a:lnTo>
                  <a:pt x="0" y="1243330"/>
                </a:lnTo>
                <a:lnTo>
                  <a:pt x="41910" y="1243330"/>
                </a:lnTo>
                <a:lnTo>
                  <a:pt x="41910" y="1228090"/>
                </a:lnTo>
                <a:close/>
              </a:path>
              <a:path w="41910" h="2208529">
                <a:moveTo>
                  <a:pt x="41910" y="1243330"/>
                </a:moveTo>
                <a:lnTo>
                  <a:pt x="0" y="1243330"/>
                </a:lnTo>
                <a:lnTo>
                  <a:pt x="0" y="1247140"/>
                </a:lnTo>
                <a:lnTo>
                  <a:pt x="41910" y="1247140"/>
                </a:lnTo>
                <a:lnTo>
                  <a:pt x="41910" y="1243330"/>
                </a:lnTo>
                <a:close/>
              </a:path>
              <a:path w="41910" h="2208529">
                <a:moveTo>
                  <a:pt x="41910" y="1247140"/>
                </a:moveTo>
                <a:lnTo>
                  <a:pt x="0" y="1247140"/>
                </a:lnTo>
                <a:lnTo>
                  <a:pt x="0" y="1272540"/>
                </a:lnTo>
                <a:lnTo>
                  <a:pt x="41910" y="1272540"/>
                </a:lnTo>
                <a:lnTo>
                  <a:pt x="41910" y="1247140"/>
                </a:lnTo>
                <a:close/>
              </a:path>
              <a:path w="41910" h="2208529">
                <a:moveTo>
                  <a:pt x="41910" y="1272540"/>
                </a:moveTo>
                <a:lnTo>
                  <a:pt x="0" y="1272540"/>
                </a:lnTo>
                <a:lnTo>
                  <a:pt x="0" y="1278890"/>
                </a:lnTo>
                <a:lnTo>
                  <a:pt x="41910" y="1278890"/>
                </a:lnTo>
                <a:lnTo>
                  <a:pt x="41910" y="1272540"/>
                </a:lnTo>
                <a:close/>
              </a:path>
              <a:path w="41910" h="2208529">
                <a:moveTo>
                  <a:pt x="41910" y="1278890"/>
                </a:moveTo>
                <a:lnTo>
                  <a:pt x="0" y="1278890"/>
                </a:lnTo>
                <a:lnTo>
                  <a:pt x="0" y="1285240"/>
                </a:lnTo>
                <a:lnTo>
                  <a:pt x="41910" y="1285240"/>
                </a:lnTo>
                <a:lnTo>
                  <a:pt x="41910" y="1278890"/>
                </a:lnTo>
                <a:close/>
              </a:path>
              <a:path w="41910" h="2208529">
                <a:moveTo>
                  <a:pt x="41910" y="1285240"/>
                </a:moveTo>
                <a:lnTo>
                  <a:pt x="0" y="1285240"/>
                </a:lnTo>
                <a:lnTo>
                  <a:pt x="0" y="1297940"/>
                </a:lnTo>
                <a:lnTo>
                  <a:pt x="41910" y="1297940"/>
                </a:lnTo>
                <a:lnTo>
                  <a:pt x="41910" y="1285240"/>
                </a:lnTo>
                <a:close/>
              </a:path>
              <a:path w="41910" h="2208529">
                <a:moveTo>
                  <a:pt x="41910" y="1297940"/>
                </a:moveTo>
                <a:lnTo>
                  <a:pt x="0" y="1297940"/>
                </a:lnTo>
                <a:lnTo>
                  <a:pt x="0" y="1304290"/>
                </a:lnTo>
                <a:lnTo>
                  <a:pt x="41910" y="1304290"/>
                </a:lnTo>
                <a:lnTo>
                  <a:pt x="41910" y="1297940"/>
                </a:lnTo>
                <a:close/>
              </a:path>
              <a:path w="41910" h="2208529">
                <a:moveTo>
                  <a:pt x="41910" y="1304290"/>
                </a:moveTo>
                <a:lnTo>
                  <a:pt x="0" y="1304290"/>
                </a:lnTo>
                <a:lnTo>
                  <a:pt x="0" y="1329690"/>
                </a:lnTo>
                <a:lnTo>
                  <a:pt x="41910" y="1329690"/>
                </a:lnTo>
                <a:lnTo>
                  <a:pt x="41910" y="1304290"/>
                </a:lnTo>
                <a:close/>
              </a:path>
              <a:path w="41910" h="2208529">
                <a:moveTo>
                  <a:pt x="41910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41910" y="1336040"/>
                </a:lnTo>
                <a:lnTo>
                  <a:pt x="41910" y="1329690"/>
                </a:lnTo>
                <a:close/>
              </a:path>
              <a:path w="41910" h="2208529">
                <a:moveTo>
                  <a:pt x="41910" y="1336040"/>
                </a:moveTo>
                <a:lnTo>
                  <a:pt x="0" y="1336040"/>
                </a:lnTo>
                <a:lnTo>
                  <a:pt x="0" y="1348740"/>
                </a:lnTo>
                <a:lnTo>
                  <a:pt x="41910" y="1348740"/>
                </a:lnTo>
                <a:lnTo>
                  <a:pt x="41910" y="1336040"/>
                </a:lnTo>
                <a:close/>
              </a:path>
              <a:path w="41910" h="2208529">
                <a:moveTo>
                  <a:pt x="41910" y="1348740"/>
                </a:moveTo>
                <a:lnTo>
                  <a:pt x="0" y="1348740"/>
                </a:lnTo>
                <a:lnTo>
                  <a:pt x="0" y="1355090"/>
                </a:lnTo>
                <a:lnTo>
                  <a:pt x="41910" y="1355090"/>
                </a:lnTo>
                <a:lnTo>
                  <a:pt x="41910" y="1348740"/>
                </a:lnTo>
                <a:close/>
              </a:path>
              <a:path w="41910" h="2208529">
                <a:moveTo>
                  <a:pt x="41910" y="1355090"/>
                </a:moveTo>
                <a:lnTo>
                  <a:pt x="0" y="1355090"/>
                </a:lnTo>
                <a:lnTo>
                  <a:pt x="0" y="1374140"/>
                </a:lnTo>
                <a:lnTo>
                  <a:pt x="41910" y="1374140"/>
                </a:lnTo>
                <a:lnTo>
                  <a:pt x="41910" y="1355090"/>
                </a:lnTo>
                <a:close/>
              </a:path>
              <a:path w="41910" h="2208529">
                <a:moveTo>
                  <a:pt x="41910" y="1374140"/>
                </a:moveTo>
                <a:lnTo>
                  <a:pt x="0" y="1374140"/>
                </a:lnTo>
                <a:lnTo>
                  <a:pt x="0" y="1402080"/>
                </a:lnTo>
                <a:lnTo>
                  <a:pt x="41910" y="1402080"/>
                </a:lnTo>
                <a:lnTo>
                  <a:pt x="41910" y="1374140"/>
                </a:lnTo>
                <a:close/>
              </a:path>
              <a:path w="41910" h="2208529">
                <a:moveTo>
                  <a:pt x="41910" y="1402080"/>
                </a:moveTo>
                <a:lnTo>
                  <a:pt x="0" y="1402080"/>
                </a:lnTo>
                <a:lnTo>
                  <a:pt x="0" y="1440180"/>
                </a:lnTo>
                <a:lnTo>
                  <a:pt x="41910" y="1440180"/>
                </a:lnTo>
                <a:lnTo>
                  <a:pt x="41910" y="1402080"/>
                </a:lnTo>
                <a:close/>
              </a:path>
              <a:path w="41910" h="2208529">
                <a:moveTo>
                  <a:pt x="41910" y="1440180"/>
                </a:moveTo>
                <a:lnTo>
                  <a:pt x="0" y="1440180"/>
                </a:lnTo>
                <a:lnTo>
                  <a:pt x="0" y="1443990"/>
                </a:lnTo>
                <a:lnTo>
                  <a:pt x="41910" y="1443990"/>
                </a:lnTo>
                <a:lnTo>
                  <a:pt x="41910" y="1440180"/>
                </a:lnTo>
                <a:close/>
              </a:path>
              <a:path w="41910" h="2208529">
                <a:moveTo>
                  <a:pt x="41910" y="1443990"/>
                </a:moveTo>
                <a:lnTo>
                  <a:pt x="0" y="1443990"/>
                </a:lnTo>
                <a:lnTo>
                  <a:pt x="0" y="1475740"/>
                </a:lnTo>
                <a:lnTo>
                  <a:pt x="41910" y="1475740"/>
                </a:lnTo>
                <a:lnTo>
                  <a:pt x="41910" y="1443990"/>
                </a:lnTo>
                <a:close/>
              </a:path>
              <a:path w="41910" h="2208529">
                <a:moveTo>
                  <a:pt x="41910" y="1475740"/>
                </a:moveTo>
                <a:lnTo>
                  <a:pt x="0" y="1475740"/>
                </a:lnTo>
                <a:lnTo>
                  <a:pt x="0" y="1494790"/>
                </a:lnTo>
                <a:lnTo>
                  <a:pt x="41910" y="1494790"/>
                </a:lnTo>
                <a:lnTo>
                  <a:pt x="41910" y="1475740"/>
                </a:lnTo>
                <a:close/>
              </a:path>
              <a:path w="41910" h="2208529">
                <a:moveTo>
                  <a:pt x="41910" y="1494790"/>
                </a:moveTo>
                <a:lnTo>
                  <a:pt x="0" y="1494790"/>
                </a:lnTo>
                <a:lnTo>
                  <a:pt x="0" y="1520190"/>
                </a:lnTo>
                <a:lnTo>
                  <a:pt x="41910" y="1520190"/>
                </a:lnTo>
                <a:lnTo>
                  <a:pt x="41910" y="1494790"/>
                </a:lnTo>
                <a:close/>
              </a:path>
              <a:path w="41910" h="2208529">
                <a:moveTo>
                  <a:pt x="41910" y="1520190"/>
                </a:moveTo>
                <a:lnTo>
                  <a:pt x="0" y="1520190"/>
                </a:lnTo>
                <a:lnTo>
                  <a:pt x="0" y="1558290"/>
                </a:lnTo>
                <a:lnTo>
                  <a:pt x="41910" y="1558290"/>
                </a:lnTo>
                <a:lnTo>
                  <a:pt x="41910" y="1520190"/>
                </a:lnTo>
                <a:close/>
              </a:path>
              <a:path w="41910" h="2208529">
                <a:moveTo>
                  <a:pt x="41910" y="1558290"/>
                </a:moveTo>
                <a:lnTo>
                  <a:pt x="0" y="1558290"/>
                </a:lnTo>
                <a:lnTo>
                  <a:pt x="0" y="1564640"/>
                </a:lnTo>
                <a:lnTo>
                  <a:pt x="41910" y="1564640"/>
                </a:lnTo>
                <a:lnTo>
                  <a:pt x="41910" y="1558290"/>
                </a:lnTo>
                <a:close/>
              </a:path>
              <a:path w="41910" h="2208529">
                <a:moveTo>
                  <a:pt x="41910" y="1564640"/>
                </a:moveTo>
                <a:lnTo>
                  <a:pt x="0" y="1564640"/>
                </a:lnTo>
                <a:lnTo>
                  <a:pt x="0" y="1577340"/>
                </a:lnTo>
                <a:lnTo>
                  <a:pt x="41910" y="1577340"/>
                </a:lnTo>
                <a:lnTo>
                  <a:pt x="41910" y="1564640"/>
                </a:lnTo>
                <a:close/>
              </a:path>
              <a:path w="41910" h="2208529">
                <a:moveTo>
                  <a:pt x="41910" y="1577340"/>
                </a:moveTo>
                <a:lnTo>
                  <a:pt x="0" y="1577340"/>
                </a:lnTo>
                <a:lnTo>
                  <a:pt x="0" y="1579880"/>
                </a:lnTo>
                <a:lnTo>
                  <a:pt x="41910" y="1579880"/>
                </a:lnTo>
                <a:lnTo>
                  <a:pt x="41910" y="1577340"/>
                </a:lnTo>
                <a:close/>
              </a:path>
              <a:path w="41910" h="2208529">
                <a:moveTo>
                  <a:pt x="41910" y="1579880"/>
                </a:moveTo>
                <a:lnTo>
                  <a:pt x="0" y="1579880"/>
                </a:lnTo>
                <a:lnTo>
                  <a:pt x="0" y="1583690"/>
                </a:lnTo>
                <a:lnTo>
                  <a:pt x="41910" y="1583690"/>
                </a:lnTo>
                <a:lnTo>
                  <a:pt x="41910" y="1579880"/>
                </a:lnTo>
                <a:close/>
              </a:path>
              <a:path w="41910" h="2208529">
                <a:moveTo>
                  <a:pt x="41910" y="1583690"/>
                </a:moveTo>
                <a:lnTo>
                  <a:pt x="0" y="1583690"/>
                </a:lnTo>
                <a:lnTo>
                  <a:pt x="0" y="1609090"/>
                </a:lnTo>
                <a:lnTo>
                  <a:pt x="41910" y="1609090"/>
                </a:lnTo>
                <a:lnTo>
                  <a:pt x="41910" y="1583690"/>
                </a:lnTo>
                <a:close/>
              </a:path>
              <a:path w="41910" h="2208529">
                <a:moveTo>
                  <a:pt x="41910" y="1609090"/>
                </a:moveTo>
                <a:lnTo>
                  <a:pt x="0" y="1609090"/>
                </a:lnTo>
                <a:lnTo>
                  <a:pt x="0" y="1617980"/>
                </a:lnTo>
                <a:lnTo>
                  <a:pt x="41910" y="1617980"/>
                </a:lnTo>
                <a:lnTo>
                  <a:pt x="41910" y="1609090"/>
                </a:lnTo>
                <a:close/>
              </a:path>
              <a:path w="41910" h="2208529">
                <a:moveTo>
                  <a:pt x="41910" y="1617980"/>
                </a:moveTo>
                <a:lnTo>
                  <a:pt x="0" y="1617980"/>
                </a:lnTo>
                <a:lnTo>
                  <a:pt x="0" y="1630680"/>
                </a:lnTo>
                <a:lnTo>
                  <a:pt x="41910" y="1630680"/>
                </a:lnTo>
                <a:lnTo>
                  <a:pt x="41910" y="1617980"/>
                </a:lnTo>
                <a:close/>
              </a:path>
              <a:path w="41910" h="2208529">
                <a:moveTo>
                  <a:pt x="41910" y="1630680"/>
                </a:moveTo>
                <a:lnTo>
                  <a:pt x="0" y="1630680"/>
                </a:lnTo>
                <a:lnTo>
                  <a:pt x="0" y="1700530"/>
                </a:lnTo>
                <a:lnTo>
                  <a:pt x="41910" y="1700530"/>
                </a:lnTo>
                <a:lnTo>
                  <a:pt x="41910" y="1630680"/>
                </a:lnTo>
                <a:close/>
              </a:path>
              <a:path w="41910" h="2208529">
                <a:moveTo>
                  <a:pt x="41910" y="1700530"/>
                </a:moveTo>
                <a:lnTo>
                  <a:pt x="0" y="1700530"/>
                </a:lnTo>
                <a:lnTo>
                  <a:pt x="0" y="1736090"/>
                </a:lnTo>
                <a:lnTo>
                  <a:pt x="41910" y="1736090"/>
                </a:lnTo>
                <a:lnTo>
                  <a:pt x="41910" y="1700530"/>
                </a:lnTo>
                <a:close/>
              </a:path>
              <a:path w="41910" h="2208529">
                <a:moveTo>
                  <a:pt x="41910" y="1736090"/>
                </a:moveTo>
                <a:lnTo>
                  <a:pt x="0" y="1736090"/>
                </a:lnTo>
                <a:lnTo>
                  <a:pt x="0" y="1742440"/>
                </a:lnTo>
                <a:lnTo>
                  <a:pt x="41910" y="1742440"/>
                </a:lnTo>
                <a:lnTo>
                  <a:pt x="41910" y="1736090"/>
                </a:lnTo>
                <a:close/>
              </a:path>
              <a:path w="41910" h="2208529">
                <a:moveTo>
                  <a:pt x="41910" y="1742440"/>
                </a:moveTo>
                <a:lnTo>
                  <a:pt x="0" y="1742440"/>
                </a:lnTo>
                <a:lnTo>
                  <a:pt x="0" y="1748790"/>
                </a:lnTo>
                <a:lnTo>
                  <a:pt x="41910" y="1748790"/>
                </a:lnTo>
                <a:lnTo>
                  <a:pt x="41910" y="1742440"/>
                </a:lnTo>
                <a:close/>
              </a:path>
              <a:path w="41910" h="2208529">
                <a:moveTo>
                  <a:pt x="41910" y="1748790"/>
                </a:moveTo>
                <a:lnTo>
                  <a:pt x="0" y="1748790"/>
                </a:lnTo>
                <a:lnTo>
                  <a:pt x="0" y="1767840"/>
                </a:lnTo>
                <a:lnTo>
                  <a:pt x="41910" y="1767840"/>
                </a:lnTo>
                <a:lnTo>
                  <a:pt x="41910" y="1748790"/>
                </a:lnTo>
                <a:close/>
              </a:path>
              <a:path w="41910" h="2208529">
                <a:moveTo>
                  <a:pt x="41910" y="1767840"/>
                </a:moveTo>
                <a:lnTo>
                  <a:pt x="0" y="1767840"/>
                </a:lnTo>
                <a:lnTo>
                  <a:pt x="0" y="1786890"/>
                </a:lnTo>
                <a:lnTo>
                  <a:pt x="41910" y="1786890"/>
                </a:lnTo>
                <a:lnTo>
                  <a:pt x="41910" y="1767840"/>
                </a:lnTo>
                <a:close/>
              </a:path>
              <a:path w="41910" h="2208529">
                <a:moveTo>
                  <a:pt x="41910" y="1786890"/>
                </a:moveTo>
                <a:lnTo>
                  <a:pt x="0" y="1786890"/>
                </a:lnTo>
                <a:lnTo>
                  <a:pt x="0" y="1799590"/>
                </a:lnTo>
                <a:lnTo>
                  <a:pt x="41910" y="1799590"/>
                </a:lnTo>
                <a:lnTo>
                  <a:pt x="41910" y="1786890"/>
                </a:lnTo>
                <a:close/>
              </a:path>
              <a:path w="41910" h="2208529">
                <a:moveTo>
                  <a:pt x="41910" y="1799590"/>
                </a:moveTo>
                <a:lnTo>
                  <a:pt x="0" y="1799590"/>
                </a:lnTo>
                <a:lnTo>
                  <a:pt x="0" y="1805940"/>
                </a:lnTo>
                <a:lnTo>
                  <a:pt x="41910" y="1805940"/>
                </a:lnTo>
                <a:lnTo>
                  <a:pt x="41910" y="1799590"/>
                </a:lnTo>
                <a:close/>
              </a:path>
              <a:path w="41910" h="2208529">
                <a:moveTo>
                  <a:pt x="41910" y="1805940"/>
                </a:moveTo>
                <a:lnTo>
                  <a:pt x="0" y="1805940"/>
                </a:lnTo>
                <a:lnTo>
                  <a:pt x="0" y="1818640"/>
                </a:lnTo>
                <a:lnTo>
                  <a:pt x="41910" y="1818640"/>
                </a:lnTo>
                <a:lnTo>
                  <a:pt x="41910" y="1805940"/>
                </a:lnTo>
                <a:close/>
              </a:path>
              <a:path w="41910" h="2208529">
                <a:moveTo>
                  <a:pt x="41910" y="1818640"/>
                </a:moveTo>
                <a:lnTo>
                  <a:pt x="0" y="1818640"/>
                </a:lnTo>
                <a:lnTo>
                  <a:pt x="0" y="1831340"/>
                </a:lnTo>
                <a:lnTo>
                  <a:pt x="41910" y="1831340"/>
                </a:lnTo>
                <a:lnTo>
                  <a:pt x="41910" y="1818640"/>
                </a:lnTo>
                <a:close/>
              </a:path>
              <a:path w="41910" h="2208529">
                <a:moveTo>
                  <a:pt x="41910" y="1831340"/>
                </a:moveTo>
                <a:lnTo>
                  <a:pt x="0" y="1831340"/>
                </a:lnTo>
                <a:lnTo>
                  <a:pt x="0" y="1856740"/>
                </a:lnTo>
                <a:lnTo>
                  <a:pt x="41910" y="1856740"/>
                </a:lnTo>
                <a:lnTo>
                  <a:pt x="41910" y="1831340"/>
                </a:lnTo>
                <a:close/>
              </a:path>
              <a:path w="41910" h="2208529">
                <a:moveTo>
                  <a:pt x="41910" y="1856740"/>
                </a:moveTo>
                <a:lnTo>
                  <a:pt x="0" y="1856740"/>
                </a:lnTo>
                <a:lnTo>
                  <a:pt x="0" y="1882140"/>
                </a:lnTo>
                <a:lnTo>
                  <a:pt x="41910" y="1882140"/>
                </a:lnTo>
                <a:lnTo>
                  <a:pt x="41910" y="1856740"/>
                </a:lnTo>
                <a:close/>
              </a:path>
              <a:path w="41910" h="2208529">
                <a:moveTo>
                  <a:pt x="41910" y="1882140"/>
                </a:moveTo>
                <a:lnTo>
                  <a:pt x="0" y="1882140"/>
                </a:lnTo>
                <a:lnTo>
                  <a:pt x="0" y="1888490"/>
                </a:lnTo>
                <a:lnTo>
                  <a:pt x="41910" y="1888490"/>
                </a:lnTo>
                <a:lnTo>
                  <a:pt x="41910" y="1882140"/>
                </a:lnTo>
                <a:close/>
              </a:path>
              <a:path w="41910" h="2208529">
                <a:moveTo>
                  <a:pt x="41910" y="1888490"/>
                </a:moveTo>
                <a:lnTo>
                  <a:pt x="0" y="1888490"/>
                </a:lnTo>
                <a:lnTo>
                  <a:pt x="0" y="1894840"/>
                </a:lnTo>
                <a:lnTo>
                  <a:pt x="41910" y="1894840"/>
                </a:lnTo>
                <a:lnTo>
                  <a:pt x="41910" y="1888490"/>
                </a:lnTo>
                <a:close/>
              </a:path>
              <a:path w="41910" h="2208529">
                <a:moveTo>
                  <a:pt x="41910" y="1894840"/>
                </a:moveTo>
                <a:lnTo>
                  <a:pt x="0" y="1894840"/>
                </a:lnTo>
                <a:lnTo>
                  <a:pt x="0" y="1901190"/>
                </a:lnTo>
                <a:lnTo>
                  <a:pt x="41910" y="1901190"/>
                </a:lnTo>
                <a:lnTo>
                  <a:pt x="41910" y="1894840"/>
                </a:lnTo>
                <a:close/>
              </a:path>
              <a:path w="41910" h="2208529">
                <a:moveTo>
                  <a:pt x="41910" y="1901190"/>
                </a:moveTo>
                <a:lnTo>
                  <a:pt x="0" y="1901190"/>
                </a:lnTo>
                <a:lnTo>
                  <a:pt x="0" y="1907540"/>
                </a:lnTo>
                <a:lnTo>
                  <a:pt x="41910" y="1907540"/>
                </a:lnTo>
                <a:lnTo>
                  <a:pt x="41910" y="1901190"/>
                </a:lnTo>
                <a:close/>
              </a:path>
              <a:path w="41910" h="2208529">
                <a:moveTo>
                  <a:pt x="41910" y="1907540"/>
                </a:moveTo>
                <a:lnTo>
                  <a:pt x="0" y="1907540"/>
                </a:lnTo>
                <a:lnTo>
                  <a:pt x="0" y="1922780"/>
                </a:lnTo>
                <a:lnTo>
                  <a:pt x="41910" y="1922780"/>
                </a:lnTo>
                <a:lnTo>
                  <a:pt x="41910" y="1907540"/>
                </a:lnTo>
                <a:close/>
              </a:path>
              <a:path w="41910" h="2208529">
                <a:moveTo>
                  <a:pt x="41910" y="2125980"/>
                </a:moveTo>
                <a:lnTo>
                  <a:pt x="31750" y="2125980"/>
                </a:lnTo>
                <a:lnTo>
                  <a:pt x="31750" y="2129790"/>
                </a:lnTo>
                <a:lnTo>
                  <a:pt x="33020" y="2129790"/>
                </a:lnTo>
                <a:lnTo>
                  <a:pt x="33020" y="2141220"/>
                </a:lnTo>
                <a:lnTo>
                  <a:pt x="34290" y="2141220"/>
                </a:lnTo>
                <a:lnTo>
                  <a:pt x="34290" y="2151380"/>
                </a:lnTo>
                <a:lnTo>
                  <a:pt x="35559" y="2151380"/>
                </a:lnTo>
                <a:lnTo>
                  <a:pt x="35560" y="2162810"/>
                </a:lnTo>
                <a:lnTo>
                  <a:pt x="36830" y="2162810"/>
                </a:lnTo>
                <a:lnTo>
                  <a:pt x="36830" y="2174240"/>
                </a:lnTo>
                <a:lnTo>
                  <a:pt x="38100" y="2174240"/>
                </a:lnTo>
                <a:lnTo>
                  <a:pt x="38100" y="2185670"/>
                </a:lnTo>
                <a:lnTo>
                  <a:pt x="39370" y="2185670"/>
                </a:lnTo>
                <a:lnTo>
                  <a:pt x="39370" y="2197100"/>
                </a:lnTo>
                <a:lnTo>
                  <a:pt x="40640" y="2197100"/>
                </a:lnTo>
                <a:lnTo>
                  <a:pt x="40640" y="2208530"/>
                </a:lnTo>
                <a:lnTo>
                  <a:pt x="41910" y="2208530"/>
                </a:lnTo>
                <a:lnTo>
                  <a:pt x="41910" y="2125980"/>
                </a:lnTo>
                <a:close/>
              </a:path>
              <a:path w="41910" h="2208529">
                <a:moveTo>
                  <a:pt x="41910" y="2119630"/>
                </a:moveTo>
                <a:lnTo>
                  <a:pt x="31750" y="2119630"/>
                </a:lnTo>
                <a:lnTo>
                  <a:pt x="31750" y="2124710"/>
                </a:lnTo>
                <a:lnTo>
                  <a:pt x="41910" y="2124710"/>
                </a:lnTo>
                <a:lnTo>
                  <a:pt x="41910" y="2119630"/>
                </a:lnTo>
                <a:close/>
              </a:path>
              <a:path w="41910" h="2208529">
                <a:moveTo>
                  <a:pt x="41910" y="2113280"/>
                </a:moveTo>
                <a:lnTo>
                  <a:pt x="30480" y="2113280"/>
                </a:lnTo>
                <a:lnTo>
                  <a:pt x="30480" y="2118360"/>
                </a:lnTo>
                <a:lnTo>
                  <a:pt x="41910" y="2118360"/>
                </a:lnTo>
                <a:lnTo>
                  <a:pt x="41910" y="2113280"/>
                </a:lnTo>
                <a:close/>
              </a:path>
              <a:path w="41910" h="2208529">
                <a:moveTo>
                  <a:pt x="41910" y="2106930"/>
                </a:moveTo>
                <a:lnTo>
                  <a:pt x="30480" y="2106930"/>
                </a:lnTo>
                <a:lnTo>
                  <a:pt x="30480" y="2112010"/>
                </a:lnTo>
                <a:lnTo>
                  <a:pt x="41910" y="2112010"/>
                </a:lnTo>
                <a:lnTo>
                  <a:pt x="41910" y="2106930"/>
                </a:lnTo>
                <a:close/>
              </a:path>
              <a:path w="41910" h="2208529">
                <a:moveTo>
                  <a:pt x="41910" y="2100580"/>
                </a:moveTo>
                <a:lnTo>
                  <a:pt x="29210" y="2100580"/>
                </a:lnTo>
                <a:lnTo>
                  <a:pt x="29210" y="2105660"/>
                </a:lnTo>
                <a:lnTo>
                  <a:pt x="41910" y="2105660"/>
                </a:lnTo>
                <a:lnTo>
                  <a:pt x="41910" y="2100580"/>
                </a:lnTo>
                <a:close/>
              </a:path>
              <a:path w="41910" h="2208529">
                <a:moveTo>
                  <a:pt x="41910" y="2094230"/>
                </a:moveTo>
                <a:lnTo>
                  <a:pt x="27940" y="2094230"/>
                </a:lnTo>
                <a:lnTo>
                  <a:pt x="27940" y="2096770"/>
                </a:lnTo>
                <a:lnTo>
                  <a:pt x="29210" y="2096770"/>
                </a:lnTo>
                <a:lnTo>
                  <a:pt x="29210" y="2099310"/>
                </a:lnTo>
                <a:lnTo>
                  <a:pt x="41910" y="2099310"/>
                </a:lnTo>
                <a:lnTo>
                  <a:pt x="41910" y="2094230"/>
                </a:lnTo>
                <a:close/>
              </a:path>
              <a:path w="41910" h="2208529">
                <a:moveTo>
                  <a:pt x="41910" y="2087880"/>
                </a:moveTo>
                <a:lnTo>
                  <a:pt x="27940" y="2087880"/>
                </a:lnTo>
                <a:lnTo>
                  <a:pt x="27940" y="2092960"/>
                </a:lnTo>
                <a:lnTo>
                  <a:pt x="41910" y="2092960"/>
                </a:lnTo>
                <a:lnTo>
                  <a:pt x="41910" y="2087880"/>
                </a:lnTo>
                <a:close/>
              </a:path>
              <a:path w="41910" h="2208529">
                <a:moveTo>
                  <a:pt x="41910" y="2081530"/>
                </a:moveTo>
                <a:lnTo>
                  <a:pt x="26670" y="2081530"/>
                </a:lnTo>
                <a:lnTo>
                  <a:pt x="26670" y="2085340"/>
                </a:lnTo>
                <a:lnTo>
                  <a:pt x="27940" y="2085340"/>
                </a:lnTo>
                <a:lnTo>
                  <a:pt x="27940" y="2086610"/>
                </a:lnTo>
                <a:lnTo>
                  <a:pt x="41910" y="2086610"/>
                </a:lnTo>
                <a:lnTo>
                  <a:pt x="41910" y="2081530"/>
                </a:lnTo>
                <a:close/>
              </a:path>
              <a:path w="41910" h="2208529">
                <a:moveTo>
                  <a:pt x="41910" y="2075180"/>
                </a:moveTo>
                <a:lnTo>
                  <a:pt x="26670" y="2075180"/>
                </a:lnTo>
                <a:lnTo>
                  <a:pt x="26670" y="2080260"/>
                </a:lnTo>
                <a:lnTo>
                  <a:pt x="41910" y="2080260"/>
                </a:lnTo>
                <a:lnTo>
                  <a:pt x="41910" y="2075180"/>
                </a:lnTo>
                <a:close/>
              </a:path>
              <a:path w="41910" h="2208529">
                <a:moveTo>
                  <a:pt x="41910" y="2068830"/>
                </a:moveTo>
                <a:lnTo>
                  <a:pt x="25400" y="2068830"/>
                </a:lnTo>
                <a:lnTo>
                  <a:pt x="25400" y="2073910"/>
                </a:lnTo>
                <a:lnTo>
                  <a:pt x="41910" y="2073910"/>
                </a:lnTo>
                <a:lnTo>
                  <a:pt x="41910" y="2068830"/>
                </a:lnTo>
                <a:close/>
              </a:path>
              <a:path w="41910" h="2208529">
                <a:moveTo>
                  <a:pt x="41910" y="2062480"/>
                </a:moveTo>
                <a:lnTo>
                  <a:pt x="24130" y="2062480"/>
                </a:lnTo>
                <a:lnTo>
                  <a:pt x="24130" y="2065020"/>
                </a:lnTo>
                <a:lnTo>
                  <a:pt x="25400" y="2065020"/>
                </a:lnTo>
                <a:lnTo>
                  <a:pt x="25400" y="2067560"/>
                </a:lnTo>
                <a:lnTo>
                  <a:pt x="41910" y="2067560"/>
                </a:lnTo>
                <a:lnTo>
                  <a:pt x="41910" y="2062480"/>
                </a:lnTo>
                <a:close/>
              </a:path>
              <a:path w="41910" h="2208529">
                <a:moveTo>
                  <a:pt x="41910" y="2056130"/>
                </a:moveTo>
                <a:lnTo>
                  <a:pt x="22860" y="2056130"/>
                </a:lnTo>
                <a:lnTo>
                  <a:pt x="22860" y="2058670"/>
                </a:lnTo>
                <a:lnTo>
                  <a:pt x="24130" y="2058670"/>
                </a:lnTo>
                <a:lnTo>
                  <a:pt x="24130" y="2061210"/>
                </a:lnTo>
                <a:lnTo>
                  <a:pt x="41910" y="2061210"/>
                </a:lnTo>
                <a:lnTo>
                  <a:pt x="41910" y="2056130"/>
                </a:lnTo>
                <a:close/>
              </a:path>
              <a:path w="41910" h="2208529">
                <a:moveTo>
                  <a:pt x="41910" y="2049780"/>
                </a:moveTo>
                <a:lnTo>
                  <a:pt x="21590" y="2049780"/>
                </a:lnTo>
                <a:lnTo>
                  <a:pt x="21590" y="2052320"/>
                </a:lnTo>
                <a:lnTo>
                  <a:pt x="22860" y="2052320"/>
                </a:lnTo>
                <a:lnTo>
                  <a:pt x="22860" y="2054860"/>
                </a:lnTo>
                <a:lnTo>
                  <a:pt x="41910" y="2054860"/>
                </a:lnTo>
                <a:lnTo>
                  <a:pt x="41910" y="2049780"/>
                </a:lnTo>
                <a:close/>
              </a:path>
              <a:path w="41910" h="2208529">
                <a:moveTo>
                  <a:pt x="41910" y="2043430"/>
                </a:moveTo>
                <a:lnTo>
                  <a:pt x="20320" y="2043430"/>
                </a:lnTo>
                <a:lnTo>
                  <a:pt x="20320" y="2045970"/>
                </a:lnTo>
                <a:lnTo>
                  <a:pt x="21590" y="2045970"/>
                </a:lnTo>
                <a:lnTo>
                  <a:pt x="21590" y="2048510"/>
                </a:lnTo>
                <a:lnTo>
                  <a:pt x="41910" y="2048510"/>
                </a:lnTo>
                <a:lnTo>
                  <a:pt x="41910" y="2043430"/>
                </a:lnTo>
                <a:close/>
              </a:path>
              <a:path w="41910" h="2208529">
                <a:moveTo>
                  <a:pt x="41910" y="2037080"/>
                </a:moveTo>
                <a:lnTo>
                  <a:pt x="19050" y="2037080"/>
                </a:lnTo>
                <a:lnTo>
                  <a:pt x="19050" y="2040890"/>
                </a:lnTo>
                <a:lnTo>
                  <a:pt x="20320" y="2040890"/>
                </a:lnTo>
                <a:lnTo>
                  <a:pt x="20320" y="2042160"/>
                </a:lnTo>
                <a:lnTo>
                  <a:pt x="41910" y="2042160"/>
                </a:lnTo>
                <a:lnTo>
                  <a:pt x="41910" y="2037080"/>
                </a:lnTo>
                <a:close/>
              </a:path>
              <a:path w="41910" h="2208529">
                <a:moveTo>
                  <a:pt x="41910" y="2030730"/>
                </a:moveTo>
                <a:lnTo>
                  <a:pt x="17780" y="2030730"/>
                </a:lnTo>
                <a:lnTo>
                  <a:pt x="17780" y="2034540"/>
                </a:lnTo>
                <a:lnTo>
                  <a:pt x="19050" y="2034540"/>
                </a:lnTo>
                <a:lnTo>
                  <a:pt x="19050" y="2035810"/>
                </a:lnTo>
                <a:lnTo>
                  <a:pt x="41910" y="2035810"/>
                </a:lnTo>
                <a:lnTo>
                  <a:pt x="41910" y="2030730"/>
                </a:lnTo>
                <a:close/>
              </a:path>
              <a:path w="41910" h="2208529">
                <a:moveTo>
                  <a:pt x="41910" y="2024380"/>
                </a:moveTo>
                <a:lnTo>
                  <a:pt x="16510" y="2024380"/>
                </a:lnTo>
                <a:lnTo>
                  <a:pt x="16510" y="2028190"/>
                </a:lnTo>
                <a:lnTo>
                  <a:pt x="17780" y="2028190"/>
                </a:lnTo>
                <a:lnTo>
                  <a:pt x="17780" y="2029460"/>
                </a:lnTo>
                <a:lnTo>
                  <a:pt x="41910" y="2029460"/>
                </a:lnTo>
                <a:lnTo>
                  <a:pt x="41910" y="2024380"/>
                </a:lnTo>
                <a:close/>
              </a:path>
              <a:path w="41910" h="2208529">
                <a:moveTo>
                  <a:pt x="41910" y="2018030"/>
                </a:moveTo>
                <a:lnTo>
                  <a:pt x="15240" y="2018030"/>
                </a:lnTo>
                <a:lnTo>
                  <a:pt x="15240" y="2021840"/>
                </a:lnTo>
                <a:lnTo>
                  <a:pt x="16510" y="2021840"/>
                </a:lnTo>
                <a:lnTo>
                  <a:pt x="16510" y="2023110"/>
                </a:lnTo>
                <a:lnTo>
                  <a:pt x="41910" y="2023110"/>
                </a:lnTo>
                <a:lnTo>
                  <a:pt x="41910" y="2018030"/>
                </a:lnTo>
                <a:close/>
              </a:path>
              <a:path w="41910" h="2208529">
                <a:moveTo>
                  <a:pt x="41910" y="2011680"/>
                </a:moveTo>
                <a:lnTo>
                  <a:pt x="13970" y="2011680"/>
                </a:lnTo>
                <a:lnTo>
                  <a:pt x="13970" y="2015490"/>
                </a:lnTo>
                <a:lnTo>
                  <a:pt x="15240" y="2015490"/>
                </a:lnTo>
                <a:lnTo>
                  <a:pt x="15240" y="2016760"/>
                </a:lnTo>
                <a:lnTo>
                  <a:pt x="41910" y="2016760"/>
                </a:lnTo>
                <a:lnTo>
                  <a:pt x="41910" y="2011680"/>
                </a:lnTo>
                <a:close/>
              </a:path>
              <a:path w="41910" h="2208529">
                <a:moveTo>
                  <a:pt x="41910" y="2005330"/>
                </a:moveTo>
                <a:lnTo>
                  <a:pt x="12700" y="2005330"/>
                </a:lnTo>
                <a:lnTo>
                  <a:pt x="12700" y="2009140"/>
                </a:lnTo>
                <a:lnTo>
                  <a:pt x="13970" y="2009140"/>
                </a:lnTo>
                <a:lnTo>
                  <a:pt x="13970" y="2010410"/>
                </a:lnTo>
                <a:lnTo>
                  <a:pt x="41910" y="2010410"/>
                </a:lnTo>
                <a:lnTo>
                  <a:pt x="41910" y="2005330"/>
                </a:lnTo>
                <a:close/>
              </a:path>
              <a:path w="41910" h="2208529">
                <a:moveTo>
                  <a:pt x="41910" y="1998980"/>
                </a:moveTo>
                <a:lnTo>
                  <a:pt x="11430" y="1998980"/>
                </a:lnTo>
                <a:lnTo>
                  <a:pt x="11430" y="2002790"/>
                </a:lnTo>
                <a:lnTo>
                  <a:pt x="12700" y="2002790"/>
                </a:lnTo>
                <a:lnTo>
                  <a:pt x="12700" y="2004060"/>
                </a:lnTo>
                <a:lnTo>
                  <a:pt x="41910" y="2004060"/>
                </a:lnTo>
                <a:lnTo>
                  <a:pt x="41910" y="1998980"/>
                </a:lnTo>
                <a:close/>
              </a:path>
              <a:path w="41910" h="2208529">
                <a:moveTo>
                  <a:pt x="41910" y="1992630"/>
                </a:moveTo>
                <a:lnTo>
                  <a:pt x="10160" y="1992630"/>
                </a:lnTo>
                <a:lnTo>
                  <a:pt x="10160" y="1996440"/>
                </a:lnTo>
                <a:lnTo>
                  <a:pt x="11430" y="1996440"/>
                </a:lnTo>
                <a:lnTo>
                  <a:pt x="11430" y="1997710"/>
                </a:lnTo>
                <a:lnTo>
                  <a:pt x="41910" y="1997710"/>
                </a:lnTo>
                <a:lnTo>
                  <a:pt x="41910" y="1992630"/>
                </a:lnTo>
                <a:close/>
              </a:path>
              <a:path w="41910" h="2208529">
                <a:moveTo>
                  <a:pt x="41910" y="1986280"/>
                </a:moveTo>
                <a:lnTo>
                  <a:pt x="8890" y="1986280"/>
                </a:lnTo>
                <a:lnTo>
                  <a:pt x="8890" y="1991360"/>
                </a:lnTo>
                <a:lnTo>
                  <a:pt x="41910" y="1991360"/>
                </a:lnTo>
                <a:lnTo>
                  <a:pt x="41910" y="1986280"/>
                </a:lnTo>
                <a:close/>
              </a:path>
              <a:path w="41910" h="2208529">
                <a:moveTo>
                  <a:pt x="41910" y="1979930"/>
                </a:moveTo>
                <a:lnTo>
                  <a:pt x="7620" y="1979930"/>
                </a:lnTo>
                <a:lnTo>
                  <a:pt x="7620" y="1985010"/>
                </a:lnTo>
                <a:lnTo>
                  <a:pt x="41910" y="1985010"/>
                </a:lnTo>
                <a:lnTo>
                  <a:pt x="41910" y="1979930"/>
                </a:lnTo>
                <a:close/>
              </a:path>
              <a:path w="41910" h="2208529">
                <a:moveTo>
                  <a:pt x="41910" y="1973580"/>
                </a:moveTo>
                <a:lnTo>
                  <a:pt x="6350" y="1973580"/>
                </a:lnTo>
                <a:lnTo>
                  <a:pt x="6350" y="1978660"/>
                </a:lnTo>
                <a:lnTo>
                  <a:pt x="41910" y="1978660"/>
                </a:lnTo>
                <a:lnTo>
                  <a:pt x="41910" y="1973580"/>
                </a:lnTo>
                <a:close/>
              </a:path>
              <a:path w="41910" h="2208529">
                <a:moveTo>
                  <a:pt x="41910" y="1967230"/>
                </a:moveTo>
                <a:lnTo>
                  <a:pt x="5080" y="1967230"/>
                </a:lnTo>
                <a:lnTo>
                  <a:pt x="5080" y="1972310"/>
                </a:lnTo>
                <a:lnTo>
                  <a:pt x="41910" y="1972310"/>
                </a:lnTo>
                <a:lnTo>
                  <a:pt x="41910" y="1967230"/>
                </a:lnTo>
                <a:close/>
              </a:path>
              <a:path w="41910" h="2208529">
                <a:moveTo>
                  <a:pt x="41910" y="1960880"/>
                </a:moveTo>
                <a:lnTo>
                  <a:pt x="3810" y="1960880"/>
                </a:lnTo>
                <a:lnTo>
                  <a:pt x="3810" y="1965960"/>
                </a:lnTo>
                <a:lnTo>
                  <a:pt x="41910" y="1965960"/>
                </a:lnTo>
                <a:lnTo>
                  <a:pt x="41910" y="1960880"/>
                </a:lnTo>
                <a:close/>
              </a:path>
              <a:path w="41910" h="2208529">
                <a:moveTo>
                  <a:pt x="41910" y="1954530"/>
                </a:moveTo>
                <a:lnTo>
                  <a:pt x="2540" y="1954530"/>
                </a:lnTo>
                <a:lnTo>
                  <a:pt x="2540" y="1959610"/>
                </a:lnTo>
                <a:lnTo>
                  <a:pt x="41910" y="1959610"/>
                </a:lnTo>
                <a:lnTo>
                  <a:pt x="41910" y="1954530"/>
                </a:lnTo>
                <a:close/>
              </a:path>
              <a:path w="41910" h="2208529">
                <a:moveTo>
                  <a:pt x="41910" y="1948180"/>
                </a:moveTo>
                <a:lnTo>
                  <a:pt x="1270" y="1948180"/>
                </a:lnTo>
                <a:lnTo>
                  <a:pt x="1270" y="1953260"/>
                </a:lnTo>
                <a:lnTo>
                  <a:pt x="41910" y="1953260"/>
                </a:lnTo>
                <a:lnTo>
                  <a:pt x="41910" y="1948180"/>
                </a:lnTo>
                <a:close/>
              </a:path>
              <a:path w="41910" h="2208529">
                <a:moveTo>
                  <a:pt x="41910" y="1941830"/>
                </a:moveTo>
                <a:lnTo>
                  <a:pt x="0" y="1941830"/>
                </a:lnTo>
                <a:lnTo>
                  <a:pt x="0" y="1948180"/>
                </a:lnTo>
                <a:lnTo>
                  <a:pt x="1270" y="1948180"/>
                </a:lnTo>
                <a:lnTo>
                  <a:pt x="1270" y="1946910"/>
                </a:lnTo>
                <a:lnTo>
                  <a:pt x="41910" y="1946910"/>
                </a:lnTo>
                <a:lnTo>
                  <a:pt x="41910" y="1941830"/>
                </a:lnTo>
                <a:close/>
              </a:path>
              <a:path w="41910" h="2208529">
                <a:moveTo>
                  <a:pt x="41910" y="1935480"/>
                </a:moveTo>
                <a:lnTo>
                  <a:pt x="0" y="1935480"/>
                </a:lnTo>
                <a:lnTo>
                  <a:pt x="0" y="1940560"/>
                </a:lnTo>
                <a:lnTo>
                  <a:pt x="41910" y="1940560"/>
                </a:lnTo>
                <a:lnTo>
                  <a:pt x="41910" y="1935480"/>
                </a:lnTo>
                <a:close/>
              </a:path>
              <a:path w="41910" h="2208529">
                <a:moveTo>
                  <a:pt x="41910" y="1929130"/>
                </a:moveTo>
                <a:lnTo>
                  <a:pt x="0" y="1929130"/>
                </a:lnTo>
                <a:lnTo>
                  <a:pt x="0" y="1934210"/>
                </a:lnTo>
                <a:lnTo>
                  <a:pt x="41910" y="1934210"/>
                </a:lnTo>
                <a:lnTo>
                  <a:pt x="41910" y="1929130"/>
                </a:lnTo>
                <a:close/>
              </a:path>
              <a:path w="41910" h="2208529">
                <a:moveTo>
                  <a:pt x="41910" y="1924050"/>
                </a:moveTo>
                <a:lnTo>
                  <a:pt x="0" y="1924050"/>
                </a:lnTo>
                <a:lnTo>
                  <a:pt x="0" y="1927860"/>
                </a:lnTo>
                <a:lnTo>
                  <a:pt x="41910" y="1927860"/>
                </a:lnTo>
                <a:lnTo>
                  <a:pt x="41910" y="192405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5568950" y="4093209"/>
            <a:ext cx="43180" cy="1968500"/>
          </a:xfrm>
          <a:custGeom>
            <a:avLst/>
            <a:gdLst/>
            <a:ahLst/>
            <a:cxnLst/>
            <a:rect l="l" t="t" r="r" b="b"/>
            <a:pathLst>
              <a:path w="43179" h="196850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20" y="5079"/>
                </a:lnTo>
                <a:lnTo>
                  <a:pt x="7620" y="3810"/>
                </a:lnTo>
                <a:lnTo>
                  <a:pt x="5079" y="3810"/>
                </a:lnTo>
                <a:lnTo>
                  <a:pt x="5079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43179" h="196850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60"/>
                </a:lnTo>
                <a:lnTo>
                  <a:pt x="15240" y="10160"/>
                </a:lnTo>
                <a:lnTo>
                  <a:pt x="15240" y="8890"/>
                </a:lnTo>
                <a:lnTo>
                  <a:pt x="13970" y="8890"/>
                </a:lnTo>
                <a:lnTo>
                  <a:pt x="13970" y="7620"/>
                </a:lnTo>
                <a:lnTo>
                  <a:pt x="11429" y="7620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43179" h="1968500">
                <a:moveTo>
                  <a:pt x="20320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7939" y="17779"/>
                </a:lnTo>
                <a:lnTo>
                  <a:pt x="27939" y="16509"/>
                </a:lnTo>
                <a:lnTo>
                  <a:pt x="26670" y="16509"/>
                </a:lnTo>
                <a:lnTo>
                  <a:pt x="2667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90" y="13969"/>
                </a:lnTo>
                <a:lnTo>
                  <a:pt x="21590" y="12700"/>
                </a:lnTo>
                <a:lnTo>
                  <a:pt x="20320" y="12700"/>
                </a:lnTo>
                <a:lnTo>
                  <a:pt x="20320" y="11430"/>
                </a:lnTo>
                <a:close/>
              </a:path>
              <a:path w="43179" h="1968500">
                <a:moveTo>
                  <a:pt x="30480" y="17780"/>
                </a:moveTo>
                <a:lnTo>
                  <a:pt x="0" y="17780"/>
                </a:lnTo>
                <a:lnTo>
                  <a:pt x="0" y="24129"/>
                </a:lnTo>
                <a:lnTo>
                  <a:pt x="39369" y="24129"/>
                </a:lnTo>
                <a:lnTo>
                  <a:pt x="39369" y="22859"/>
                </a:lnTo>
                <a:lnTo>
                  <a:pt x="36829" y="22859"/>
                </a:lnTo>
                <a:lnTo>
                  <a:pt x="36829" y="21589"/>
                </a:lnTo>
                <a:lnTo>
                  <a:pt x="34290" y="21589"/>
                </a:lnTo>
                <a:lnTo>
                  <a:pt x="34290" y="20319"/>
                </a:lnTo>
                <a:lnTo>
                  <a:pt x="33020" y="20319"/>
                </a:lnTo>
                <a:lnTo>
                  <a:pt x="33020" y="19050"/>
                </a:lnTo>
                <a:lnTo>
                  <a:pt x="30480" y="19050"/>
                </a:lnTo>
                <a:lnTo>
                  <a:pt x="30480" y="17780"/>
                </a:lnTo>
                <a:close/>
              </a:path>
              <a:path w="43179" h="1968500">
                <a:moveTo>
                  <a:pt x="40639" y="24130"/>
                </a:moveTo>
                <a:lnTo>
                  <a:pt x="0" y="24130"/>
                </a:lnTo>
                <a:lnTo>
                  <a:pt x="0" y="55879"/>
                </a:lnTo>
                <a:lnTo>
                  <a:pt x="43179" y="55879"/>
                </a:lnTo>
                <a:lnTo>
                  <a:pt x="43179" y="25400"/>
                </a:lnTo>
                <a:lnTo>
                  <a:pt x="40639" y="25400"/>
                </a:lnTo>
                <a:lnTo>
                  <a:pt x="40639" y="24130"/>
                </a:lnTo>
                <a:close/>
              </a:path>
              <a:path w="43179" h="1968500">
                <a:moveTo>
                  <a:pt x="43179" y="55880"/>
                </a:moveTo>
                <a:lnTo>
                  <a:pt x="0" y="55880"/>
                </a:lnTo>
                <a:lnTo>
                  <a:pt x="0" y="62229"/>
                </a:lnTo>
                <a:lnTo>
                  <a:pt x="43179" y="62229"/>
                </a:lnTo>
                <a:lnTo>
                  <a:pt x="43179" y="55880"/>
                </a:lnTo>
                <a:close/>
              </a:path>
              <a:path w="43179" h="1968500">
                <a:moveTo>
                  <a:pt x="4317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43179" y="68579"/>
                </a:lnTo>
                <a:lnTo>
                  <a:pt x="43179" y="62230"/>
                </a:lnTo>
                <a:close/>
              </a:path>
              <a:path w="43179" h="1968500">
                <a:moveTo>
                  <a:pt x="4317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43179" y="81279"/>
                </a:lnTo>
                <a:lnTo>
                  <a:pt x="43179" y="68580"/>
                </a:lnTo>
                <a:close/>
              </a:path>
              <a:path w="43179" h="1968500">
                <a:moveTo>
                  <a:pt x="43179" y="81280"/>
                </a:moveTo>
                <a:lnTo>
                  <a:pt x="0" y="81280"/>
                </a:lnTo>
                <a:lnTo>
                  <a:pt x="0" y="100329"/>
                </a:lnTo>
                <a:lnTo>
                  <a:pt x="43179" y="100329"/>
                </a:lnTo>
                <a:lnTo>
                  <a:pt x="43179" y="81280"/>
                </a:lnTo>
                <a:close/>
              </a:path>
              <a:path w="43179" h="1968500">
                <a:moveTo>
                  <a:pt x="43179" y="100330"/>
                </a:moveTo>
                <a:lnTo>
                  <a:pt x="0" y="100330"/>
                </a:lnTo>
                <a:lnTo>
                  <a:pt x="0" y="151129"/>
                </a:lnTo>
                <a:lnTo>
                  <a:pt x="43179" y="151129"/>
                </a:lnTo>
                <a:lnTo>
                  <a:pt x="43179" y="100330"/>
                </a:lnTo>
                <a:close/>
              </a:path>
              <a:path w="43179" h="1968500">
                <a:moveTo>
                  <a:pt x="43179" y="151130"/>
                </a:moveTo>
                <a:lnTo>
                  <a:pt x="0" y="151130"/>
                </a:lnTo>
                <a:lnTo>
                  <a:pt x="0" y="163829"/>
                </a:lnTo>
                <a:lnTo>
                  <a:pt x="43179" y="163829"/>
                </a:lnTo>
                <a:lnTo>
                  <a:pt x="43179" y="151130"/>
                </a:lnTo>
                <a:close/>
              </a:path>
              <a:path w="43179" h="1968500">
                <a:moveTo>
                  <a:pt x="43179" y="163830"/>
                </a:moveTo>
                <a:lnTo>
                  <a:pt x="0" y="163830"/>
                </a:lnTo>
                <a:lnTo>
                  <a:pt x="0" y="170179"/>
                </a:lnTo>
                <a:lnTo>
                  <a:pt x="43179" y="170179"/>
                </a:lnTo>
                <a:lnTo>
                  <a:pt x="43179" y="163830"/>
                </a:lnTo>
                <a:close/>
              </a:path>
              <a:path w="43179" h="1968500">
                <a:moveTo>
                  <a:pt x="43179" y="170180"/>
                </a:moveTo>
                <a:lnTo>
                  <a:pt x="0" y="170180"/>
                </a:lnTo>
                <a:lnTo>
                  <a:pt x="0" y="182879"/>
                </a:lnTo>
                <a:lnTo>
                  <a:pt x="43179" y="182879"/>
                </a:lnTo>
                <a:lnTo>
                  <a:pt x="43179" y="170180"/>
                </a:lnTo>
                <a:close/>
              </a:path>
              <a:path w="43179" h="1968500">
                <a:moveTo>
                  <a:pt x="43179" y="182880"/>
                </a:moveTo>
                <a:lnTo>
                  <a:pt x="0" y="182880"/>
                </a:lnTo>
                <a:lnTo>
                  <a:pt x="0" y="214629"/>
                </a:lnTo>
                <a:lnTo>
                  <a:pt x="43179" y="214629"/>
                </a:lnTo>
                <a:lnTo>
                  <a:pt x="43179" y="182880"/>
                </a:lnTo>
                <a:close/>
              </a:path>
              <a:path w="43179" h="1968500">
                <a:moveTo>
                  <a:pt x="43179" y="214630"/>
                </a:moveTo>
                <a:lnTo>
                  <a:pt x="0" y="214630"/>
                </a:lnTo>
                <a:lnTo>
                  <a:pt x="0" y="220979"/>
                </a:lnTo>
                <a:lnTo>
                  <a:pt x="43179" y="220979"/>
                </a:lnTo>
                <a:lnTo>
                  <a:pt x="43179" y="214630"/>
                </a:lnTo>
                <a:close/>
              </a:path>
              <a:path w="43179" h="1968500">
                <a:moveTo>
                  <a:pt x="43179" y="220980"/>
                </a:moveTo>
                <a:lnTo>
                  <a:pt x="0" y="220980"/>
                </a:lnTo>
                <a:lnTo>
                  <a:pt x="0" y="227329"/>
                </a:lnTo>
                <a:lnTo>
                  <a:pt x="43179" y="227329"/>
                </a:lnTo>
                <a:lnTo>
                  <a:pt x="43179" y="220980"/>
                </a:lnTo>
                <a:close/>
              </a:path>
              <a:path w="43179" h="1968500">
                <a:moveTo>
                  <a:pt x="43179" y="227330"/>
                </a:moveTo>
                <a:lnTo>
                  <a:pt x="0" y="227330"/>
                </a:lnTo>
                <a:lnTo>
                  <a:pt x="0" y="240029"/>
                </a:lnTo>
                <a:lnTo>
                  <a:pt x="43179" y="240029"/>
                </a:lnTo>
                <a:lnTo>
                  <a:pt x="43179" y="227330"/>
                </a:lnTo>
                <a:close/>
              </a:path>
              <a:path w="43179" h="1968500">
                <a:moveTo>
                  <a:pt x="43179" y="240030"/>
                </a:moveTo>
                <a:lnTo>
                  <a:pt x="0" y="240030"/>
                </a:lnTo>
                <a:lnTo>
                  <a:pt x="0" y="246379"/>
                </a:lnTo>
                <a:lnTo>
                  <a:pt x="43179" y="246379"/>
                </a:lnTo>
                <a:lnTo>
                  <a:pt x="43179" y="240030"/>
                </a:lnTo>
                <a:close/>
              </a:path>
              <a:path w="43179" h="1968500">
                <a:moveTo>
                  <a:pt x="43179" y="246380"/>
                </a:moveTo>
                <a:lnTo>
                  <a:pt x="0" y="246380"/>
                </a:lnTo>
                <a:lnTo>
                  <a:pt x="0" y="252729"/>
                </a:lnTo>
                <a:lnTo>
                  <a:pt x="43179" y="252729"/>
                </a:lnTo>
                <a:lnTo>
                  <a:pt x="43179" y="246380"/>
                </a:lnTo>
                <a:close/>
              </a:path>
              <a:path w="43179" h="1968500">
                <a:moveTo>
                  <a:pt x="43179" y="252730"/>
                </a:moveTo>
                <a:lnTo>
                  <a:pt x="0" y="252730"/>
                </a:lnTo>
                <a:lnTo>
                  <a:pt x="0" y="278129"/>
                </a:lnTo>
                <a:lnTo>
                  <a:pt x="43179" y="278129"/>
                </a:lnTo>
                <a:lnTo>
                  <a:pt x="43179" y="252730"/>
                </a:lnTo>
                <a:close/>
              </a:path>
              <a:path w="43179" h="1968500">
                <a:moveTo>
                  <a:pt x="43179" y="278130"/>
                </a:moveTo>
                <a:lnTo>
                  <a:pt x="0" y="278130"/>
                </a:lnTo>
                <a:lnTo>
                  <a:pt x="0" y="303529"/>
                </a:lnTo>
                <a:lnTo>
                  <a:pt x="43179" y="303529"/>
                </a:lnTo>
                <a:lnTo>
                  <a:pt x="43179" y="278130"/>
                </a:lnTo>
                <a:close/>
              </a:path>
              <a:path w="43179" h="1968500">
                <a:moveTo>
                  <a:pt x="43179" y="303530"/>
                </a:moveTo>
                <a:lnTo>
                  <a:pt x="0" y="303530"/>
                </a:lnTo>
                <a:lnTo>
                  <a:pt x="0" y="309879"/>
                </a:lnTo>
                <a:lnTo>
                  <a:pt x="43179" y="309879"/>
                </a:lnTo>
                <a:lnTo>
                  <a:pt x="43179" y="303530"/>
                </a:lnTo>
                <a:close/>
              </a:path>
              <a:path w="43179" h="1968500">
                <a:moveTo>
                  <a:pt x="43179" y="309880"/>
                </a:moveTo>
                <a:lnTo>
                  <a:pt x="0" y="309880"/>
                </a:lnTo>
                <a:lnTo>
                  <a:pt x="0" y="341629"/>
                </a:lnTo>
                <a:lnTo>
                  <a:pt x="43179" y="341629"/>
                </a:lnTo>
                <a:lnTo>
                  <a:pt x="43179" y="309880"/>
                </a:lnTo>
                <a:close/>
              </a:path>
              <a:path w="43179" h="1968500">
                <a:moveTo>
                  <a:pt x="43179" y="341630"/>
                </a:moveTo>
                <a:lnTo>
                  <a:pt x="0" y="341630"/>
                </a:lnTo>
                <a:lnTo>
                  <a:pt x="0" y="360679"/>
                </a:lnTo>
                <a:lnTo>
                  <a:pt x="43179" y="360679"/>
                </a:lnTo>
                <a:lnTo>
                  <a:pt x="43179" y="341630"/>
                </a:lnTo>
                <a:close/>
              </a:path>
              <a:path w="43179" h="1968500">
                <a:moveTo>
                  <a:pt x="43179" y="360680"/>
                </a:moveTo>
                <a:lnTo>
                  <a:pt x="0" y="360680"/>
                </a:lnTo>
                <a:lnTo>
                  <a:pt x="0" y="379729"/>
                </a:lnTo>
                <a:lnTo>
                  <a:pt x="43179" y="379729"/>
                </a:lnTo>
                <a:lnTo>
                  <a:pt x="43179" y="360680"/>
                </a:lnTo>
                <a:close/>
              </a:path>
              <a:path w="43179" h="1968500">
                <a:moveTo>
                  <a:pt x="43179" y="379730"/>
                </a:moveTo>
                <a:lnTo>
                  <a:pt x="0" y="379730"/>
                </a:lnTo>
                <a:lnTo>
                  <a:pt x="0" y="386079"/>
                </a:lnTo>
                <a:lnTo>
                  <a:pt x="43179" y="386079"/>
                </a:lnTo>
                <a:lnTo>
                  <a:pt x="43179" y="379730"/>
                </a:lnTo>
                <a:close/>
              </a:path>
              <a:path w="43179" h="1968500">
                <a:moveTo>
                  <a:pt x="43179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43179" y="392429"/>
                </a:lnTo>
                <a:lnTo>
                  <a:pt x="43179" y="386080"/>
                </a:lnTo>
                <a:close/>
              </a:path>
              <a:path w="43179" h="1968500">
                <a:moveTo>
                  <a:pt x="43179" y="392430"/>
                </a:moveTo>
                <a:lnTo>
                  <a:pt x="0" y="392430"/>
                </a:lnTo>
                <a:lnTo>
                  <a:pt x="0" y="398779"/>
                </a:lnTo>
                <a:lnTo>
                  <a:pt x="43179" y="398779"/>
                </a:lnTo>
                <a:lnTo>
                  <a:pt x="43179" y="392430"/>
                </a:lnTo>
                <a:close/>
              </a:path>
              <a:path w="43179" h="1968500">
                <a:moveTo>
                  <a:pt x="43179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43179" y="405129"/>
                </a:lnTo>
                <a:lnTo>
                  <a:pt x="43179" y="398780"/>
                </a:lnTo>
                <a:close/>
              </a:path>
              <a:path w="43179" h="1968500">
                <a:moveTo>
                  <a:pt x="43179" y="405130"/>
                </a:moveTo>
                <a:lnTo>
                  <a:pt x="0" y="405130"/>
                </a:lnTo>
                <a:lnTo>
                  <a:pt x="0" y="417829"/>
                </a:lnTo>
                <a:lnTo>
                  <a:pt x="43179" y="417829"/>
                </a:lnTo>
                <a:lnTo>
                  <a:pt x="43179" y="405130"/>
                </a:lnTo>
                <a:close/>
              </a:path>
              <a:path w="43179" h="1968500">
                <a:moveTo>
                  <a:pt x="43179" y="417830"/>
                </a:moveTo>
                <a:lnTo>
                  <a:pt x="0" y="417830"/>
                </a:lnTo>
                <a:lnTo>
                  <a:pt x="0" y="424179"/>
                </a:lnTo>
                <a:lnTo>
                  <a:pt x="43179" y="424179"/>
                </a:lnTo>
                <a:lnTo>
                  <a:pt x="43179" y="417830"/>
                </a:lnTo>
                <a:close/>
              </a:path>
              <a:path w="43179" h="1968500">
                <a:moveTo>
                  <a:pt x="4317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43179" y="430529"/>
                </a:lnTo>
                <a:lnTo>
                  <a:pt x="43179" y="424180"/>
                </a:lnTo>
                <a:close/>
              </a:path>
              <a:path w="43179" h="1968500">
                <a:moveTo>
                  <a:pt x="43179" y="430530"/>
                </a:moveTo>
                <a:lnTo>
                  <a:pt x="0" y="430530"/>
                </a:lnTo>
                <a:lnTo>
                  <a:pt x="0" y="436879"/>
                </a:lnTo>
                <a:lnTo>
                  <a:pt x="43179" y="436879"/>
                </a:lnTo>
                <a:lnTo>
                  <a:pt x="43179" y="430530"/>
                </a:lnTo>
                <a:close/>
              </a:path>
              <a:path w="43179" h="1968500">
                <a:moveTo>
                  <a:pt x="43179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43179" y="443229"/>
                </a:lnTo>
                <a:lnTo>
                  <a:pt x="43179" y="436880"/>
                </a:lnTo>
                <a:close/>
              </a:path>
              <a:path w="43179" h="1968500">
                <a:moveTo>
                  <a:pt x="43179" y="443230"/>
                </a:moveTo>
                <a:lnTo>
                  <a:pt x="0" y="443230"/>
                </a:lnTo>
                <a:lnTo>
                  <a:pt x="0" y="449579"/>
                </a:lnTo>
                <a:lnTo>
                  <a:pt x="43179" y="449579"/>
                </a:lnTo>
                <a:lnTo>
                  <a:pt x="43179" y="443230"/>
                </a:lnTo>
                <a:close/>
              </a:path>
              <a:path w="43179" h="1968500">
                <a:moveTo>
                  <a:pt x="43179" y="449580"/>
                </a:moveTo>
                <a:lnTo>
                  <a:pt x="0" y="449580"/>
                </a:lnTo>
                <a:lnTo>
                  <a:pt x="0" y="455929"/>
                </a:lnTo>
                <a:lnTo>
                  <a:pt x="43179" y="455929"/>
                </a:lnTo>
                <a:lnTo>
                  <a:pt x="43179" y="449580"/>
                </a:lnTo>
                <a:close/>
              </a:path>
              <a:path w="43179" h="1968500">
                <a:moveTo>
                  <a:pt x="43179" y="455930"/>
                </a:moveTo>
                <a:lnTo>
                  <a:pt x="0" y="455930"/>
                </a:lnTo>
                <a:lnTo>
                  <a:pt x="0" y="462279"/>
                </a:lnTo>
                <a:lnTo>
                  <a:pt x="43179" y="462279"/>
                </a:lnTo>
                <a:lnTo>
                  <a:pt x="43179" y="455930"/>
                </a:lnTo>
                <a:close/>
              </a:path>
              <a:path w="43179" h="1968500">
                <a:moveTo>
                  <a:pt x="43179" y="462280"/>
                </a:moveTo>
                <a:lnTo>
                  <a:pt x="0" y="462280"/>
                </a:lnTo>
                <a:lnTo>
                  <a:pt x="0" y="468629"/>
                </a:lnTo>
                <a:lnTo>
                  <a:pt x="43179" y="468629"/>
                </a:lnTo>
                <a:lnTo>
                  <a:pt x="43179" y="462280"/>
                </a:lnTo>
                <a:close/>
              </a:path>
              <a:path w="43179" h="1968500">
                <a:moveTo>
                  <a:pt x="43179" y="468630"/>
                </a:moveTo>
                <a:lnTo>
                  <a:pt x="0" y="468630"/>
                </a:lnTo>
                <a:lnTo>
                  <a:pt x="0" y="494029"/>
                </a:lnTo>
                <a:lnTo>
                  <a:pt x="43179" y="494029"/>
                </a:lnTo>
                <a:lnTo>
                  <a:pt x="43179" y="468630"/>
                </a:lnTo>
                <a:close/>
              </a:path>
              <a:path w="43179" h="1968500">
                <a:moveTo>
                  <a:pt x="43179" y="494030"/>
                </a:moveTo>
                <a:lnTo>
                  <a:pt x="0" y="494030"/>
                </a:lnTo>
                <a:lnTo>
                  <a:pt x="0" y="525779"/>
                </a:lnTo>
                <a:lnTo>
                  <a:pt x="43179" y="525779"/>
                </a:lnTo>
                <a:lnTo>
                  <a:pt x="43179" y="494030"/>
                </a:lnTo>
                <a:close/>
              </a:path>
              <a:path w="43179" h="1968500">
                <a:moveTo>
                  <a:pt x="43179" y="525780"/>
                </a:moveTo>
                <a:lnTo>
                  <a:pt x="0" y="525780"/>
                </a:lnTo>
                <a:lnTo>
                  <a:pt x="0" y="532129"/>
                </a:lnTo>
                <a:lnTo>
                  <a:pt x="43179" y="532129"/>
                </a:lnTo>
                <a:lnTo>
                  <a:pt x="43179" y="525780"/>
                </a:lnTo>
                <a:close/>
              </a:path>
              <a:path w="43179" h="1968500">
                <a:moveTo>
                  <a:pt x="43179" y="532130"/>
                </a:moveTo>
                <a:lnTo>
                  <a:pt x="0" y="532130"/>
                </a:lnTo>
                <a:lnTo>
                  <a:pt x="0" y="563879"/>
                </a:lnTo>
                <a:lnTo>
                  <a:pt x="43179" y="563879"/>
                </a:lnTo>
                <a:lnTo>
                  <a:pt x="43179" y="532130"/>
                </a:lnTo>
                <a:close/>
              </a:path>
              <a:path w="43179" h="1968500">
                <a:moveTo>
                  <a:pt x="43179" y="566420"/>
                </a:moveTo>
                <a:lnTo>
                  <a:pt x="0" y="566420"/>
                </a:lnTo>
                <a:lnTo>
                  <a:pt x="0" y="601979"/>
                </a:lnTo>
                <a:lnTo>
                  <a:pt x="43179" y="601979"/>
                </a:lnTo>
                <a:lnTo>
                  <a:pt x="43179" y="566420"/>
                </a:lnTo>
                <a:close/>
              </a:path>
              <a:path w="43179" h="1968500">
                <a:moveTo>
                  <a:pt x="43179" y="563880"/>
                </a:moveTo>
                <a:lnTo>
                  <a:pt x="0" y="563880"/>
                </a:lnTo>
                <a:lnTo>
                  <a:pt x="0" y="566419"/>
                </a:lnTo>
                <a:lnTo>
                  <a:pt x="43179" y="566419"/>
                </a:lnTo>
                <a:lnTo>
                  <a:pt x="43179" y="563880"/>
                </a:lnTo>
                <a:close/>
              </a:path>
              <a:path w="43179" h="1968500">
                <a:moveTo>
                  <a:pt x="4317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43179" y="608329"/>
                </a:lnTo>
                <a:lnTo>
                  <a:pt x="43179" y="601980"/>
                </a:lnTo>
                <a:close/>
              </a:path>
              <a:path w="43179" h="1968500">
                <a:moveTo>
                  <a:pt x="43179" y="608330"/>
                </a:moveTo>
                <a:lnTo>
                  <a:pt x="0" y="608330"/>
                </a:lnTo>
                <a:lnTo>
                  <a:pt x="0" y="640079"/>
                </a:lnTo>
                <a:lnTo>
                  <a:pt x="43179" y="640079"/>
                </a:lnTo>
                <a:lnTo>
                  <a:pt x="43179" y="608330"/>
                </a:lnTo>
                <a:close/>
              </a:path>
              <a:path w="43179" h="1968500">
                <a:moveTo>
                  <a:pt x="43179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43179" y="646429"/>
                </a:lnTo>
                <a:lnTo>
                  <a:pt x="43179" y="640080"/>
                </a:lnTo>
                <a:close/>
              </a:path>
              <a:path w="43179" h="1968500">
                <a:moveTo>
                  <a:pt x="43179" y="646430"/>
                </a:moveTo>
                <a:lnTo>
                  <a:pt x="0" y="646430"/>
                </a:lnTo>
                <a:lnTo>
                  <a:pt x="0" y="678179"/>
                </a:lnTo>
                <a:lnTo>
                  <a:pt x="43179" y="678179"/>
                </a:lnTo>
                <a:lnTo>
                  <a:pt x="43179" y="646430"/>
                </a:lnTo>
                <a:close/>
              </a:path>
              <a:path w="43179" h="1968500">
                <a:moveTo>
                  <a:pt x="43179" y="678180"/>
                </a:moveTo>
                <a:lnTo>
                  <a:pt x="0" y="678180"/>
                </a:lnTo>
                <a:lnTo>
                  <a:pt x="0" y="684529"/>
                </a:lnTo>
                <a:lnTo>
                  <a:pt x="43179" y="684529"/>
                </a:lnTo>
                <a:lnTo>
                  <a:pt x="43179" y="678180"/>
                </a:lnTo>
                <a:close/>
              </a:path>
              <a:path w="43179" h="1968500">
                <a:moveTo>
                  <a:pt x="43179" y="684530"/>
                </a:moveTo>
                <a:lnTo>
                  <a:pt x="0" y="684530"/>
                </a:lnTo>
                <a:lnTo>
                  <a:pt x="0" y="690879"/>
                </a:lnTo>
                <a:lnTo>
                  <a:pt x="43179" y="690879"/>
                </a:lnTo>
                <a:lnTo>
                  <a:pt x="43179" y="684530"/>
                </a:lnTo>
                <a:close/>
              </a:path>
              <a:path w="43179" h="1968500">
                <a:moveTo>
                  <a:pt x="43179" y="690880"/>
                </a:moveTo>
                <a:lnTo>
                  <a:pt x="0" y="690880"/>
                </a:lnTo>
                <a:lnTo>
                  <a:pt x="0" y="703579"/>
                </a:lnTo>
                <a:lnTo>
                  <a:pt x="43179" y="703579"/>
                </a:lnTo>
                <a:lnTo>
                  <a:pt x="43179" y="690880"/>
                </a:lnTo>
                <a:close/>
              </a:path>
              <a:path w="43179" h="1968500">
                <a:moveTo>
                  <a:pt x="43179" y="703580"/>
                </a:moveTo>
                <a:lnTo>
                  <a:pt x="0" y="703580"/>
                </a:lnTo>
                <a:lnTo>
                  <a:pt x="0" y="709929"/>
                </a:lnTo>
                <a:lnTo>
                  <a:pt x="43179" y="709929"/>
                </a:lnTo>
                <a:lnTo>
                  <a:pt x="43179" y="703580"/>
                </a:lnTo>
                <a:close/>
              </a:path>
              <a:path w="43179" h="1968500">
                <a:moveTo>
                  <a:pt x="43179" y="709930"/>
                </a:moveTo>
                <a:lnTo>
                  <a:pt x="0" y="709930"/>
                </a:lnTo>
                <a:lnTo>
                  <a:pt x="0" y="716279"/>
                </a:lnTo>
                <a:lnTo>
                  <a:pt x="43179" y="716279"/>
                </a:lnTo>
                <a:lnTo>
                  <a:pt x="43179" y="709930"/>
                </a:lnTo>
                <a:close/>
              </a:path>
              <a:path w="43179" h="1968500">
                <a:moveTo>
                  <a:pt x="4317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43179" y="722629"/>
                </a:lnTo>
                <a:lnTo>
                  <a:pt x="43179" y="716280"/>
                </a:lnTo>
                <a:close/>
              </a:path>
              <a:path w="43179" h="1968500">
                <a:moveTo>
                  <a:pt x="43179" y="722630"/>
                </a:moveTo>
                <a:lnTo>
                  <a:pt x="0" y="722630"/>
                </a:lnTo>
                <a:lnTo>
                  <a:pt x="0" y="735329"/>
                </a:lnTo>
                <a:lnTo>
                  <a:pt x="43179" y="735329"/>
                </a:lnTo>
                <a:lnTo>
                  <a:pt x="43179" y="722630"/>
                </a:lnTo>
                <a:close/>
              </a:path>
              <a:path w="43179" h="1968500">
                <a:moveTo>
                  <a:pt x="43179" y="735330"/>
                </a:moveTo>
                <a:lnTo>
                  <a:pt x="0" y="735330"/>
                </a:lnTo>
                <a:lnTo>
                  <a:pt x="0" y="748029"/>
                </a:lnTo>
                <a:lnTo>
                  <a:pt x="43179" y="748029"/>
                </a:lnTo>
                <a:lnTo>
                  <a:pt x="43179" y="735330"/>
                </a:lnTo>
                <a:close/>
              </a:path>
              <a:path w="43179" h="1968500">
                <a:moveTo>
                  <a:pt x="43179" y="748030"/>
                </a:moveTo>
                <a:lnTo>
                  <a:pt x="0" y="748030"/>
                </a:lnTo>
                <a:lnTo>
                  <a:pt x="0" y="760729"/>
                </a:lnTo>
                <a:lnTo>
                  <a:pt x="43179" y="760729"/>
                </a:lnTo>
                <a:lnTo>
                  <a:pt x="43179" y="748030"/>
                </a:lnTo>
                <a:close/>
              </a:path>
              <a:path w="43179" h="1968500">
                <a:moveTo>
                  <a:pt x="43179" y="760730"/>
                </a:moveTo>
                <a:lnTo>
                  <a:pt x="0" y="760730"/>
                </a:lnTo>
                <a:lnTo>
                  <a:pt x="0" y="773429"/>
                </a:lnTo>
                <a:lnTo>
                  <a:pt x="43179" y="773429"/>
                </a:lnTo>
                <a:lnTo>
                  <a:pt x="43179" y="760730"/>
                </a:lnTo>
                <a:close/>
              </a:path>
              <a:path w="43179" h="1968500">
                <a:moveTo>
                  <a:pt x="43179" y="773430"/>
                </a:moveTo>
                <a:lnTo>
                  <a:pt x="0" y="773430"/>
                </a:lnTo>
                <a:lnTo>
                  <a:pt x="0" y="798829"/>
                </a:lnTo>
                <a:lnTo>
                  <a:pt x="43179" y="798829"/>
                </a:lnTo>
                <a:lnTo>
                  <a:pt x="43179" y="773430"/>
                </a:lnTo>
                <a:close/>
              </a:path>
              <a:path w="43179" h="1968500">
                <a:moveTo>
                  <a:pt x="43179" y="798830"/>
                </a:moveTo>
                <a:lnTo>
                  <a:pt x="0" y="798830"/>
                </a:lnTo>
                <a:lnTo>
                  <a:pt x="0" y="811529"/>
                </a:lnTo>
                <a:lnTo>
                  <a:pt x="43179" y="811529"/>
                </a:lnTo>
                <a:lnTo>
                  <a:pt x="43179" y="798830"/>
                </a:lnTo>
                <a:close/>
              </a:path>
              <a:path w="43179" h="1968500">
                <a:moveTo>
                  <a:pt x="43179" y="811530"/>
                </a:moveTo>
                <a:lnTo>
                  <a:pt x="0" y="811530"/>
                </a:lnTo>
                <a:lnTo>
                  <a:pt x="0" y="836929"/>
                </a:lnTo>
                <a:lnTo>
                  <a:pt x="43179" y="836929"/>
                </a:lnTo>
                <a:lnTo>
                  <a:pt x="43179" y="811530"/>
                </a:lnTo>
                <a:close/>
              </a:path>
              <a:path w="43179" h="1968500">
                <a:moveTo>
                  <a:pt x="4317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43179" y="843279"/>
                </a:lnTo>
                <a:lnTo>
                  <a:pt x="43179" y="836930"/>
                </a:lnTo>
                <a:close/>
              </a:path>
              <a:path w="43179" h="1968500">
                <a:moveTo>
                  <a:pt x="43179" y="843280"/>
                </a:moveTo>
                <a:lnTo>
                  <a:pt x="0" y="843280"/>
                </a:lnTo>
                <a:lnTo>
                  <a:pt x="0" y="849629"/>
                </a:lnTo>
                <a:lnTo>
                  <a:pt x="43179" y="849629"/>
                </a:lnTo>
                <a:lnTo>
                  <a:pt x="43179" y="843280"/>
                </a:lnTo>
                <a:close/>
              </a:path>
              <a:path w="43179" h="1968500">
                <a:moveTo>
                  <a:pt x="43179" y="849630"/>
                </a:moveTo>
                <a:lnTo>
                  <a:pt x="0" y="849630"/>
                </a:lnTo>
                <a:lnTo>
                  <a:pt x="0" y="862329"/>
                </a:lnTo>
                <a:lnTo>
                  <a:pt x="43179" y="862329"/>
                </a:lnTo>
                <a:lnTo>
                  <a:pt x="43179" y="849630"/>
                </a:lnTo>
                <a:close/>
              </a:path>
              <a:path w="43179" h="1968500">
                <a:moveTo>
                  <a:pt x="43179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43179" y="868679"/>
                </a:lnTo>
                <a:lnTo>
                  <a:pt x="43179" y="862330"/>
                </a:lnTo>
                <a:close/>
              </a:path>
              <a:path w="43179" h="1968500">
                <a:moveTo>
                  <a:pt x="43179" y="868680"/>
                </a:moveTo>
                <a:lnTo>
                  <a:pt x="0" y="868680"/>
                </a:lnTo>
                <a:lnTo>
                  <a:pt x="0" y="887729"/>
                </a:lnTo>
                <a:lnTo>
                  <a:pt x="43179" y="887729"/>
                </a:lnTo>
                <a:lnTo>
                  <a:pt x="43179" y="868680"/>
                </a:lnTo>
                <a:close/>
              </a:path>
              <a:path w="43179" h="1968500">
                <a:moveTo>
                  <a:pt x="4317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43179" y="894079"/>
                </a:lnTo>
                <a:lnTo>
                  <a:pt x="43179" y="887730"/>
                </a:lnTo>
                <a:close/>
              </a:path>
              <a:path w="43179" h="1968500">
                <a:moveTo>
                  <a:pt x="43179" y="894080"/>
                </a:moveTo>
                <a:lnTo>
                  <a:pt x="0" y="894080"/>
                </a:lnTo>
                <a:lnTo>
                  <a:pt x="0" y="900429"/>
                </a:lnTo>
                <a:lnTo>
                  <a:pt x="43179" y="900429"/>
                </a:lnTo>
                <a:lnTo>
                  <a:pt x="43179" y="894080"/>
                </a:lnTo>
                <a:close/>
              </a:path>
              <a:path w="43179" h="1968500">
                <a:moveTo>
                  <a:pt x="43179" y="900430"/>
                </a:moveTo>
                <a:lnTo>
                  <a:pt x="0" y="900430"/>
                </a:lnTo>
                <a:lnTo>
                  <a:pt x="0" y="919479"/>
                </a:lnTo>
                <a:lnTo>
                  <a:pt x="43179" y="919479"/>
                </a:lnTo>
                <a:lnTo>
                  <a:pt x="43179" y="900430"/>
                </a:lnTo>
                <a:close/>
              </a:path>
              <a:path w="43179" h="1968500">
                <a:moveTo>
                  <a:pt x="43179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43179" y="925829"/>
                </a:lnTo>
                <a:lnTo>
                  <a:pt x="43179" y="919480"/>
                </a:lnTo>
                <a:close/>
              </a:path>
              <a:path w="43179" h="1968500">
                <a:moveTo>
                  <a:pt x="43179" y="925830"/>
                </a:moveTo>
                <a:lnTo>
                  <a:pt x="0" y="925830"/>
                </a:lnTo>
                <a:lnTo>
                  <a:pt x="0" y="938529"/>
                </a:lnTo>
                <a:lnTo>
                  <a:pt x="43179" y="938529"/>
                </a:lnTo>
                <a:lnTo>
                  <a:pt x="43179" y="925830"/>
                </a:lnTo>
                <a:close/>
              </a:path>
              <a:path w="43179" h="1968500">
                <a:moveTo>
                  <a:pt x="43179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43179" y="944879"/>
                </a:lnTo>
                <a:lnTo>
                  <a:pt x="43179" y="938530"/>
                </a:lnTo>
                <a:close/>
              </a:path>
              <a:path w="43179" h="1968500">
                <a:moveTo>
                  <a:pt x="43179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43179" y="951229"/>
                </a:lnTo>
                <a:lnTo>
                  <a:pt x="43179" y="944880"/>
                </a:lnTo>
                <a:close/>
              </a:path>
              <a:path w="43179" h="1968500">
                <a:moveTo>
                  <a:pt x="43179" y="951230"/>
                </a:moveTo>
                <a:lnTo>
                  <a:pt x="0" y="951230"/>
                </a:lnTo>
                <a:lnTo>
                  <a:pt x="0" y="963929"/>
                </a:lnTo>
                <a:lnTo>
                  <a:pt x="43179" y="963929"/>
                </a:lnTo>
                <a:lnTo>
                  <a:pt x="43179" y="951230"/>
                </a:lnTo>
                <a:close/>
              </a:path>
              <a:path w="43179" h="1968500">
                <a:moveTo>
                  <a:pt x="43179" y="963930"/>
                </a:moveTo>
                <a:lnTo>
                  <a:pt x="0" y="963930"/>
                </a:lnTo>
                <a:lnTo>
                  <a:pt x="0" y="970279"/>
                </a:lnTo>
                <a:lnTo>
                  <a:pt x="43179" y="970279"/>
                </a:lnTo>
                <a:lnTo>
                  <a:pt x="43179" y="963930"/>
                </a:lnTo>
                <a:close/>
              </a:path>
              <a:path w="43179" h="1968500">
                <a:moveTo>
                  <a:pt x="43179" y="970280"/>
                </a:moveTo>
                <a:lnTo>
                  <a:pt x="0" y="970280"/>
                </a:lnTo>
                <a:lnTo>
                  <a:pt x="0" y="976629"/>
                </a:lnTo>
                <a:lnTo>
                  <a:pt x="43179" y="976629"/>
                </a:lnTo>
                <a:lnTo>
                  <a:pt x="43179" y="970280"/>
                </a:lnTo>
                <a:close/>
              </a:path>
              <a:path w="43179" h="1968500">
                <a:moveTo>
                  <a:pt x="43179" y="976630"/>
                </a:moveTo>
                <a:lnTo>
                  <a:pt x="0" y="976630"/>
                </a:lnTo>
                <a:lnTo>
                  <a:pt x="0" y="982979"/>
                </a:lnTo>
                <a:lnTo>
                  <a:pt x="43179" y="982979"/>
                </a:lnTo>
                <a:lnTo>
                  <a:pt x="43179" y="976630"/>
                </a:lnTo>
                <a:close/>
              </a:path>
              <a:path w="43179" h="1968500">
                <a:moveTo>
                  <a:pt x="43179" y="982980"/>
                </a:moveTo>
                <a:lnTo>
                  <a:pt x="0" y="982980"/>
                </a:lnTo>
                <a:lnTo>
                  <a:pt x="0" y="989329"/>
                </a:lnTo>
                <a:lnTo>
                  <a:pt x="43179" y="989329"/>
                </a:lnTo>
                <a:lnTo>
                  <a:pt x="43179" y="982980"/>
                </a:lnTo>
                <a:close/>
              </a:path>
              <a:path w="43179" h="1968500">
                <a:moveTo>
                  <a:pt x="43179" y="989330"/>
                </a:moveTo>
                <a:lnTo>
                  <a:pt x="0" y="989330"/>
                </a:lnTo>
                <a:lnTo>
                  <a:pt x="0" y="1002029"/>
                </a:lnTo>
                <a:lnTo>
                  <a:pt x="43179" y="1002029"/>
                </a:lnTo>
                <a:lnTo>
                  <a:pt x="43179" y="989330"/>
                </a:lnTo>
                <a:close/>
              </a:path>
              <a:path w="43179" h="1968500">
                <a:moveTo>
                  <a:pt x="43179" y="1002030"/>
                </a:moveTo>
                <a:lnTo>
                  <a:pt x="0" y="1002030"/>
                </a:lnTo>
                <a:lnTo>
                  <a:pt x="0" y="1033779"/>
                </a:lnTo>
                <a:lnTo>
                  <a:pt x="43179" y="1033779"/>
                </a:lnTo>
                <a:lnTo>
                  <a:pt x="43179" y="1002030"/>
                </a:lnTo>
                <a:close/>
              </a:path>
              <a:path w="43179" h="1968500">
                <a:moveTo>
                  <a:pt x="43179" y="1033780"/>
                </a:moveTo>
                <a:lnTo>
                  <a:pt x="0" y="1033780"/>
                </a:lnTo>
                <a:lnTo>
                  <a:pt x="0" y="1052829"/>
                </a:lnTo>
                <a:lnTo>
                  <a:pt x="43179" y="1052829"/>
                </a:lnTo>
                <a:lnTo>
                  <a:pt x="43179" y="1033780"/>
                </a:lnTo>
                <a:close/>
              </a:path>
              <a:path w="43179" h="1968500">
                <a:moveTo>
                  <a:pt x="43179" y="1052830"/>
                </a:moveTo>
                <a:lnTo>
                  <a:pt x="0" y="1052830"/>
                </a:lnTo>
                <a:lnTo>
                  <a:pt x="0" y="1059179"/>
                </a:lnTo>
                <a:lnTo>
                  <a:pt x="43179" y="1059179"/>
                </a:lnTo>
                <a:lnTo>
                  <a:pt x="43179" y="1052830"/>
                </a:lnTo>
                <a:close/>
              </a:path>
              <a:path w="43179" h="1968500">
                <a:moveTo>
                  <a:pt x="43179" y="1059180"/>
                </a:moveTo>
                <a:lnTo>
                  <a:pt x="0" y="1059180"/>
                </a:lnTo>
                <a:lnTo>
                  <a:pt x="0" y="1078229"/>
                </a:lnTo>
                <a:lnTo>
                  <a:pt x="43179" y="1078229"/>
                </a:lnTo>
                <a:lnTo>
                  <a:pt x="43179" y="1059180"/>
                </a:lnTo>
                <a:close/>
              </a:path>
              <a:path w="43179" h="1968500">
                <a:moveTo>
                  <a:pt x="43179" y="1078230"/>
                </a:moveTo>
                <a:lnTo>
                  <a:pt x="0" y="1078230"/>
                </a:lnTo>
                <a:lnTo>
                  <a:pt x="0" y="1084579"/>
                </a:lnTo>
                <a:lnTo>
                  <a:pt x="43179" y="1084579"/>
                </a:lnTo>
                <a:lnTo>
                  <a:pt x="43179" y="1078230"/>
                </a:lnTo>
                <a:close/>
              </a:path>
              <a:path w="43179" h="1968500">
                <a:moveTo>
                  <a:pt x="43179" y="1084580"/>
                </a:moveTo>
                <a:lnTo>
                  <a:pt x="0" y="1084580"/>
                </a:lnTo>
                <a:lnTo>
                  <a:pt x="0" y="1103629"/>
                </a:lnTo>
                <a:lnTo>
                  <a:pt x="43179" y="1103629"/>
                </a:lnTo>
                <a:lnTo>
                  <a:pt x="43179" y="1084580"/>
                </a:lnTo>
                <a:close/>
              </a:path>
              <a:path w="43179" h="1968500">
                <a:moveTo>
                  <a:pt x="43179" y="1103630"/>
                </a:moveTo>
                <a:lnTo>
                  <a:pt x="0" y="1103630"/>
                </a:lnTo>
                <a:lnTo>
                  <a:pt x="0" y="1109979"/>
                </a:lnTo>
                <a:lnTo>
                  <a:pt x="43179" y="1109979"/>
                </a:lnTo>
                <a:lnTo>
                  <a:pt x="43179" y="1103630"/>
                </a:lnTo>
                <a:close/>
              </a:path>
              <a:path w="43179" h="1968500">
                <a:moveTo>
                  <a:pt x="43179" y="1109980"/>
                </a:moveTo>
                <a:lnTo>
                  <a:pt x="0" y="1109980"/>
                </a:lnTo>
                <a:lnTo>
                  <a:pt x="0" y="1122679"/>
                </a:lnTo>
                <a:lnTo>
                  <a:pt x="43179" y="1122679"/>
                </a:lnTo>
                <a:lnTo>
                  <a:pt x="43179" y="1109980"/>
                </a:lnTo>
                <a:close/>
              </a:path>
              <a:path w="43179" h="1968500">
                <a:moveTo>
                  <a:pt x="43179" y="1122680"/>
                </a:moveTo>
                <a:lnTo>
                  <a:pt x="0" y="1122680"/>
                </a:lnTo>
                <a:lnTo>
                  <a:pt x="0" y="1135379"/>
                </a:lnTo>
                <a:lnTo>
                  <a:pt x="43179" y="1135379"/>
                </a:lnTo>
                <a:lnTo>
                  <a:pt x="43179" y="1122680"/>
                </a:lnTo>
                <a:close/>
              </a:path>
              <a:path w="43179" h="1968500">
                <a:moveTo>
                  <a:pt x="43179" y="1135380"/>
                </a:moveTo>
                <a:lnTo>
                  <a:pt x="0" y="1135380"/>
                </a:lnTo>
                <a:lnTo>
                  <a:pt x="0" y="1174749"/>
                </a:lnTo>
                <a:lnTo>
                  <a:pt x="43179" y="1174749"/>
                </a:lnTo>
                <a:lnTo>
                  <a:pt x="43179" y="1135380"/>
                </a:lnTo>
                <a:close/>
              </a:path>
              <a:path w="43179" h="1968500">
                <a:moveTo>
                  <a:pt x="43179" y="1174750"/>
                </a:moveTo>
                <a:lnTo>
                  <a:pt x="0" y="1174750"/>
                </a:lnTo>
                <a:lnTo>
                  <a:pt x="0" y="1203959"/>
                </a:lnTo>
                <a:lnTo>
                  <a:pt x="43179" y="1203959"/>
                </a:lnTo>
                <a:lnTo>
                  <a:pt x="43179" y="1174750"/>
                </a:lnTo>
                <a:close/>
              </a:path>
              <a:path w="43179" h="1968500">
                <a:moveTo>
                  <a:pt x="43179" y="1203960"/>
                </a:moveTo>
                <a:lnTo>
                  <a:pt x="0" y="1203960"/>
                </a:lnTo>
                <a:lnTo>
                  <a:pt x="0" y="1206499"/>
                </a:lnTo>
                <a:lnTo>
                  <a:pt x="43179" y="1206499"/>
                </a:lnTo>
                <a:lnTo>
                  <a:pt x="43179" y="1203960"/>
                </a:lnTo>
                <a:close/>
              </a:path>
              <a:path w="43179" h="1968500">
                <a:moveTo>
                  <a:pt x="43179" y="1206500"/>
                </a:moveTo>
                <a:lnTo>
                  <a:pt x="0" y="1206500"/>
                </a:lnTo>
                <a:lnTo>
                  <a:pt x="0" y="1254759"/>
                </a:lnTo>
                <a:lnTo>
                  <a:pt x="43179" y="1254759"/>
                </a:lnTo>
                <a:lnTo>
                  <a:pt x="43179" y="1206500"/>
                </a:lnTo>
                <a:close/>
              </a:path>
              <a:path w="43179" h="1968500">
                <a:moveTo>
                  <a:pt x="43179" y="1254760"/>
                </a:moveTo>
                <a:lnTo>
                  <a:pt x="0" y="1254760"/>
                </a:lnTo>
                <a:lnTo>
                  <a:pt x="0" y="1269999"/>
                </a:lnTo>
                <a:lnTo>
                  <a:pt x="43179" y="1269999"/>
                </a:lnTo>
                <a:lnTo>
                  <a:pt x="43179" y="1254760"/>
                </a:lnTo>
                <a:close/>
              </a:path>
              <a:path w="43179" h="1968500">
                <a:moveTo>
                  <a:pt x="43179" y="1270000"/>
                </a:moveTo>
                <a:lnTo>
                  <a:pt x="0" y="1270000"/>
                </a:lnTo>
                <a:lnTo>
                  <a:pt x="0" y="1273809"/>
                </a:lnTo>
                <a:lnTo>
                  <a:pt x="43179" y="1273809"/>
                </a:lnTo>
                <a:lnTo>
                  <a:pt x="43179" y="1270000"/>
                </a:lnTo>
                <a:close/>
              </a:path>
              <a:path w="43179" h="1968500">
                <a:moveTo>
                  <a:pt x="43179" y="1273810"/>
                </a:moveTo>
                <a:lnTo>
                  <a:pt x="0" y="1273810"/>
                </a:lnTo>
                <a:lnTo>
                  <a:pt x="0" y="1299209"/>
                </a:lnTo>
                <a:lnTo>
                  <a:pt x="43179" y="1299209"/>
                </a:lnTo>
                <a:lnTo>
                  <a:pt x="43179" y="1273810"/>
                </a:lnTo>
                <a:close/>
              </a:path>
              <a:path w="43179" h="1968500">
                <a:moveTo>
                  <a:pt x="43179" y="1299210"/>
                </a:moveTo>
                <a:lnTo>
                  <a:pt x="0" y="1299210"/>
                </a:lnTo>
                <a:lnTo>
                  <a:pt x="0" y="1305559"/>
                </a:lnTo>
                <a:lnTo>
                  <a:pt x="43179" y="1305559"/>
                </a:lnTo>
                <a:lnTo>
                  <a:pt x="43179" y="1299210"/>
                </a:lnTo>
                <a:close/>
              </a:path>
              <a:path w="43179" h="1968500">
                <a:moveTo>
                  <a:pt x="43179" y="1305560"/>
                </a:moveTo>
                <a:lnTo>
                  <a:pt x="0" y="1305560"/>
                </a:lnTo>
                <a:lnTo>
                  <a:pt x="0" y="1311909"/>
                </a:lnTo>
                <a:lnTo>
                  <a:pt x="43179" y="1311909"/>
                </a:lnTo>
                <a:lnTo>
                  <a:pt x="43179" y="1305560"/>
                </a:lnTo>
                <a:close/>
              </a:path>
              <a:path w="43179" h="1968500">
                <a:moveTo>
                  <a:pt x="43179" y="1311910"/>
                </a:moveTo>
                <a:lnTo>
                  <a:pt x="0" y="1311910"/>
                </a:lnTo>
                <a:lnTo>
                  <a:pt x="0" y="1324609"/>
                </a:lnTo>
                <a:lnTo>
                  <a:pt x="43179" y="1324609"/>
                </a:lnTo>
                <a:lnTo>
                  <a:pt x="43179" y="1311910"/>
                </a:lnTo>
                <a:close/>
              </a:path>
              <a:path w="43179" h="1968500">
                <a:moveTo>
                  <a:pt x="43179" y="1324610"/>
                </a:moveTo>
                <a:lnTo>
                  <a:pt x="0" y="1324610"/>
                </a:lnTo>
                <a:lnTo>
                  <a:pt x="0" y="1330960"/>
                </a:lnTo>
                <a:lnTo>
                  <a:pt x="43179" y="1330960"/>
                </a:lnTo>
                <a:lnTo>
                  <a:pt x="43179" y="1324610"/>
                </a:lnTo>
                <a:close/>
              </a:path>
              <a:path w="43179" h="1968500">
                <a:moveTo>
                  <a:pt x="43179" y="1330960"/>
                </a:moveTo>
                <a:lnTo>
                  <a:pt x="0" y="1330960"/>
                </a:lnTo>
                <a:lnTo>
                  <a:pt x="0" y="1356359"/>
                </a:lnTo>
                <a:lnTo>
                  <a:pt x="43179" y="1356359"/>
                </a:lnTo>
                <a:lnTo>
                  <a:pt x="43179" y="1330960"/>
                </a:lnTo>
                <a:close/>
              </a:path>
              <a:path w="43179" h="1968500">
                <a:moveTo>
                  <a:pt x="43179" y="1356360"/>
                </a:moveTo>
                <a:lnTo>
                  <a:pt x="0" y="1356360"/>
                </a:lnTo>
                <a:lnTo>
                  <a:pt x="0" y="1362710"/>
                </a:lnTo>
                <a:lnTo>
                  <a:pt x="43179" y="1362710"/>
                </a:lnTo>
                <a:lnTo>
                  <a:pt x="43179" y="1356360"/>
                </a:lnTo>
                <a:close/>
              </a:path>
              <a:path w="43179" h="1968500">
                <a:moveTo>
                  <a:pt x="43179" y="1362710"/>
                </a:moveTo>
                <a:lnTo>
                  <a:pt x="0" y="1362710"/>
                </a:lnTo>
                <a:lnTo>
                  <a:pt x="0" y="1375409"/>
                </a:lnTo>
                <a:lnTo>
                  <a:pt x="43179" y="1375409"/>
                </a:lnTo>
                <a:lnTo>
                  <a:pt x="43179" y="1362710"/>
                </a:lnTo>
                <a:close/>
              </a:path>
              <a:path w="43179" h="1968500">
                <a:moveTo>
                  <a:pt x="43179" y="1375410"/>
                </a:moveTo>
                <a:lnTo>
                  <a:pt x="0" y="1375410"/>
                </a:lnTo>
                <a:lnTo>
                  <a:pt x="0" y="1381759"/>
                </a:lnTo>
                <a:lnTo>
                  <a:pt x="43179" y="1381759"/>
                </a:lnTo>
                <a:lnTo>
                  <a:pt x="43179" y="1375410"/>
                </a:lnTo>
                <a:close/>
              </a:path>
              <a:path w="43179" h="1968500">
                <a:moveTo>
                  <a:pt x="43179" y="1381760"/>
                </a:moveTo>
                <a:lnTo>
                  <a:pt x="0" y="1381760"/>
                </a:lnTo>
                <a:lnTo>
                  <a:pt x="0" y="1400809"/>
                </a:lnTo>
                <a:lnTo>
                  <a:pt x="43179" y="1400809"/>
                </a:lnTo>
                <a:lnTo>
                  <a:pt x="43179" y="1381760"/>
                </a:lnTo>
                <a:close/>
              </a:path>
              <a:path w="43179" h="1968500">
                <a:moveTo>
                  <a:pt x="43179" y="1400810"/>
                </a:moveTo>
                <a:lnTo>
                  <a:pt x="0" y="1400810"/>
                </a:lnTo>
                <a:lnTo>
                  <a:pt x="0" y="1428749"/>
                </a:lnTo>
                <a:lnTo>
                  <a:pt x="43179" y="1428749"/>
                </a:lnTo>
                <a:lnTo>
                  <a:pt x="43179" y="1400810"/>
                </a:lnTo>
                <a:close/>
              </a:path>
              <a:path w="43179" h="1968500">
                <a:moveTo>
                  <a:pt x="43179" y="1428750"/>
                </a:moveTo>
                <a:lnTo>
                  <a:pt x="0" y="1428750"/>
                </a:lnTo>
                <a:lnTo>
                  <a:pt x="0" y="1466849"/>
                </a:lnTo>
                <a:lnTo>
                  <a:pt x="43179" y="1466849"/>
                </a:lnTo>
                <a:lnTo>
                  <a:pt x="43179" y="1428750"/>
                </a:lnTo>
                <a:close/>
              </a:path>
              <a:path w="43179" h="1968500">
                <a:moveTo>
                  <a:pt x="43179" y="1466850"/>
                </a:moveTo>
                <a:lnTo>
                  <a:pt x="0" y="1466850"/>
                </a:lnTo>
                <a:lnTo>
                  <a:pt x="0" y="1470659"/>
                </a:lnTo>
                <a:lnTo>
                  <a:pt x="43179" y="1470659"/>
                </a:lnTo>
                <a:lnTo>
                  <a:pt x="43179" y="1466850"/>
                </a:lnTo>
                <a:close/>
              </a:path>
              <a:path w="43179" h="1968500">
                <a:moveTo>
                  <a:pt x="43179" y="1470660"/>
                </a:moveTo>
                <a:lnTo>
                  <a:pt x="0" y="1470660"/>
                </a:lnTo>
                <a:lnTo>
                  <a:pt x="0" y="1502409"/>
                </a:lnTo>
                <a:lnTo>
                  <a:pt x="43179" y="1502409"/>
                </a:lnTo>
                <a:lnTo>
                  <a:pt x="43179" y="1470660"/>
                </a:lnTo>
                <a:close/>
              </a:path>
              <a:path w="43179" h="1968500">
                <a:moveTo>
                  <a:pt x="43179" y="1502410"/>
                </a:moveTo>
                <a:lnTo>
                  <a:pt x="0" y="1502410"/>
                </a:lnTo>
                <a:lnTo>
                  <a:pt x="0" y="1521459"/>
                </a:lnTo>
                <a:lnTo>
                  <a:pt x="43179" y="1521459"/>
                </a:lnTo>
                <a:lnTo>
                  <a:pt x="43179" y="1502410"/>
                </a:lnTo>
                <a:close/>
              </a:path>
              <a:path w="43179" h="1968500">
                <a:moveTo>
                  <a:pt x="43179" y="1521460"/>
                </a:moveTo>
                <a:lnTo>
                  <a:pt x="0" y="1521460"/>
                </a:lnTo>
                <a:lnTo>
                  <a:pt x="0" y="1546859"/>
                </a:lnTo>
                <a:lnTo>
                  <a:pt x="43179" y="1546859"/>
                </a:lnTo>
                <a:lnTo>
                  <a:pt x="43179" y="1521460"/>
                </a:lnTo>
                <a:close/>
              </a:path>
              <a:path w="43179" h="1968500">
                <a:moveTo>
                  <a:pt x="43179" y="1546860"/>
                </a:moveTo>
                <a:lnTo>
                  <a:pt x="0" y="1546860"/>
                </a:lnTo>
                <a:lnTo>
                  <a:pt x="0" y="1584959"/>
                </a:lnTo>
                <a:lnTo>
                  <a:pt x="43179" y="1584959"/>
                </a:lnTo>
                <a:lnTo>
                  <a:pt x="43179" y="1546860"/>
                </a:lnTo>
                <a:close/>
              </a:path>
              <a:path w="43179" h="1968500">
                <a:moveTo>
                  <a:pt x="43179" y="1584960"/>
                </a:moveTo>
                <a:lnTo>
                  <a:pt x="0" y="1584960"/>
                </a:lnTo>
                <a:lnTo>
                  <a:pt x="0" y="1591309"/>
                </a:lnTo>
                <a:lnTo>
                  <a:pt x="43179" y="1591309"/>
                </a:lnTo>
                <a:lnTo>
                  <a:pt x="43179" y="1584960"/>
                </a:lnTo>
                <a:close/>
              </a:path>
              <a:path w="43179" h="1968500">
                <a:moveTo>
                  <a:pt x="43179" y="1591310"/>
                </a:moveTo>
                <a:lnTo>
                  <a:pt x="0" y="1591310"/>
                </a:lnTo>
                <a:lnTo>
                  <a:pt x="0" y="1604009"/>
                </a:lnTo>
                <a:lnTo>
                  <a:pt x="43179" y="1604009"/>
                </a:lnTo>
                <a:lnTo>
                  <a:pt x="43179" y="1591310"/>
                </a:lnTo>
                <a:close/>
              </a:path>
              <a:path w="43179" h="1968500">
                <a:moveTo>
                  <a:pt x="43179" y="1604010"/>
                </a:moveTo>
                <a:lnTo>
                  <a:pt x="0" y="1604010"/>
                </a:lnTo>
                <a:lnTo>
                  <a:pt x="0" y="1606549"/>
                </a:lnTo>
                <a:lnTo>
                  <a:pt x="43179" y="1606549"/>
                </a:lnTo>
                <a:lnTo>
                  <a:pt x="43179" y="1604010"/>
                </a:lnTo>
                <a:close/>
              </a:path>
              <a:path w="43179" h="1968500">
                <a:moveTo>
                  <a:pt x="43179" y="1606550"/>
                </a:moveTo>
                <a:lnTo>
                  <a:pt x="0" y="1606550"/>
                </a:lnTo>
                <a:lnTo>
                  <a:pt x="0" y="1610359"/>
                </a:lnTo>
                <a:lnTo>
                  <a:pt x="43179" y="1610359"/>
                </a:lnTo>
                <a:lnTo>
                  <a:pt x="43179" y="1606550"/>
                </a:lnTo>
                <a:close/>
              </a:path>
              <a:path w="43179" h="1968500">
                <a:moveTo>
                  <a:pt x="43179" y="1610360"/>
                </a:moveTo>
                <a:lnTo>
                  <a:pt x="0" y="1610360"/>
                </a:lnTo>
                <a:lnTo>
                  <a:pt x="0" y="1635759"/>
                </a:lnTo>
                <a:lnTo>
                  <a:pt x="43179" y="1635759"/>
                </a:lnTo>
                <a:lnTo>
                  <a:pt x="43179" y="1610360"/>
                </a:lnTo>
                <a:close/>
              </a:path>
              <a:path w="43179" h="1968500">
                <a:moveTo>
                  <a:pt x="43179" y="1635760"/>
                </a:moveTo>
                <a:lnTo>
                  <a:pt x="0" y="1635760"/>
                </a:lnTo>
                <a:lnTo>
                  <a:pt x="0" y="1644650"/>
                </a:lnTo>
                <a:lnTo>
                  <a:pt x="43179" y="1644650"/>
                </a:lnTo>
                <a:lnTo>
                  <a:pt x="43179" y="1635760"/>
                </a:lnTo>
                <a:close/>
              </a:path>
              <a:path w="43179" h="1968500">
                <a:moveTo>
                  <a:pt x="43179" y="1644650"/>
                </a:moveTo>
                <a:lnTo>
                  <a:pt x="0" y="1644650"/>
                </a:lnTo>
                <a:lnTo>
                  <a:pt x="0" y="1657350"/>
                </a:lnTo>
                <a:lnTo>
                  <a:pt x="43179" y="1657350"/>
                </a:lnTo>
                <a:lnTo>
                  <a:pt x="43179" y="1644650"/>
                </a:lnTo>
                <a:close/>
              </a:path>
              <a:path w="43179" h="1968500">
                <a:moveTo>
                  <a:pt x="43179" y="1657350"/>
                </a:moveTo>
                <a:lnTo>
                  <a:pt x="0" y="1657350"/>
                </a:lnTo>
                <a:lnTo>
                  <a:pt x="0" y="1727200"/>
                </a:lnTo>
                <a:lnTo>
                  <a:pt x="43179" y="1727200"/>
                </a:lnTo>
                <a:lnTo>
                  <a:pt x="43179" y="1657350"/>
                </a:lnTo>
                <a:close/>
              </a:path>
              <a:path w="43179" h="1968500">
                <a:moveTo>
                  <a:pt x="43179" y="1727200"/>
                </a:moveTo>
                <a:lnTo>
                  <a:pt x="0" y="1727200"/>
                </a:lnTo>
                <a:lnTo>
                  <a:pt x="0" y="1762759"/>
                </a:lnTo>
                <a:lnTo>
                  <a:pt x="43179" y="1762759"/>
                </a:lnTo>
                <a:lnTo>
                  <a:pt x="43179" y="1727200"/>
                </a:lnTo>
                <a:close/>
              </a:path>
              <a:path w="43179" h="1968500">
                <a:moveTo>
                  <a:pt x="43179" y="1762760"/>
                </a:moveTo>
                <a:lnTo>
                  <a:pt x="1270" y="1762760"/>
                </a:lnTo>
                <a:lnTo>
                  <a:pt x="1270" y="1769109"/>
                </a:lnTo>
                <a:lnTo>
                  <a:pt x="43179" y="1769109"/>
                </a:lnTo>
                <a:lnTo>
                  <a:pt x="43179" y="1762760"/>
                </a:lnTo>
                <a:close/>
              </a:path>
              <a:path w="43179" h="1968500">
                <a:moveTo>
                  <a:pt x="43179" y="1769110"/>
                </a:moveTo>
                <a:lnTo>
                  <a:pt x="2539" y="1769110"/>
                </a:lnTo>
                <a:lnTo>
                  <a:pt x="2539" y="1775459"/>
                </a:lnTo>
                <a:lnTo>
                  <a:pt x="43179" y="1775459"/>
                </a:lnTo>
                <a:lnTo>
                  <a:pt x="43179" y="1769110"/>
                </a:lnTo>
                <a:close/>
              </a:path>
              <a:path w="43179" h="1968500">
                <a:moveTo>
                  <a:pt x="43179" y="1775460"/>
                </a:moveTo>
                <a:lnTo>
                  <a:pt x="3810" y="1775460"/>
                </a:lnTo>
                <a:lnTo>
                  <a:pt x="3810" y="1781810"/>
                </a:lnTo>
                <a:lnTo>
                  <a:pt x="5079" y="1781810"/>
                </a:lnTo>
                <a:lnTo>
                  <a:pt x="5079" y="1784350"/>
                </a:lnTo>
                <a:lnTo>
                  <a:pt x="43179" y="1784350"/>
                </a:lnTo>
                <a:lnTo>
                  <a:pt x="43179" y="1775460"/>
                </a:lnTo>
                <a:close/>
              </a:path>
              <a:path w="43179" h="1968500">
                <a:moveTo>
                  <a:pt x="43179" y="1784350"/>
                </a:moveTo>
                <a:lnTo>
                  <a:pt x="5079" y="1784350"/>
                </a:lnTo>
                <a:lnTo>
                  <a:pt x="5079" y="1786890"/>
                </a:lnTo>
                <a:lnTo>
                  <a:pt x="6350" y="1786890"/>
                </a:lnTo>
                <a:lnTo>
                  <a:pt x="6350" y="1793239"/>
                </a:lnTo>
                <a:lnTo>
                  <a:pt x="7620" y="1793239"/>
                </a:lnTo>
                <a:lnTo>
                  <a:pt x="7620" y="1794509"/>
                </a:lnTo>
                <a:lnTo>
                  <a:pt x="43179" y="1794509"/>
                </a:lnTo>
                <a:lnTo>
                  <a:pt x="43179" y="1784350"/>
                </a:lnTo>
                <a:close/>
              </a:path>
              <a:path w="43179" h="1968500">
                <a:moveTo>
                  <a:pt x="43179" y="1794510"/>
                </a:moveTo>
                <a:lnTo>
                  <a:pt x="7620" y="1794510"/>
                </a:lnTo>
                <a:lnTo>
                  <a:pt x="7620" y="1799590"/>
                </a:lnTo>
                <a:lnTo>
                  <a:pt x="8889" y="1799590"/>
                </a:lnTo>
                <a:lnTo>
                  <a:pt x="8889" y="1805940"/>
                </a:lnTo>
                <a:lnTo>
                  <a:pt x="10160" y="1805940"/>
                </a:lnTo>
                <a:lnTo>
                  <a:pt x="10160" y="1812289"/>
                </a:lnTo>
                <a:lnTo>
                  <a:pt x="11429" y="1812289"/>
                </a:lnTo>
                <a:lnTo>
                  <a:pt x="11429" y="1813559"/>
                </a:lnTo>
                <a:lnTo>
                  <a:pt x="43179" y="1813559"/>
                </a:lnTo>
                <a:lnTo>
                  <a:pt x="43179" y="1794510"/>
                </a:lnTo>
                <a:close/>
              </a:path>
              <a:path w="43179" h="1968500">
                <a:moveTo>
                  <a:pt x="43179" y="1813560"/>
                </a:moveTo>
                <a:lnTo>
                  <a:pt x="11429" y="1813560"/>
                </a:lnTo>
                <a:lnTo>
                  <a:pt x="11429" y="1818640"/>
                </a:lnTo>
                <a:lnTo>
                  <a:pt x="12700" y="1818640"/>
                </a:lnTo>
                <a:lnTo>
                  <a:pt x="12700" y="1824989"/>
                </a:lnTo>
                <a:lnTo>
                  <a:pt x="13970" y="1824989"/>
                </a:lnTo>
                <a:lnTo>
                  <a:pt x="13970" y="1826259"/>
                </a:lnTo>
                <a:lnTo>
                  <a:pt x="43179" y="1826259"/>
                </a:lnTo>
                <a:lnTo>
                  <a:pt x="43179" y="1813560"/>
                </a:lnTo>
                <a:close/>
              </a:path>
              <a:path w="43179" h="1968500">
                <a:moveTo>
                  <a:pt x="43179" y="1826260"/>
                </a:moveTo>
                <a:lnTo>
                  <a:pt x="13970" y="1826260"/>
                </a:lnTo>
                <a:lnTo>
                  <a:pt x="13970" y="1828800"/>
                </a:lnTo>
                <a:lnTo>
                  <a:pt x="43179" y="1828800"/>
                </a:lnTo>
                <a:lnTo>
                  <a:pt x="43179" y="1826260"/>
                </a:lnTo>
                <a:close/>
              </a:path>
              <a:path w="43179" h="1968500">
                <a:moveTo>
                  <a:pt x="43179" y="1828800"/>
                </a:moveTo>
                <a:lnTo>
                  <a:pt x="13970" y="1828800"/>
                </a:lnTo>
                <a:lnTo>
                  <a:pt x="13970" y="1831340"/>
                </a:lnTo>
                <a:lnTo>
                  <a:pt x="15239" y="1831340"/>
                </a:lnTo>
                <a:lnTo>
                  <a:pt x="15239" y="1832609"/>
                </a:lnTo>
                <a:lnTo>
                  <a:pt x="43179" y="1832609"/>
                </a:lnTo>
                <a:lnTo>
                  <a:pt x="43179" y="1828800"/>
                </a:lnTo>
                <a:close/>
              </a:path>
              <a:path w="43179" h="1968500">
                <a:moveTo>
                  <a:pt x="43179" y="1832610"/>
                </a:moveTo>
                <a:lnTo>
                  <a:pt x="15239" y="1832610"/>
                </a:lnTo>
                <a:lnTo>
                  <a:pt x="15239" y="1836420"/>
                </a:lnTo>
                <a:lnTo>
                  <a:pt x="16510" y="1836420"/>
                </a:lnTo>
                <a:lnTo>
                  <a:pt x="16510" y="1842770"/>
                </a:lnTo>
                <a:lnTo>
                  <a:pt x="17779" y="1842770"/>
                </a:lnTo>
                <a:lnTo>
                  <a:pt x="17779" y="1845309"/>
                </a:lnTo>
                <a:lnTo>
                  <a:pt x="43179" y="1845309"/>
                </a:lnTo>
                <a:lnTo>
                  <a:pt x="43179" y="1832610"/>
                </a:lnTo>
                <a:close/>
              </a:path>
              <a:path w="43179" h="1968500">
                <a:moveTo>
                  <a:pt x="43179" y="1845310"/>
                </a:moveTo>
                <a:lnTo>
                  <a:pt x="17779" y="1845310"/>
                </a:lnTo>
                <a:lnTo>
                  <a:pt x="17779" y="1849120"/>
                </a:lnTo>
                <a:lnTo>
                  <a:pt x="19050" y="1849120"/>
                </a:lnTo>
                <a:lnTo>
                  <a:pt x="19050" y="1851659"/>
                </a:lnTo>
                <a:lnTo>
                  <a:pt x="43179" y="1851659"/>
                </a:lnTo>
                <a:lnTo>
                  <a:pt x="43179" y="1845310"/>
                </a:lnTo>
                <a:close/>
              </a:path>
              <a:path w="43179" h="1968500">
                <a:moveTo>
                  <a:pt x="43179" y="1851660"/>
                </a:moveTo>
                <a:lnTo>
                  <a:pt x="19050" y="1851660"/>
                </a:lnTo>
                <a:lnTo>
                  <a:pt x="19050" y="1855470"/>
                </a:lnTo>
                <a:lnTo>
                  <a:pt x="20320" y="1855470"/>
                </a:lnTo>
                <a:lnTo>
                  <a:pt x="20320" y="1858009"/>
                </a:lnTo>
                <a:lnTo>
                  <a:pt x="43179" y="1858009"/>
                </a:lnTo>
                <a:lnTo>
                  <a:pt x="43179" y="1851660"/>
                </a:lnTo>
                <a:close/>
              </a:path>
              <a:path w="43179" h="1968500">
                <a:moveTo>
                  <a:pt x="43179" y="1858010"/>
                </a:moveTo>
                <a:lnTo>
                  <a:pt x="20320" y="1858010"/>
                </a:lnTo>
                <a:lnTo>
                  <a:pt x="20320" y="1861820"/>
                </a:lnTo>
                <a:lnTo>
                  <a:pt x="21589" y="1861820"/>
                </a:lnTo>
                <a:lnTo>
                  <a:pt x="21589" y="1868170"/>
                </a:lnTo>
                <a:lnTo>
                  <a:pt x="22860" y="1868170"/>
                </a:lnTo>
                <a:lnTo>
                  <a:pt x="22860" y="1874520"/>
                </a:lnTo>
                <a:lnTo>
                  <a:pt x="24129" y="1874520"/>
                </a:lnTo>
                <a:lnTo>
                  <a:pt x="24129" y="1879600"/>
                </a:lnTo>
                <a:lnTo>
                  <a:pt x="25400" y="1879600"/>
                </a:lnTo>
                <a:lnTo>
                  <a:pt x="25400" y="1883409"/>
                </a:lnTo>
                <a:lnTo>
                  <a:pt x="43179" y="1883409"/>
                </a:lnTo>
                <a:lnTo>
                  <a:pt x="43179" y="1858010"/>
                </a:lnTo>
                <a:close/>
              </a:path>
              <a:path w="43179" h="1968500">
                <a:moveTo>
                  <a:pt x="43179" y="1883410"/>
                </a:moveTo>
                <a:lnTo>
                  <a:pt x="25400" y="1883410"/>
                </a:lnTo>
                <a:lnTo>
                  <a:pt x="25400" y="1885950"/>
                </a:lnTo>
                <a:lnTo>
                  <a:pt x="26670" y="1885950"/>
                </a:lnTo>
                <a:lnTo>
                  <a:pt x="26670" y="1889759"/>
                </a:lnTo>
                <a:lnTo>
                  <a:pt x="43179" y="1889759"/>
                </a:lnTo>
                <a:lnTo>
                  <a:pt x="43179" y="1883410"/>
                </a:lnTo>
                <a:close/>
              </a:path>
              <a:path w="43179" h="1968500">
                <a:moveTo>
                  <a:pt x="43179" y="1889760"/>
                </a:moveTo>
                <a:lnTo>
                  <a:pt x="26670" y="1889760"/>
                </a:lnTo>
                <a:lnTo>
                  <a:pt x="26670" y="1892300"/>
                </a:lnTo>
                <a:lnTo>
                  <a:pt x="27939" y="1892300"/>
                </a:lnTo>
                <a:lnTo>
                  <a:pt x="27939" y="1896109"/>
                </a:lnTo>
                <a:lnTo>
                  <a:pt x="43179" y="1896109"/>
                </a:lnTo>
                <a:lnTo>
                  <a:pt x="43179" y="1889760"/>
                </a:lnTo>
                <a:close/>
              </a:path>
              <a:path w="43179" h="1968500">
                <a:moveTo>
                  <a:pt x="43179" y="1896110"/>
                </a:moveTo>
                <a:lnTo>
                  <a:pt x="27939" y="1896110"/>
                </a:lnTo>
                <a:lnTo>
                  <a:pt x="27939" y="1898650"/>
                </a:lnTo>
                <a:lnTo>
                  <a:pt x="29210" y="1898650"/>
                </a:lnTo>
                <a:lnTo>
                  <a:pt x="29210" y="1902459"/>
                </a:lnTo>
                <a:lnTo>
                  <a:pt x="43179" y="1902459"/>
                </a:lnTo>
                <a:lnTo>
                  <a:pt x="43179" y="1896110"/>
                </a:lnTo>
                <a:close/>
              </a:path>
              <a:path w="43179" h="1968500">
                <a:moveTo>
                  <a:pt x="43179" y="1902460"/>
                </a:moveTo>
                <a:lnTo>
                  <a:pt x="29210" y="1902460"/>
                </a:lnTo>
                <a:lnTo>
                  <a:pt x="29210" y="1905000"/>
                </a:lnTo>
                <a:lnTo>
                  <a:pt x="30479" y="1905000"/>
                </a:lnTo>
                <a:lnTo>
                  <a:pt x="30479" y="1908809"/>
                </a:lnTo>
                <a:lnTo>
                  <a:pt x="43179" y="1908809"/>
                </a:lnTo>
                <a:lnTo>
                  <a:pt x="43179" y="1902460"/>
                </a:lnTo>
                <a:close/>
              </a:path>
              <a:path w="43179" h="1968500">
                <a:moveTo>
                  <a:pt x="43179" y="1908810"/>
                </a:moveTo>
                <a:lnTo>
                  <a:pt x="30479" y="1908810"/>
                </a:lnTo>
                <a:lnTo>
                  <a:pt x="30479" y="1911350"/>
                </a:lnTo>
                <a:lnTo>
                  <a:pt x="31750" y="1911350"/>
                </a:lnTo>
                <a:lnTo>
                  <a:pt x="31750" y="1915159"/>
                </a:lnTo>
                <a:lnTo>
                  <a:pt x="43179" y="1915159"/>
                </a:lnTo>
                <a:lnTo>
                  <a:pt x="43179" y="1908810"/>
                </a:lnTo>
                <a:close/>
              </a:path>
              <a:path w="43179" h="1968500">
                <a:moveTo>
                  <a:pt x="43179" y="1915160"/>
                </a:moveTo>
                <a:lnTo>
                  <a:pt x="31750" y="1915160"/>
                </a:lnTo>
                <a:lnTo>
                  <a:pt x="31750" y="1917700"/>
                </a:lnTo>
                <a:lnTo>
                  <a:pt x="33020" y="1917700"/>
                </a:lnTo>
                <a:lnTo>
                  <a:pt x="33020" y="1921509"/>
                </a:lnTo>
                <a:lnTo>
                  <a:pt x="43179" y="1921509"/>
                </a:lnTo>
                <a:lnTo>
                  <a:pt x="43179" y="1915160"/>
                </a:lnTo>
                <a:close/>
              </a:path>
              <a:path w="43179" h="1968500">
                <a:moveTo>
                  <a:pt x="43179" y="1921510"/>
                </a:moveTo>
                <a:lnTo>
                  <a:pt x="33020" y="1921510"/>
                </a:lnTo>
                <a:lnTo>
                  <a:pt x="33020" y="1924050"/>
                </a:lnTo>
                <a:lnTo>
                  <a:pt x="34289" y="1924050"/>
                </a:lnTo>
                <a:lnTo>
                  <a:pt x="34289" y="1927859"/>
                </a:lnTo>
                <a:lnTo>
                  <a:pt x="43179" y="1927859"/>
                </a:lnTo>
                <a:lnTo>
                  <a:pt x="43179" y="1921510"/>
                </a:lnTo>
                <a:close/>
              </a:path>
              <a:path w="43179" h="1968500">
                <a:moveTo>
                  <a:pt x="43179" y="1927860"/>
                </a:moveTo>
                <a:lnTo>
                  <a:pt x="34289" y="1927860"/>
                </a:lnTo>
                <a:lnTo>
                  <a:pt x="34289" y="1929129"/>
                </a:lnTo>
                <a:lnTo>
                  <a:pt x="35559" y="1929129"/>
                </a:lnTo>
                <a:lnTo>
                  <a:pt x="35560" y="1934209"/>
                </a:lnTo>
                <a:lnTo>
                  <a:pt x="43179" y="1934209"/>
                </a:lnTo>
                <a:lnTo>
                  <a:pt x="43179" y="1927860"/>
                </a:lnTo>
                <a:close/>
              </a:path>
              <a:path w="43179" h="1968500">
                <a:moveTo>
                  <a:pt x="43179" y="1934210"/>
                </a:moveTo>
                <a:lnTo>
                  <a:pt x="35560" y="1934210"/>
                </a:lnTo>
                <a:lnTo>
                  <a:pt x="35560" y="1935479"/>
                </a:lnTo>
                <a:lnTo>
                  <a:pt x="36829" y="1935479"/>
                </a:lnTo>
                <a:lnTo>
                  <a:pt x="36829" y="1941830"/>
                </a:lnTo>
                <a:lnTo>
                  <a:pt x="38100" y="1941830"/>
                </a:lnTo>
                <a:lnTo>
                  <a:pt x="38100" y="1948179"/>
                </a:lnTo>
                <a:lnTo>
                  <a:pt x="39370" y="1948179"/>
                </a:lnTo>
                <a:lnTo>
                  <a:pt x="39370" y="1949450"/>
                </a:lnTo>
                <a:lnTo>
                  <a:pt x="43179" y="1949450"/>
                </a:lnTo>
                <a:lnTo>
                  <a:pt x="43179" y="1934210"/>
                </a:lnTo>
                <a:close/>
              </a:path>
              <a:path w="43179" h="1968500">
                <a:moveTo>
                  <a:pt x="43179" y="1962150"/>
                </a:moveTo>
                <a:lnTo>
                  <a:pt x="41910" y="1962150"/>
                </a:lnTo>
                <a:lnTo>
                  <a:pt x="41910" y="1968500"/>
                </a:lnTo>
                <a:lnTo>
                  <a:pt x="43179" y="1968500"/>
                </a:lnTo>
                <a:lnTo>
                  <a:pt x="43179" y="1962150"/>
                </a:lnTo>
                <a:close/>
              </a:path>
              <a:path w="43179" h="1968500">
                <a:moveTo>
                  <a:pt x="43179" y="1955800"/>
                </a:moveTo>
                <a:lnTo>
                  <a:pt x="40639" y="1955800"/>
                </a:lnTo>
                <a:lnTo>
                  <a:pt x="40639" y="1962150"/>
                </a:lnTo>
                <a:lnTo>
                  <a:pt x="41910" y="1962150"/>
                </a:lnTo>
                <a:lnTo>
                  <a:pt x="41910" y="1960879"/>
                </a:lnTo>
                <a:lnTo>
                  <a:pt x="43179" y="1960879"/>
                </a:lnTo>
                <a:lnTo>
                  <a:pt x="43179" y="1955800"/>
                </a:lnTo>
                <a:close/>
              </a:path>
              <a:path w="43179" h="1968500">
                <a:moveTo>
                  <a:pt x="43179" y="1950720"/>
                </a:moveTo>
                <a:lnTo>
                  <a:pt x="39370" y="1950720"/>
                </a:lnTo>
                <a:lnTo>
                  <a:pt x="39370" y="1955800"/>
                </a:lnTo>
                <a:lnTo>
                  <a:pt x="40639" y="1955800"/>
                </a:lnTo>
                <a:lnTo>
                  <a:pt x="40639" y="1954529"/>
                </a:lnTo>
                <a:lnTo>
                  <a:pt x="43179" y="1954529"/>
                </a:lnTo>
                <a:lnTo>
                  <a:pt x="43179" y="195072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198180" y="1550730"/>
            <a:ext cx="6055299" cy="53135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 txBox="1">
            <a:spLocks noGrp="1"/>
          </p:cNvSpPr>
          <p:nvPr>
            <p:ph type="title"/>
          </p:nvPr>
        </p:nvSpPr>
        <p:spPr>
          <a:xfrm>
            <a:off x="3585209" y="999490"/>
            <a:ext cx="21996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Pathology</a:t>
            </a:r>
            <a:endParaRPr spc="-5" dirty="0"/>
          </a:p>
        </p:txBody>
      </p:sp>
      <p:sp>
        <p:nvSpPr>
          <p:cNvPr id="272" name="object 27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467360" rIns="0" bIns="0" rtlCol="0">
            <a:spAutoFit/>
          </a:bodyPr>
          <a:lstStyle/>
          <a:p>
            <a:pPr marL="707390" marR="5080">
              <a:lnSpc>
                <a:spcPct val="100000"/>
              </a:lnSpc>
              <a:spcBef>
                <a:spcPts val="100"/>
              </a:spcBef>
            </a:pPr>
            <a:r>
              <a:rPr spc="-15" dirty="0"/>
              <a:t>In </a:t>
            </a:r>
            <a:r>
              <a:rPr spc="-35" dirty="0"/>
              <a:t>ARDS, </a:t>
            </a:r>
            <a:r>
              <a:rPr spc="-25" dirty="0"/>
              <a:t>the </a:t>
            </a:r>
            <a:r>
              <a:rPr spc="-30" dirty="0"/>
              <a:t>injured </a:t>
            </a:r>
            <a:r>
              <a:rPr spc="-25" dirty="0"/>
              <a:t>lung </a:t>
            </a:r>
            <a:r>
              <a:rPr spc="-20" dirty="0"/>
              <a:t>go </a:t>
            </a:r>
            <a:r>
              <a:rPr spc="-30" dirty="0"/>
              <a:t>through </a:t>
            </a:r>
            <a:r>
              <a:rPr spc="-25" dirty="0"/>
              <a:t>three</a:t>
            </a:r>
            <a:r>
              <a:rPr spc="-210" dirty="0"/>
              <a:t> </a:t>
            </a:r>
            <a:r>
              <a:rPr spc="-30" dirty="0"/>
              <a:t>phases:  </a:t>
            </a:r>
            <a:r>
              <a:rPr spc="-30" dirty="0">
                <a:solidFill>
                  <a:srgbClr val="FFFF00"/>
                </a:solidFill>
              </a:rPr>
              <a:t>exudative</a:t>
            </a:r>
            <a:r>
              <a:rPr spc="-30" dirty="0"/>
              <a:t>, </a:t>
            </a:r>
            <a:r>
              <a:rPr spc="-30" dirty="0">
                <a:solidFill>
                  <a:srgbClr val="FFFF00"/>
                </a:solidFill>
              </a:rPr>
              <a:t>proliferative</a:t>
            </a:r>
            <a:r>
              <a:rPr spc="-30" dirty="0"/>
              <a:t>, </a:t>
            </a:r>
            <a:r>
              <a:rPr spc="-25" dirty="0"/>
              <a:t>and </a:t>
            </a:r>
            <a:r>
              <a:rPr spc="-25" dirty="0">
                <a:solidFill>
                  <a:srgbClr val="FFFF00"/>
                </a:solidFill>
              </a:rPr>
              <a:t>fibrotic</a:t>
            </a:r>
            <a:r>
              <a:rPr spc="-25" dirty="0"/>
              <a:t>, but the course  </a:t>
            </a:r>
            <a:r>
              <a:rPr spc="-20" dirty="0"/>
              <a:t>of </a:t>
            </a:r>
            <a:r>
              <a:rPr spc="-25" dirty="0"/>
              <a:t>each phase and the </a:t>
            </a:r>
            <a:r>
              <a:rPr spc="-30" dirty="0"/>
              <a:t>overall </a:t>
            </a:r>
            <a:r>
              <a:rPr spc="-25" dirty="0"/>
              <a:t>disease </a:t>
            </a:r>
            <a:r>
              <a:rPr spc="-30" dirty="0"/>
              <a:t>progression </a:t>
            </a:r>
            <a:r>
              <a:rPr spc="-10" dirty="0"/>
              <a:t>is  </a:t>
            </a:r>
            <a:r>
              <a:rPr spc="-30" dirty="0"/>
              <a:t>variable, </a:t>
            </a:r>
            <a:r>
              <a:rPr spc="-25" dirty="0"/>
              <a:t>and the three </a:t>
            </a:r>
            <a:r>
              <a:rPr spc="-30" dirty="0"/>
              <a:t>phases </a:t>
            </a:r>
            <a:r>
              <a:rPr spc="-25" dirty="0"/>
              <a:t>don’t </a:t>
            </a:r>
            <a:r>
              <a:rPr spc="-30" dirty="0"/>
              <a:t>have </a:t>
            </a:r>
            <a:r>
              <a:rPr dirty="0"/>
              <a:t>a </a:t>
            </a:r>
            <a:r>
              <a:rPr spc="-25" dirty="0"/>
              <a:t>definite  </a:t>
            </a:r>
            <a:r>
              <a:rPr spc="-30" dirty="0"/>
              <a:t>borderline, </a:t>
            </a:r>
            <a:r>
              <a:rPr spc="-25" dirty="0"/>
              <a:t>they </a:t>
            </a:r>
            <a:r>
              <a:rPr spc="-30" dirty="0"/>
              <a:t>overlap</a:t>
            </a:r>
            <a:r>
              <a:rPr spc="-95" dirty="0"/>
              <a:t> </a:t>
            </a:r>
            <a:r>
              <a:rPr spc="-25" dirty="0"/>
              <a:t>partly.</a:t>
            </a:r>
            <a:endParaRPr spc="-25" dirty="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4116070"/>
          </a:xfrm>
          <a:custGeom>
            <a:avLst/>
            <a:gdLst/>
            <a:ahLst/>
            <a:cxnLst/>
            <a:rect l="l" t="t" r="r" b="b"/>
            <a:pathLst>
              <a:path w="35559" h="4116070">
                <a:moveTo>
                  <a:pt x="0" y="4116070"/>
                </a:moveTo>
                <a:lnTo>
                  <a:pt x="35559" y="4116070"/>
                </a:lnTo>
                <a:lnTo>
                  <a:pt x="35559" y="0"/>
                </a:lnTo>
                <a:lnTo>
                  <a:pt x="0" y="0"/>
                </a:lnTo>
                <a:lnTo>
                  <a:pt x="0" y="411607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390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602219" y="0"/>
            <a:ext cx="36830" cy="4116070"/>
          </a:xfrm>
          <a:custGeom>
            <a:avLst/>
            <a:gdLst/>
            <a:ahLst/>
            <a:cxnLst/>
            <a:rect l="l" t="t" r="r" b="b"/>
            <a:pathLst>
              <a:path w="36829" h="4116070">
                <a:moveTo>
                  <a:pt x="0" y="4116070"/>
                </a:moveTo>
                <a:lnTo>
                  <a:pt x="36830" y="4116070"/>
                </a:lnTo>
                <a:lnTo>
                  <a:pt x="36830" y="0"/>
                </a:lnTo>
                <a:lnTo>
                  <a:pt x="0" y="0"/>
                </a:lnTo>
                <a:lnTo>
                  <a:pt x="0" y="411607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60221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5666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5666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5666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5311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5311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5311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4955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4955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4955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45870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45870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45870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4231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4231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4231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3875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3875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3875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35203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35203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35203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731646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731646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731646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27964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27964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27964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24408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24408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24408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20851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20851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20851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17169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17169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17169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13613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13613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13613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10056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10056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10056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0650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0650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0650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02818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02818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02818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99261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699261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699261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69570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69570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69570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69215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69215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69215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68859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68859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68859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684910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684910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684910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68135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68135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68135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67779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67779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67779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674115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674115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674115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67056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67056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67056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66700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66700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66700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663448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663448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663448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659891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659891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59891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656209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656209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656209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652653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652653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52653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4909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59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4909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59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64909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59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4554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64554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64554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641857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641857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641857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63830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63830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63830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63474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3474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3474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3119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3119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3119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27507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627507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627507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62395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62395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62395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62039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62039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62039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61683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61683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61683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61328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1328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61328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609600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09600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609600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60604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60604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60604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60248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60248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60248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598805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598805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598805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59524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9524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9524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9169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9169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59169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8813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8813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58813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58458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8458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58458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580897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580897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580897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7734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7734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57734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57378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57378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57378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7023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57023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57023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566547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66547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66547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6299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6299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6299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55943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5943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5943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55587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5587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5587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552195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52195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552195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54864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4864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54864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54508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54508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54508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54152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4152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4152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3797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53797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3797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534289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534289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534289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53073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3073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53073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52717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2717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2717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23494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523494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523494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51993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51993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51993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51638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51638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51638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51282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51282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51282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50927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50927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50927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505587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505587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505587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50203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50203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50203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9847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9847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9847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9491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9491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49491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91235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91235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91235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8768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8768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48768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48412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8412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8412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8056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8056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8056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76885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476885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476885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47332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47332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47332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46977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46977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46977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46621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46621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46621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462534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462534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462534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45897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45897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45897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45542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45542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45542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45186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45186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45186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448182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448182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448182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44462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44462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44462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44107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44107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44107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43751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43751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43751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433832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433832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433832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43027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43027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43027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42672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42672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42672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42316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42316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42316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419480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419480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419480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41592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41592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41592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1236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41236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41236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0881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0881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0881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05130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405130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05130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40157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40157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40157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9801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9801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39801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39446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39446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39446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39090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39090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39090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387222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387222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387222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38366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38366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38366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380110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380110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380110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376427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376427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376427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37287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37287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37287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369315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369315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369315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36576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36576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36576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36220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36220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36220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358520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358520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358520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35496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35496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35496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351409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351409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351409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34785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34785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34785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344170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344170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344170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340614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340614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340614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33705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33705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33705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33350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33350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33350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329819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29" h="1982470">
                <a:moveTo>
                  <a:pt x="0" y="1982470"/>
                </a:moveTo>
                <a:lnTo>
                  <a:pt x="36830" y="1982470"/>
                </a:lnTo>
                <a:lnTo>
                  <a:pt x="3683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329819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29" h="759460">
                <a:moveTo>
                  <a:pt x="0" y="759460"/>
                </a:moveTo>
                <a:lnTo>
                  <a:pt x="36830" y="759460"/>
                </a:lnTo>
                <a:lnTo>
                  <a:pt x="3683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329819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29" h="943609">
                <a:moveTo>
                  <a:pt x="0" y="943609"/>
                </a:moveTo>
                <a:lnTo>
                  <a:pt x="36830" y="943609"/>
                </a:lnTo>
                <a:lnTo>
                  <a:pt x="3683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32626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32626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32626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32270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32270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32270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319151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319151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319151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31559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31559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31559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311912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311912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311912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308356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308356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308356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30480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30480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30480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301117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301117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301117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297561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297561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297561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29400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29400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29400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290448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290448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290448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28689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28689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28689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283210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283210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283210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279653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279653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279653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27609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27609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27609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27254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27254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27254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268858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268858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268858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26530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265302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265302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26174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261747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261747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258191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258191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258191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254507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254507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254507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25095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25095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25095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247396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247396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247396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24384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24384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24384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240283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240283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240283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236601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236601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236601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233045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233045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233045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229488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229488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229488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2258060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2258060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2258060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222250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222250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222250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218693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218693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218693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215137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151379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59" y="759460"/>
                </a:lnTo>
                <a:lnTo>
                  <a:pt x="3555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151379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59" y="943609"/>
                </a:lnTo>
                <a:lnTo>
                  <a:pt x="3555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11582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115820" y="3355340"/>
            <a:ext cx="35560" cy="759460"/>
          </a:xfrm>
          <a:custGeom>
            <a:avLst/>
            <a:gdLst/>
            <a:ahLst/>
            <a:cxnLst/>
            <a:rect l="l" t="t" r="r" b="b"/>
            <a:pathLst>
              <a:path w="35560" h="759460">
                <a:moveTo>
                  <a:pt x="0" y="759460"/>
                </a:moveTo>
                <a:lnTo>
                  <a:pt x="35560" y="759460"/>
                </a:lnTo>
                <a:lnTo>
                  <a:pt x="35560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15820" y="5915659"/>
            <a:ext cx="35560" cy="943610"/>
          </a:xfrm>
          <a:custGeom>
            <a:avLst/>
            <a:gdLst/>
            <a:ahLst/>
            <a:cxnLst/>
            <a:rect l="l" t="t" r="r" b="b"/>
            <a:pathLst>
              <a:path w="35560" h="943609">
                <a:moveTo>
                  <a:pt x="0" y="943609"/>
                </a:moveTo>
                <a:lnTo>
                  <a:pt x="35560" y="943609"/>
                </a:lnTo>
                <a:lnTo>
                  <a:pt x="35560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2078989" y="0"/>
            <a:ext cx="36830" cy="1982470"/>
          </a:xfrm>
          <a:custGeom>
            <a:avLst/>
            <a:gdLst/>
            <a:ahLst/>
            <a:cxnLst/>
            <a:rect l="l" t="t" r="r" b="b"/>
            <a:pathLst>
              <a:path w="36830" h="1982470">
                <a:moveTo>
                  <a:pt x="0" y="1982470"/>
                </a:moveTo>
                <a:lnTo>
                  <a:pt x="36829" y="1982470"/>
                </a:lnTo>
                <a:lnTo>
                  <a:pt x="3682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2078989" y="3355340"/>
            <a:ext cx="36830" cy="759460"/>
          </a:xfrm>
          <a:custGeom>
            <a:avLst/>
            <a:gdLst/>
            <a:ahLst/>
            <a:cxnLst/>
            <a:rect l="l" t="t" r="r" b="b"/>
            <a:pathLst>
              <a:path w="36830" h="759460">
                <a:moveTo>
                  <a:pt x="0" y="759460"/>
                </a:moveTo>
                <a:lnTo>
                  <a:pt x="36829" y="759460"/>
                </a:lnTo>
                <a:lnTo>
                  <a:pt x="36829" y="0"/>
                </a:lnTo>
                <a:lnTo>
                  <a:pt x="0" y="0"/>
                </a:lnTo>
                <a:lnTo>
                  <a:pt x="0" y="75946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2078989" y="5915659"/>
            <a:ext cx="36830" cy="943610"/>
          </a:xfrm>
          <a:custGeom>
            <a:avLst/>
            <a:gdLst/>
            <a:ahLst/>
            <a:cxnLst/>
            <a:rect l="l" t="t" r="r" b="b"/>
            <a:pathLst>
              <a:path w="36830" h="943609">
                <a:moveTo>
                  <a:pt x="0" y="943609"/>
                </a:moveTo>
                <a:lnTo>
                  <a:pt x="36829" y="943609"/>
                </a:lnTo>
                <a:lnTo>
                  <a:pt x="36829" y="0"/>
                </a:lnTo>
                <a:lnTo>
                  <a:pt x="0" y="0"/>
                </a:lnTo>
                <a:lnTo>
                  <a:pt x="0" y="943609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2043429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59" y="1982470"/>
                </a:lnTo>
                <a:lnTo>
                  <a:pt x="35559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2043429" y="3355340"/>
            <a:ext cx="35560" cy="3503929"/>
          </a:xfrm>
          <a:custGeom>
            <a:avLst/>
            <a:gdLst/>
            <a:ahLst/>
            <a:cxnLst/>
            <a:rect l="l" t="t" r="r" b="b"/>
            <a:pathLst>
              <a:path w="35560" h="3503929">
                <a:moveTo>
                  <a:pt x="0" y="3503930"/>
                </a:moveTo>
                <a:lnTo>
                  <a:pt x="35559" y="3503930"/>
                </a:lnTo>
                <a:lnTo>
                  <a:pt x="35559" y="0"/>
                </a:lnTo>
                <a:lnTo>
                  <a:pt x="0" y="0"/>
                </a:lnTo>
                <a:lnTo>
                  <a:pt x="0" y="350393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2007870" y="0"/>
            <a:ext cx="35560" cy="1982470"/>
          </a:xfrm>
          <a:custGeom>
            <a:avLst/>
            <a:gdLst/>
            <a:ahLst/>
            <a:cxnLst/>
            <a:rect l="l" t="t" r="r" b="b"/>
            <a:pathLst>
              <a:path w="35560" h="1982470">
                <a:moveTo>
                  <a:pt x="0" y="1982470"/>
                </a:moveTo>
                <a:lnTo>
                  <a:pt x="35560" y="1982470"/>
                </a:lnTo>
                <a:lnTo>
                  <a:pt x="35560" y="0"/>
                </a:lnTo>
                <a:lnTo>
                  <a:pt x="0" y="0"/>
                </a:lnTo>
                <a:lnTo>
                  <a:pt x="0" y="198247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2007870" y="3355340"/>
            <a:ext cx="35560" cy="3503929"/>
          </a:xfrm>
          <a:custGeom>
            <a:avLst/>
            <a:gdLst/>
            <a:ahLst/>
            <a:cxnLst/>
            <a:rect l="l" t="t" r="r" b="b"/>
            <a:pathLst>
              <a:path w="35560" h="3503929">
                <a:moveTo>
                  <a:pt x="0" y="3503930"/>
                </a:moveTo>
                <a:lnTo>
                  <a:pt x="35560" y="3503930"/>
                </a:lnTo>
                <a:lnTo>
                  <a:pt x="35560" y="0"/>
                </a:lnTo>
                <a:lnTo>
                  <a:pt x="0" y="0"/>
                </a:lnTo>
                <a:lnTo>
                  <a:pt x="0" y="350393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-6289" y="0"/>
            <a:ext cx="8422519" cy="6857879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1981200" y="1981200"/>
            <a:ext cx="5638800" cy="1374140"/>
          </a:xfrm>
          <a:custGeom>
            <a:avLst/>
            <a:gdLst/>
            <a:ahLst/>
            <a:cxnLst/>
            <a:rect l="l" t="t" r="r" b="b"/>
            <a:pathLst>
              <a:path w="5638800" h="1374139">
                <a:moveTo>
                  <a:pt x="0" y="0"/>
                </a:moveTo>
                <a:lnTo>
                  <a:pt x="5638800" y="0"/>
                </a:lnTo>
                <a:lnTo>
                  <a:pt x="5638800" y="1374139"/>
                </a:lnTo>
                <a:lnTo>
                  <a:pt x="0" y="137413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1981200" y="1981200"/>
            <a:ext cx="5638800" cy="1374140"/>
          </a:xfrm>
          <a:custGeom>
            <a:avLst/>
            <a:gdLst/>
            <a:ahLst/>
            <a:cxnLst/>
            <a:rect l="l" t="t" r="r" b="b"/>
            <a:pathLst>
              <a:path w="5638800" h="1374139">
                <a:moveTo>
                  <a:pt x="0" y="0"/>
                </a:moveTo>
                <a:lnTo>
                  <a:pt x="5638800" y="0"/>
                </a:lnTo>
                <a:lnTo>
                  <a:pt x="5638800" y="1374139"/>
                </a:lnTo>
                <a:lnTo>
                  <a:pt x="0" y="1374139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 txBox="1">
            <a:spLocks noGrp="1"/>
          </p:cNvSpPr>
          <p:nvPr>
            <p:ph type="title"/>
          </p:nvPr>
        </p:nvSpPr>
        <p:spPr>
          <a:xfrm>
            <a:off x="450850" y="1024890"/>
            <a:ext cx="396176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33"/>
                </a:solidFill>
              </a:rPr>
              <a:t>Exudative</a:t>
            </a:r>
            <a:r>
              <a:rPr sz="3200" spc="-45" dirty="0">
                <a:solidFill>
                  <a:srgbClr val="FF0033"/>
                </a:solidFill>
              </a:rPr>
              <a:t> </a:t>
            </a:r>
            <a:r>
              <a:rPr sz="3200" dirty="0">
                <a:solidFill>
                  <a:srgbClr val="FF0033"/>
                </a:solidFill>
              </a:rPr>
              <a:t>phase(&lt;7d):</a:t>
            </a:r>
            <a:endParaRPr sz="3200"/>
          </a:p>
        </p:txBody>
      </p:sp>
      <p:sp>
        <p:nvSpPr>
          <p:cNvPr id="625" name="object 625"/>
          <p:cNvSpPr/>
          <p:nvPr/>
        </p:nvSpPr>
        <p:spPr>
          <a:xfrm>
            <a:off x="2057400" y="4114800"/>
            <a:ext cx="5638800" cy="1800860"/>
          </a:xfrm>
          <a:custGeom>
            <a:avLst/>
            <a:gdLst/>
            <a:ahLst/>
            <a:cxnLst/>
            <a:rect l="l" t="t" r="r" b="b"/>
            <a:pathLst>
              <a:path w="5638800" h="1800860">
                <a:moveTo>
                  <a:pt x="0" y="0"/>
                </a:moveTo>
                <a:lnTo>
                  <a:pt x="5638800" y="0"/>
                </a:lnTo>
                <a:lnTo>
                  <a:pt x="5638800" y="1800860"/>
                </a:lnTo>
                <a:lnTo>
                  <a:pt x="0" y="180086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2057400" y="4114800"/>
            <a:ext cx="5638800" cy="1800860"/>
          </a:xfrm>
          <a:custGeom>
            <a:avLst/>
            <a:gdLst/>
            <a:ahLst/>
            <a:cxnLst/>
            <a:rect l="l" t="t" r="r" b="b"/>
            <a:pathLst>
              <a:path w="5638800" h="1800860">
                <a:moveTo>
                  <a:pt x="0" y="0"/>
                </a:moveTo>
                <a:lnTo>
                  <a:pt x="5638800" y="0"/>
                </a:lnTo>
                <a:lnTo>
                  <a:pt x="5638800" y="1800860"/>
                </a:lnTo>
                <a:lnTo>
                  <a:pt x="0" y="1800860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 txBox="1"/>
          <p:nvPr/>
        </p:nvSpPr>
        <p:spPr>
          <a:xfrm>
            <a:off x="2058670" y="2015490"/>
            <a:ext cx="5563235" cy="3865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9375" algn="just">
              <a:lnSpc>
                <a:spcPct val="100000"/>
              </a:lnSpc>
              <a:spcBef>
                <a:spcPts val="100"/>
              </a:spcBef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damage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 epithelium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(type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cells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mainly)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vascular</a:t>
            </a:r>
            <a:r>
              <a:rPr sz="2800" spc="-5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endothelium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>
              <a:lnSpc>
                <a:spcPct val="100000"/>
              </a:lnSpc>
            </a:pPr>
            <a:endParaRPr sz="3100">
              <a:latin typeface="Times New Roman" panose="02020603050405020304"/>
              <a:cs typeface="Times New Roman" panose="02020603050405020304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2700">
              <a:latin typeface="Times New Roman" panose="02020603050405020304"/>
              <a:cs typeface="Times New Roman" panose="02020603050405020304"/>
            </a:endParaRPr>
          </a:p>
          <a:p>
            <a:pPr marL="88900" marR="5080" algn="just">
              <a:lnSpc>
                <a:spcPct val="100000"/>
              </a:lnSpc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leakage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water, protein,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inflammatory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red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blood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cells into 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interstitium and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 lumen;  producing hyaline</a:t>
            </a:r>
            <a:r>
              <a:rPr sz="2800" spc="-8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membranes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4658359" y="3817620"/>
            <a:ext cx="132080" cy="220979"/>
          </a:xfrm>
          <a:custGeom>
            <a:avLst/>
            <a:gdLst/>
            <a:ahLst/>
            <a:cxnLst/>
            <a:rect l="l" t="t" r="r" b="b"/>
            <a:pathLst>
              <a:path w="132079" h="220979">
                <a:moveTo>
                  <a:pt x="132079" y="0"/>
                </a:moveTo>
                <a:lnTo>
                  <a:pt x="0" y="0"/>
                </a:lnTo>
                <a:lnTo>
                  <a:pt x="66039" y="220979"/>
                </a:lnTo>
                <a:lnTo>
                  <a:pt x="132079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4724400" y="3429000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43179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527050" y="1253490"/>
            <a:ext cx="489648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33"/>
                </a:solidFill>
              </a:rPr>
              <a:t>Proliferative phase</a:t>
            </a:r>
            <a:r>
              <a:rPr sz="3200" spc="-15" dirty="0">
                <a:solidFill>
                  <a:srgbClr val="FF0033"/>
                </a:solidFill>
              </a:rPr>
              <a:t> </a:t>
            </a:r>
            <a:r>
              <a:rPr sz="3200" dirty="0">
                <a:solidFill>
                  <a:srgbClr val="FF0033"/>
                </a:solidFill>
              </a:rPr>
              <a:t>(1-3wk):</a:t>
            </a:r>
            <a:endParaRPr sz="3200"/>
          </a:p>
        </p:txBody>
      </p:sp>
      <p:sp>
        <p:nvSpPr>
          <p:cNvPr id="549" name="object 549"/>
          <p:cNvSpPr txBox="1"/>
          <p:nvPr/>
        </p:nvSpPr>
        <p:spPr>
          <a:xfrm>
            <a:off x="1383030" y="2246629"/>
            <a:ext cx="6848475" cy="2522220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marL="377825" marR="41275" indent="-377825">
              <a:lnSpc>
                <a:spcPts val="3330"/>
              </a:lnSpc>
              <a:spcBef>
                <a:spcPts val="235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377825" algn="l"/>
                <a:tab pos="378460" algn="l"/>
              </a:tabLst>
            </a:pP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Injury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surfactant-producing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type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II</a:t>
            </a:r>
            <a:r>
              <a:rPr sz="2800" spc="-24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cells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</a:t>
            </a:r>
            <a:r>
              <a:rPr sz="2800" spc="-5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collapse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Clr>
                <a:srgbClr val="FFFF00"/>
              </a:buClr>
              <a:buFont typeface="Wingdings" panose="05000000000000000000"/>
              <a:buChar char=""/>
            </a:pPr>
            <a:endParaRPr sz="2450">
              <a:latin typeface="Times New Roman" panose="02020603050405020304"/>
              <a:cs typeface="Times New Roman" panose="02020603050405020304"/>
            </a:endParaRPr>
          </a:p>
          <a:p>
            <a:pPr marL="78105" marR="5080" lvl="1" algn="just">
              <a:lnSpc>
                <a:spcPct val="100000"/>
              </a:lnSpc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398780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Type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II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cells proliferate with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some epithelial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cell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regeneration,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fibroblastic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reaction,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remodeling.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3117850" y="2924810"/>
            <a:ext cx="158750" cy="93980"/>
          </a:xfrm>
          <a:custGeom>
            <a:avLst/>
            <a:gdLst/>
            <a:ahLst/>
            <a:cxnLst/>
            <a:rect l="l" t="t" r="r" b="b"/>
            <a:pathLst>
              <a:path w="158750" h="93980">
                <a:moveTo>
                  <a:pt x="0" y="0"/>
                </a:moveTo>
                <a:lnTo>
                  <a:pt x="0" y="93979"/>
                </a:lnTo>
                <a:lnTo>
                  <a:pt x="158750" y="4698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514600" y="2971800"/>
            <a:ext cx="635000" cy="0"/>
          </a:xfrm>
          <a:custGeom>
            <a:avLst/>
            <a:gdLst/>
            <a:ahLst/>
            <a:cxnLst/>
            <a:rect l="l" t="t" r="r" b="b"/>
            <a:pathLst>
              <a:path w="635000">
                <a:moveTo>
                  <a:pt x="0" y="0"/>
                </a:moveTo>
                <a:lnTo>
                  <a:pt x="635000" y="0"/>
                </a:lnTo>
              </a:path>
            </a:pathLst>
          </a:custGeom>
          <a:ln w="30479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833119" y="1328420"/>
            <a:ext cx="419862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33"/>
                </a:solidFill>
              </a:rPr>
              <a:t>Fibrotic phase ( &gt;</a:t>
            </a:r>
            <a:r>
              <a:rPr sz="3200" spc="-40" dirty="0">
                <a:solidFill>
                  <a:srgbClr val="FF0033"/>
                </a:solidFill>
              </a:rPr>
              <a:t> </a:t>
            </a:r>
            <a:r>
              <a:rPr sz="3200" dirty="0">
                <a:solidFill>
                  <a:srgbClr val="FF0033"/>
                </a:solidFill>
              </a:rPr>
              <a:t>3wk):</a:t>
            </a:r>
            <a:endParaRPr sz="3200"/>
          </a:p>
        </p:txBody>
      </p:sp>
      <p:sp>
        <p:nvSpPr>
          <p:cNvPr id="549" name="object 549"/>
          <p:cNvSpPr txBox="1"/>
          <p:nvPr/>
        </p:nvSpPr>
        <p:spPr>
          <a:xfrm>
            <a:off x="1220469" y="2857500"/>
            <a:ext cx="6783070" cy="13017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10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311150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Collagen deposition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alveolar, vascular,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interstitial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beds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development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microcysts.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26855" y="0"/>
            <a:ext cx="0" cy="6860540"/>
          </a:xfrm>
          <a:custGeom>
            <a:avLst/>
            <a:gdLst/>
            <a:ahLst/>
            <a:cxnLst/>
            <a:rect l="l" t="t" r="r" b="b"/>
            <a:pathLst>
              <a:path h="6860540">
                <a:moveTo>
                  <a:pt x="0" y="0"/>
                </a:moveTo>
                <a:lnTo>
                  <a:pt x="0" y="6860540"/>
                </a:lnTo>
              </a:path>
            </a:pathLst>
          </a:custGeom>
          <a:ln w="368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0728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0373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0004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9649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9293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8938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85698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8214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7858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7503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7147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6779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6423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6067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56995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5344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4988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4632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4277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3908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3553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3197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2842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24738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82118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1762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1407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10386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0683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0327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9971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9616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92480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8892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8536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8181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7825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74573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7101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6746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6390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60221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5666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5311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4955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4587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4231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3875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3520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3164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27964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72440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72085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71716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71361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71005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70650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702818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9926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9570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9215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8859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8491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8135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7779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74115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7056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6700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6344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5989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5620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5265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4909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4554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41857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3830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3474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3119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27507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62395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62039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61683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61328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609600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60604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60248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98805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9524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9169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8813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8458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80897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7734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7378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7023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66547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6299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5943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5587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52195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4864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4508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4152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3797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3428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3073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2717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523494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51993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51638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51282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50927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505587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50203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9847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9491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91235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8768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8412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8056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76885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7332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6977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6621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62534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5897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5542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5186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48182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4462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4107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3751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33832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3027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2672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42316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41948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41592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41236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40881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405130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40157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9801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9446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9090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87222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8366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8011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76427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7287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6931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6576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6220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5852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5496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5140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4785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44170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4061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3705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3350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2981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2626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32270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31915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31559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311912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308356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30480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301117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9756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9400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90448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8689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83210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79653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7609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7254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68858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6530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6174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5819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54507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5095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47396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4384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40283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36601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3304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29488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25806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22225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218693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21513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21158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207898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20434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20078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9723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93547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89992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86436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8288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79197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7564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7208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68528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64846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6129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57733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5417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50495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46938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4338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3982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36143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3258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2903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25476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12192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118236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114681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11112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107441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103886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10033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96773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9321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89535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85978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82423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7886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75184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71628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6807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64515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60833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57276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53720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5016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660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2925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30" y="5486400"/>
                </a:lnTo>
                <a:lnTo>
                  <a:pt x="3683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39370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59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35814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32130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29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28575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25019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21462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179070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142239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10667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59" y="5486400"/>
                </a:lnTo>
                <a:lnTo>
                  <a:pt x="3555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71119" y="0"/>
            <a:ext cx="35560" cy="5486400"/>
          </a:xfrm>
          <a:custGeom>
            <a:avLst/>
            <a:gdLst/>
            <a:ahLst/>
            <a:cxnLst/>
            <a:rect l="l" t="t" r="r" b="b"/>
            <a:pathLst>
              <a:path w="35560" h="5486400">
                <a:moveTo>
                  <a:pt x="0" y="5486400"/>
                </a:moveTo>
                <a:lnTo>
                  <a:pt x="35560" y="5486400"/>
                </a:lnTo>
                <a:lnTo>
                  <a:pt x="35560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34290" y="0"/>
            <a:ext cx="36830" cy="5486400"/>
          </a:xfrm>
          <a:custGeom>
            <a:avLst/>
            <a:gdLst/>
            <a:ahLst/>
            <a:cxnLst/>
            <a:rect l="l" t="t" r="r" b="b"/>
            <a:pathLst>
              <a:path w="36830" h="5486400">
                <a:moveTo>
                  <a:pt x="0" y="5486400"/>
                </a:moveTo>
                <a:lnTo>
                  <a:pt x="36829" y="5486400"/>
                </a:lnTo>
                <a:lnTo>
                  <a:pt x="36829" y="0"/>
                </a:lnTo>
                <a:lnTo>
                  <a:pt x="0" y="0"/>
                </a:lnTo>
                <a:lnTo>
                  <a:pt x="0" y="548640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16509" y="0"/>
            <a:ext cx="0" cy="6860540"/>
          </a:xfrm>
          <a:custGeom>
            <a:avLst/>
            <a:gdLst/>
            <a:ahLst/>
            <a:cxnLst/>
            <a:rect l="l" t="t" r="r" b="b"/>
            <a:pathLst>
              <a:path h="6860540">
                <a:moveTo>
                  <a:pt x="0" y="0"/>
                </a:moveTo>
                <a:lnTo>
                  <a:pt x="0" y="6860540"/>
                </a:lnTo>
              </a:path>
            </a:pathLst>
          </a:custGeom>
          <a:ln w="35560">
            <a:solidFill>
              <a:srgbClr val="0000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0" y="0"/>
            <a:ext cx="9144000" cy="60960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0" y="5485129"/>
            <a:ext cx="9144000" cy="1374140"/>
          </a:xfrm>
          <a:custGeom>
            <a:avLst/>
            <a:gdLst/>
            <a:ahLst/>
            <a:cxnLst/>
            <a:rect l="l" t="t" r="r" b="b"/>
            <a:pathLst>
              <a:path w="9144000" h="1374140">
                <a:moveTo>
                  <a:pt x="0" y="0"/>
                </a:moveTo>
                <a:lnTo>
                  <a:pt x="9144000" y="0"/>
                </a:lnTo>
                <a:lnTo>
                  <a:pt x="9144000" y="1374140"/>
                </a:lnTo>
                <a:lnTo>
                  <a:pt x="0" y="137414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 txBox="1"/>
          <p:nvPr/>
        </p:nvSpPr>
        <p:spPr>
          <a:xfrm>
            <a:off x="77469" y="5519420"/>
            <a:ext cx="8990330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Nondescript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very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heavy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poorly aerated lungs.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Each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usually weighs over 1000 grams.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(A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normal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weighs  200-300</a:t>
            </a:r>
            <a:r>
              <a:rPr sz="2800" spc="-6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grams)</a:t>
            </a:r>
            <a:endParaRPr sz="2800" dirty="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126855" y="0"/>
            <a:ext cx="0" cy="6860540"/>
          </a:xfrm>
          <a:custGeom>
            <a:avLst/>
            <a:gdLst/>
            <a:ahLst/>
            <a:cxnLst/>
            <a:rect l="l" t="t" r="r" b="b"/>
            <a:pathLst>
              <a:path h="6860540">
                <a:moveTo>
                  <a:pt x="0" y="0"/>
                </a:moveTo>
                <a:lnTo>
                  <a:pt x="0" y="6860540"/>
                </a:lnTo>
              </a:path>
            </a:pathLst>
          </a:custGeom>
          <a:ln w="3682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90906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90728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90551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90373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901890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90004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9827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9649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9471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9293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9115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8938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87539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85698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8392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8214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8036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7858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7680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7503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7325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7147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6963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6779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86601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6423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6245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6067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5883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56995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85521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85344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85166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0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84988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4810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84632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84455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84277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40930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83908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83731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83553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83375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83197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83019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82842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826579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824738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82296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82118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81940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81762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81584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1407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12228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10386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0860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0683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0505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0327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0149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9971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9794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9616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94321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92480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9070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8892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8714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8536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8359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8181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8003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7825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76414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74573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7279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7101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6923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6746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6568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6390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62063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60221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5844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5666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5488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5311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5133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4955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4771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4587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4409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4231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4053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3875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3698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2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3520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3342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3164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29805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27964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2618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2440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2263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2085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19010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1716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1539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1361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1183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1005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0827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0650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04659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02818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0104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69926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69748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69570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69392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69215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69037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68859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68675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68491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68313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68135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67957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3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67779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67595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674115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67233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67056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66878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66700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66522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66344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66167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65989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658050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65620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65443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65265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65087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64909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64731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64554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643699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641857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64008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63830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63652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63474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63296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63119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629348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627507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62572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62395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62217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4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62039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61861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61683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61506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61328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611441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609600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60782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60604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60426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60248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600646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598805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59702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59524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59347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59169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58991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58813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58635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58458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582739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580897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57912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57734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57556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57378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57200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57023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568388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566547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56476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5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56299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56121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55943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55765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55587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55403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552195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55041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54864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54686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54508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54330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54152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53975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53797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536130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53428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53251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53073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52895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52717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525335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523494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52171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51993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51816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51638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51460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51282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51104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50927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507428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6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505587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50380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50203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50025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49847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49669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49491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49307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91235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8945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48768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48590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48412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48234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48056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478726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476885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47510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47332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47155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46977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46799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46621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464375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462534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46075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45897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45720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45542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45364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45186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450024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448182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44640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44462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44284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44107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43929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43751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435673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433832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43205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43027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42849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42672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42494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42316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42132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41948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41770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41592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41414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41236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41059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40881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406971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405130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40335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40157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9979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9801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9624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9446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9268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9090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89064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87222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8544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8366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8188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8011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78269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76427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7465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7287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7109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6931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6753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6576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6398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6220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6036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5852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5674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5496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5318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5140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963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785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46011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44170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34239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34061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33883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33705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33528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33350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331660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32981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32804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32626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32448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32270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32092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31915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31737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31559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313753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311912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310133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308356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30657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30480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302958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301117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29933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29756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29578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29400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29222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290448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288671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28689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285051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283210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28143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279653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27787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27609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27432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27254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270700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268858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267081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26530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26352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26174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25996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25819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256349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254507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25273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25095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249173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247396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24561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24384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24206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240283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23844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236601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23482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23304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23126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229488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22764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225806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22402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22225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22047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218693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21691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21513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21336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21158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209740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207898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206121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20434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20256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20078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19900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19723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195389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193547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19177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189992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188213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186436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18465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18288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181038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179197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17741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17564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17386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17208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17030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168528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16668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164846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163067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C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16129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15951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157733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15595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15417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152336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150495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14871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146938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145161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14338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14160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13982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137985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136143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13436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13258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13081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12903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127253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125476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12369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12192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120078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118236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116458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114681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11290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11112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109283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107441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105663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103886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10210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10033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98551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96773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9499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9321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91376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89535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8775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85978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84201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82423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8064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7886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77025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75184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73405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71628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985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807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6294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4515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2674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0833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5905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57276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55499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53720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51943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5016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8386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660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44767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42925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30" y="1270"/>
                </a:lnTo>
                <a:lnTo>
                  <a:pt x="3683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41148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39370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59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37592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35814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33972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32130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29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30352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28575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26797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25019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232409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21462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19685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179070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160654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142239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12446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10667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59" y="1270"/>
                </a:lnTo>
                <a:lnTo>
                  <a:pt x="3555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88900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71119" y="6858000"/>
            <a:ext cx="35560" cy="1270"/>
          </a:xfrm>
          <a:custGeom>
            <a:avLst/>
            <a:gdLst/>
            <a:ahLst/>
            <a:cxnLst/>
            <a:rect l="l" t="t" r="r" b="b"/>
            <a:pathLst>
              <a:path w="35560" h="1270">
                <a:moveTo>
                  <a:pt x="0" y="1270"/>
                </a:moveTo>
                <a:lnTo>
                  <a:pt x="35560" y="1270"/>
                </a:lnTo>
                <a:lnTo>
                  <a:pt x="35560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52705" y="0"/>
            <a:ext cx="0" cy="5637530"/>
          </a:xfrm>
          <a:custGeom>
            <a:avLst/>
            <a:gdLst/>
            <a:ahLst/>
            <a:cxnLst/>
            <a:rect l="l" t="t" r="r" b="b"/>
            <a:pathLst>
              <a:path h="5637530">
                <a:moveTo>
                  <a:pt x="0" y="0"/>
                </a:moveTo>
                <a:lnTo>
                  <a:pt x="0" y="5637530"/>
                </a:lnTo>
              </a:path>
            </a:pathLst>
          </a:custGeom>
          <a:ln w="3175">
            <a:solidFill>
              <a:srgbClr val="0000F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34290" y="6858000"/>
            <a:ext cx="36830" cy="1270"/>
          </a:xfrm>
          <a:custGeom>
            <a:avLst/>
            <a:gdLst/>
            <a:ahLst/>
            <a:cxnLst/>
            <a:rect l="l" t="t" r="r" b="b"/>
            <a:pathLst>
              <a:path w="36830" h="1270">
                <a:moveTo>
                  <a:pt x="0" y="1270"/>
                </a:moveTo>
                <a:lnTo>
                  <a:pt x="36829" y="1270"/>
                </a:lnTo>
                <a:lnTo>
                  <a:pt x="36829" y="0"/>
                </a:lnTo>
                <a:lnTo>
                  <a:pt x="0" y="0"/>
                </a:lnTo>
                <a:lnTo>
                  <a:pt x="0" y="127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16509" y="0"/>
            <a:ext cx="0" cy="6860540"/>
          </a:xfrm>
          <a:custGeom>
            <a:avLst/>
            <a:gdLst/>
            <a:ahLst/>
            <a:cxnLst/>
            <a:rect l="l" t="t" r="r" b="b"/>
            <a:pathLst>
              <a:path h="6860540">
                <a:moveTo>
                  <a:pt x="0" y="0"/>
                </a:moveTo>
                <a:lnTo>
                  <a:pt x="0" y="6860540"/>
                </a:lnTo>
              </a:path>
            </a:pathLst>
          </a:custGeom>
          <a:ln w="35560">
            <a:solidFill>
              <a:srgbClr val="0000F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8684894" y="556640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4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8671559" y="5547359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6670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8671559" y="5528309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6670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8671559" y="5505450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26670" y="0"/>
                </a:moveTo>
                <a:lnTo>
                  <a:pt x="0" y="0"/>
                </a:lnTo>
                <a:lnTo>
                  <a:pt x="0" y="21590"/>
                </a:lnTo>
                <a:lnTo>
                  <a:pt x="26670" y="2159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8671559" y="5486400"/>
            <a:ext cx="26670" cy="17780"/>
          </a:xfrm>
          <a:custGeom>
            <a:avLst/>
            <a:gdLst/>
            <a:ahLst/>
            <a:cxnLst/>
            <a:rect l="l" t="t" r="r" b="b"/>
            <a:pathLst>
              <a:path w="26670" h="17779">
                <a:moveTo>
                  <a:pt x="26670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0" y="0"/>
            <a:ext cx="9144000" cy="56388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0" y="5636259"/>
            <a:ext cx="9144000" cy="1221740"/>
          </a:xfrm>
          <a:custGeom>
            <a:avLst/>
            <a:gdLst/>
            <a:ahLst/>
            <a:cxnLst/>
            <a:rect l="l" t="t" r="r" b="b"/>
            <a:pathLst>
              <a:path w="9144000" h="1221740">
                <a:moveTo>
                  <a:pt x="0" y="0"/>
                </a:moveTo>
                <a:lnTo>
                  <a:pt x="9144000" y="0"/>
                </a:lnTo>
                <a:lnTo>
                  <a:pt x="9144000" y="1221739"/>
                </a:lnTo>
                <a:lnTo>
                  <a:pt x="0" y="122173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 txBox="1"/>
          <p:nvPr/>
        </p:nvSpPr>
        <p:spPr>
          <a:xfrm>
            <a:off x="513080" y="5670550"/>
            <a:ext cx="811847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Heavy, red lungs showing congestion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</a:t>
            </a:r>
            <a:r>
              <a:rPr sz="3200" spc="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edema.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JO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JO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28601"/>
            <a:ext cx="8915400" cy="67818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4664709" y="0"/>
            <a:ext cx="4479290" cy="685800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1296669" y="2396490"/>
            <a:ext cx="256222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3-4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weeks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after  onset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ARDS,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extensive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interstitial</a:t>
            </a:r>
            <a:r>
              <a:rPr sz="2800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fibrosis 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developed.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524750" y="4380229"/>
            <a:ext cx="83820" cy="25146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6316979" y="4406900"/>
            <a:ext cx="85089" cy="25273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7559040" y="3680459"/>
            <a:ext cx="246379" cy="25146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6358890" y="2961639"/>
            <a:ext cx="247649" cy="25145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799069" y="2876550"/>
            <a:ext cx="135889" cy="20065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6924040" y="2433320"/>
            <a:ext cx="135889" cy="200659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8034019" y="5513070"/>
            <a:ext cx="579120" cy="168910"/>
          </a:xfrm>
          <a:custGeom>
            <a:avLst/>
            <a:gdLst/>
            <a:ahLst/>
            <a:cxnLst/>
            <a:rect l="l" t="t" r="r" b="b"/>
            <a:pathLst>
              <a:path w="579120" h="168910">
                <a:moveTo>
                  <a:pt x="113029" y="0"/>
                </a:moveTo>
                <a:lnTo>
                  <a:pt x="40639" y="8889"/>
                </a:lnTo>
                <a:lnTo>
                  <a:pt x="17779" y="16509"/>
                </a:lnTo>
                <a:lnTo>
                  <a:pt x="0" y="29209"/>
                </a:lnTo>
                <a:lnTo>
                  <a:pt x="20320" y="74929"/>
                </a:lnTo>
                <a:lnTo>
                  <a:pt x="289559" y="168909"/>
                </a:lnTo>
                <a:lnTo>
                  <a:pt x="542289" y="104139"/>
                </a:lnTo>
                <a:lnTo>
                  <a:pt x="579120" y="54609"/>
                </a:lnTo>
                <a:lnTo>
                  <a:pt x="554989" y="38099"/>
                </a:lnTo>
                <a:lnTo>
                  <a:pt x="535939" y="27939"/>
                </a:lnTo>
                <a:lnTo>
                  <a:pt x="505459" y="19049"/>
                </a:lnTo>
                <a:lnTo>
                  <a:pt x="113029" y="0"/>
                </a:lnTo>
                <a:close/>
              </a:path>
            </a:pathLst>
          </a:custGeom>
          <a:solidFill>
            <a:srgbClr val="9F9F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8107680" y="5391150"/>
            <a:ext cx="448309" cy="365760"/>
          </a:xfrm>
          <a:custGeom>
            <a:avLst/>
            <a:gdLst/>
            <a:ahLst/>
            <a:cxnLst/>
            <a:rect l="l" t="t" r="r" b="b"/>
            <a:pathLst>
              <a:path w="448309" h="365760">
                <a:moveTo>
                  <a:pt x="224790" y="0"/>
                </a:moveTo>
                <a:lnTo>
                  <a:pt x="173149" y="4865"/>
                </a:lnTo>
                <a:lnTo>
                  <a:pt x="125796" y="18705"/>
                </a:lnTo>
                <a:lnTo>
                  <a:pt x="84064" y="40388"/>
                </a:lnTo>
                <a:lnTo>
                  <a:pt x="49285" y="68779"/>
                </a:lnTo>
                <a:lnTo>
                  <a:pt x="22793" y="102747"/>
                </a:lnTo>
                <a:lnTo>
                  <a:pt x="5920" y="141158"/>
                </a:lnTo>
                <a:lnTo>
                  <a:pt x="0" y="182880"/>
                </a:lnTo>
                <a:lnTo>
                  <a:pt x="5920" y="224601"/>
                </a:lnTo>
                <a:lnTo>
                  <a:pt x="22793" y="263012"/>
                </a:lnTo>
                <a:lnTo>
                  <a:pt x="49285" y="296980"/>
                </a:lnTo>
                <a:lnTo>
                  <a:pt x="84064" y="325371"/>
                </a:lnTo>
                <a:lnTo>
                  <a:pt x="125796" y="347054"/>
                </a:lnTo>
                <a:lnTo>
                  <a:pt x="173149" y="360894"/>
                </a:lnTo>
                <a:lnTo>
                  <a:pt x="224790" y="365759"/>
                </a:lnTo>
                <a:lnTo>
                  <a:pt x="275960" y="360894"/>
                </a:lnTo>
                <a:lnTo>
                  <a:pt x="322976" y="347054"/>
                </a:lnTo>
                <a:lnTo>
                  <a:pt x="364482" y="325371"/>
                </a:lnTo>
                <a:lnTo>
                  <a:pt x="399124" y="296980"/>
                </a:lnTo>
                <a:lnTo>
                  <a:pt x="425546" y="263012"/>
                </a:lnTo>
                <a:lnTo>
                  <a:pt x="442393" y="224601"/>
                </a:lnTo>
                <a:lnTo>
                  <a:pt x="448310" y="182880"/>
                </a:lnTo>
                <a:lnTo>
                  <a:pt x="442393" y="141158"/>
                </a:lnTo>
                <a:lnTo>
                  <a:pt x="425546" y="102747"/>
                </a:lnTo>
                <a:lnTo>
                  <a:pt x="399124" y="68779"/>
                </a:lnTo>
                <a:lnTo>
                  <a:pt x="364482" y="40388"/>
                </a:lnTo>
                <a:lnTo>
                  <a:pt x="322976" y="18705"/>
                </a:lnTo>
                <a:lnTo>
                  <a:pt x="275960" y="4865"/>
                </a:lnTo>
                <a:lnTo>
                  <a:pt x="224790" y="0"/>
                </a:lnTo>
                <a:close/>
              </a:path>
            </a:pathLst>
          </a:custGeom>
          <a:solidFill>
            <a:srgbClr val="DFDF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8313419" y="5414009"/>
            <a:ext cx="29209" cy="45720"/>
          </a:xfrm>
          <a:custGeom>
            <a:avLst/>
            <a:gdLst/>
            <a:ahLst/>
            <a:cxnLst/>
            <a:rect l="l" t="t" r="r" b="b"/>
            <a:pathLst>
              <a:path w="29209" h="45720">
                <a:moveTo>
                  <a:pt x="29209" y="0"/>
                </a:moveTo>
                <a:lnTo>
                  <a:pt x="27939" y="1269"/>
                </a:lnTo>
                <a:lnTo>
                  <a:pt x="25400" y="1269"/>
                </a:lnTo>
                <a:lnTo>
                  <a:pt x="22859" y="2539"/>
                </a:lnTo>
                <a:lnTo>
                  <a:pt x="21589" y="3809"/>
                </a:lnTo>
                <a:lnTo>
                  <a:pt x="19050" y="6349"/>
                </a:lnTo>
                <a:lnTo>
                  <a:pt x="16509" y="7619"/>
                </a:lnTo>
                <a:lnTo>
                  <a:pt x="15239" y="10159"/>
                </a:lnTo>
                <a:lnTo>
                  <a:pt x="12700" y="13969"/>
                </a:lnTo>
                <a:lnTo>
                  <a:pt x="11429" y="17779"/>
                </a:lnTo>
                <a:lnTo>
                  <a:pt x="8889" y="21589"/>
                </a:lnTo>
                <a:lnTo>
                  <a:pt x="7620" y="25399"/>
                </a:lnTo>
                <a:lnTo>
                  <a:pt x="5079" y="29209"/>
                </a:lnTo>
                <a:lnTo>
                  <a:pt x="3809" y="34289"/>
                </a:lnTo>
                <a:lnTo>
                  <a:pt x="1270" y="39369"/>
                </a:lnTo>
                <a:lnTo>
                  <a:pt x="0" y="45719"/>
                </a:lnTo>
              </a:path>
            </a:pathLst>
          </a:custGeom>
          <a:ln w="10160">
            <a:solidFill>
              <a:srgbClr val="BFBF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8131809" y="5601970"/>
            <a:ext cx="365760" cy="20320"/>
          </a:xfrm>
          <a:custGeom>
            <a:avLst/>
            <a:gdLst/>
            <a:ahLst/>
            <a:cxnLst/>
            <a:rect l="l" t="t" r="r" b="b"/>
            <a:pathLst>
              <a:path w="365759" h="20320">
                <a:moveTo>
                  <a:pt x="0" y="0"/>
                </a:moveTo>
                <a:lnTo>
                  <a:pt x="35560" y="10159"/>
                </a:lnTo>
                <a:lnTo>
                  <a:pt x="78740" y="17779"/>
                </a:lnTo>
                <a:lnTo>
                  <a:pt x="142240" y="20319"/>
                </a:lnTo>
                <a:lnTo>
                  <a:pt x="223520" y="15239"/>
                </a:lnTo>
                <a:lnTo>
                  <a:pt x="289560" y="12699"/>
                </a:lnTo>
                <a:lnTo>
                  <a:pt x="321310" y="11429"/>
                </a:lnTo>
                <a:lnTo>
                  <a:pt x="365760" y="5079"/>
                </a:lnTo>
              </a:path>
            </a:pathLst>
          </a:custGeom>
          <a:ln w="10160">
            <a:solidFill>
              <a:srgbClr val="BFBFB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8032750" y="5542279"/>
            <a:ext cx="580390" cy="217170"/>
          </a:xfrm>
          <a:custGeom>
            <a:avLst/>
            <a:gdLst/>
            <a:ahLst/>
            <a:cxnLst/>
            <a:rect l="l" t="t" r="r" b="b"/>
            <a:pathLst>
              <a:path w="580390" h="217170">
                <a:moveTo>
                  <a:pt x="0" y="0"/>
                </a:moveTo>
                <a:lnTo>
                  <a:pt x="21590" y="78740"/>
                </a:lnTo>
                <a:lnTo>
                  <a:pt x="35559" y="167640"/>
                </a:lnTo>
                <a:lnTo>
                  <a:pt x="55879" y="181610"/>
                </a:lnTo>
                <a:lnTo>
                  <a:pt x="91440" y="196850"/>
                </a:lnTo>
                <a:lnTo>
                  <a:pt x="139700" y="210820"/>
                </a:lnTo>
                <a:lnTo>
                  <a:pt x="189229" y="214630"/>
                </a:lnTo>
                <a:lnTo>
                  <a:pt x="242570" y="217170"/>
                </a:lnTo>
                <a:lnTo>
                  <a:pt x="299720" y="214630"/>
                </a:lnTo>
                <a:lnTo>
                  <a:pt x="347979" y="210820"/>
                </a:lnTo>
                <a:lnTo>
                  <a:pt x="467359" y="210820"/>
                </a:lnTo>
                <a:lnTo>
                  <a:pt x="511809" y="204470"/>
                </a:lnTo>
                <a:lnTo>
                  <a:pt x="537209" y="189230"/>
                </a:lnTo>
                <a:lnTo>
                  <a:pt x="557529" y="167640"/>
                </a:lnTo>
                <a:lnTo>
                  <a:pt x="561340" y="123190"/>
                </a:lnTo>
                <a:lnTo>
                  <a:pt x="566026" y="83820"/>
                </a:lnTo>
                <a:lnTo>
                  <a:pt x="232409" y="83820"/>
                </a:lnTo>
                <a:lnTo>
                  <a:pt x="177800" y="80010"/>
                </a:lnTo>
                <a:lnTo>
                  <a:pt x="134620" y="72390"/>
                </a:lnTo>
                <a:lnTo>
                  <a:pt x="101600" y="62230"/>
                </a:lnTo>
                <a:lnTo>
                  <a:pt x="78740" y="45720"/>
                </a:lnTo>
                <a:lnTo>
                  <a:pt x="43179" y="29210"/>
                </a:lnTo>
                <a:lnTo>
                  <a:pt x="20320" y="15240"/>
                </a:lnTo>
                <a:lnTo>
                  <a:pt x="0" y="0"/>
                </a:lnTo>
                <a:close/>
              </a:path>
              <a:path w="580390" h="217170">
                <a:moveTo>
                  <a:pt x="580390" y="24130"/>
                </a:moveTo>
                <a:lnTo>
                  <a:pt x="537209" y="46990"/>
                </a:lnTo>
                <a:lnTo>
                  <a:pt x="488950" y="64770"/>
                </a:lnTo>
                <a:lnTo>
                  <a:pt x="419100" y="74930"/>
                </a:lnTo>
                <a:lnTo>
                  <a:pt x="328929" y="78740"/>
                </a:lnTo>
                <a:lnTo>
                  <a:pt x="232409" y="83820"/>
                </a:lnTo>
                <a:lnTo>
                  <a:pt x="566026" y="83820"/>
                </a:lnTo>
                <a:lnTo>
                  <a:pt x="567690" y="69850"/>
                </a:lnTo>
                <a:lnTo>
                  <a:pt x="572770" y="45720"/>
                </a:lnTo>
                <a:lnTo>
                  <a:pt x="580390" y="24130"/>
                </a:lnTo>
                <a:close/>
              </a:path>
            </a:pathLst>
          </a:custGeom>
          <a:solidFill>
            <a:srgbClr val="DFDF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7378700" y="5304790"/>
            <a:ext cx="579120" cy="175260"/>
          </a:xfrm>
          <a:custGeom>
            <a:avLst/>
            <a:gdLst/>
            <a:ahLst/>
            <a:cxnLst/>
            <a:rect l="l" t="t" r="r" b="b"/>
            <a:pathLst>
              <a:path w="579120" h="175260">
                <a:moveTo>
                  <a:pt x="458470" y="0"/>
                </a:moveTo>
                <a:lnTo>
                  <a:pt x="0" y="39370"/>
                </a:lnTo>
                <a:lnTo>
                  <a:pt x="119379" y="154940"/>
                </a:lnTo>
                <a:lnTo>
                  <a:pt x="162559" y="171450"/>
                </a:lnTo>
                <a:lnTo>
                  <a:pt x="203200" y="175260"/>
                </a:lnTo>
                <a:lnTo>
                  <a:pt x="248920" y="171450"/>
                </a:lnTo>
                <a:lnTo>
                  <a:pt x="562609" y="119380"/>
                </a:lnTo>
                <a:lnTo>
                  <a:pt x="579120" y="105410"/>
                </a:lnTo>
                <a:lnTo>
                  <a:pt x="570229" y="83820"/>
                </a:lnTo>
                <a:lnTo>
                  <a:pt x="458470" y="0"/>
                </a:lnTo>
                <a:close/>
              </a:path>
            </a:pathLst>
          </a:custGeom>
          <a:solidFill>
            <a:srgbClr val="BFB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7357109" y="4986020"/>
            <a:ext cx="485140" cy="397510"/>
          </a:xfrm>
          <a:custGeom>
            <a:avLst/>
            <a:gdLst/>
            <a:ahLst/>
            <a:cxnLst/>
            <a:rect l="l" t="t" r="r" b="b"/>
            <a:pathLst>
              <a:path w="485140" h="397510">
                <a:moveTo>
                  <a:pt x="236220" y="0"/>
                </a:moveTo>
                <a:lnTo>
                  <a:pt x="181610" y="2539"/>
                </a:lnTo>
                <a:lnTo>
                  <a:pt x="139700" y="13969"/>
                </a:lnTo>
                <a:lnTo>
                  <a:pt x="78740" y="52069"/>
                </a:lnTo>
                <a:lnTo>
                  <a:pt x="43180" y="105409"/>
                </a:lnTo>
                <a:lnTo>
                  <a:pt x="21590" y="170179"/>
                </a:lnTo>
                <a:lnTo>
                  <a:pt x="15240" y="222249"/>
                </a:lnTo>
                <a:lnTo>
                  <a:pt x="11430" y="270509"/>
                </a:lnTo>
                <a:lnTo>
                  <a:pt x="6350" y="323849"/>
                </a:lnTo>
                <a:lnTo>
                  <a:pt x="22860" y="370839"/>
                </a:lnTo>
                <a:lnTo>
                  <a:pt x="97790" y="389889"/>
                </a:lnTo>
                <a:lnTo>
                  <a:pt x="175260" y="394969"/>
                </a:lnTo>
                <a:lnTo>
                  <a:pt x="232410" y="397509"/>
                </a:lnTo>
                <a:lnTo>
                  <a:pt x="284480" y="394969"/>
                </a:lnTo>
                <a:lnTo>
                  <a:pt x="349250" y="388619"/>
                </a:lnTo>
                <a:lnTo>
                  <a:pt x="389890" y="383539"/>
                </a:lnTo>
                <a:lnTo>
                  <a:pt x="427990" y="373379"/>
                </a:lnTo>
                <a:lnTo>
                  <a:pt x="485140" y="339089"/>
                </a:lnTo>
                <a:lnTo>
                  <a:pt x="480060" y="309879"/>
                </a:lnTo>
                <a:lnTo>
                  <a:pt x="471170" y="262889"/>
                </a:lnTo>
                <a:lnTo>
                  <a:pt x="464820" y="220979"/>
                </a:lnTo>
                <a:lnTo>
                  <a:pt x="458470" y="176529"/>
                </a:lnTo>
                <a:lnTo>
                  <a:pt x="448310" y="121919"/>
                </a:lnTo>
                <a:lnTo>
                  <a:pt x="438150" y="102869"/>
                </a:lnTo>
                <a:lnTo>
                  <a:pt x="424180" y="76199"/>
                </a:lnTo>
                <a:lnTo>
                  <a:pt x="384810" y="29209"/>
                </a:lnTo>
                <a:lnTo>
                  <a:pt x="337820" y="6349"/>
                </a:lnTo>
                <a:lnTo>
                  <a:pt x="302260" y="1269"/>
                </a:lnTo>
                <a:lnTo>
                  <a:pt x="23622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7627619" y="5021579"/>
            <a:ext cx="114300" cy="332740"/>
          </a:xfrm>
          <a:custGeom>
            <a:avLst/>
            <a:gdLst/>
            <a:ahLst/>
            <a:cxnLst/>
            <a:rect l="l" t="t" r="r" b="b"/>
            <a:pathLst>
              <a:path w="114300" h="332739">
                <a:moveTo>
                  <a:pt x="114300" y="332740"/>
                </a:moveTo>
                <a:lnTo>
                  <a:pt x="114300" y="332740"/>
                </a:lnTo>
                <a:lnTo>
                  <a:pt x="114300" y="290830"/>
                </a:lnTo>
                <a:lnTo>
                  <a:pt x="113029" y="281940"/>
                </a:lnTo>
                <a:lnTo>
                  <a:pt x="113029" y="273050"/>
                </a:lnTo>
                <a:lnTo>
                  <a:pt x="111759" y="265430"/>
                </a:lnTo>
                <a:lnTo>
                  <a:pt x="111759" y="256540"/>
                </a:lnTo>
                <a:lnTo>
                  <a:pt x="110489" y="248920"/>
                </a:lnTo>
                <a:lnTo>
                  <a:pt x="110489" y="241300"/>
                </a:lnTo>
                <a:lnTo>
                  <a:pt x="109220" y="232410"/>
                </a:lnTo>
                <a:lnTo>
                  <a:pt x="107950" y="224790"/>
                </a:lnTo>
                <a:lnTo>
                  <a:pt x="107950" y="217170"/>
                </a:lnTo>
                <a:lnTo>
                  <a:pt x="106679" y="208280"/>
                </a:lnTo>
                <a:lnTo>
                  <a:pt x="105409" y="200660"/>
                </a:lnTo>
                <a:lnTo>
                  <a:pt x="104139" y="193040"/>
                </a:lnTo>
                <a:lnTo>
                  <a:pt x="102870" y="185420"/>
                </a:lnTo>
                <a:lnTo>
                  <a:pt x="101600" y="177800"/>
                </a:lnTo>
                <a:lnTo>
                  <a:pt x="100329" y="170180"/>
                </a:lnTo>
                <a:lnTo>
                  <a:pt x="99059" y="163830"/>
                </a:lnTo>
                <a:lnTo>
                  <a:pt x="97789" y="156210"/>
                </a:lnTo>
                <a:lnTo>
                  <a:pt x="95250" y="148590"/>
                </a:lnTo>
                <a:lnTo>
                  <a:pt x="93979" y="142240"/>
                </a:lnTo>
                <a:lnTo>
                  <a:pt x="92709" y="134620"/>
                </a:lnTo>
                <a:lnTo>
                  <a:pt x="90170" y="128270"/>
                </a:lnTo>
                <a:lnTo>
                  <a:pt x="88900" y="121920"/>
                </a:lnTo>
                <a:lnTo>
                  <a:pt x="86359" y="115570"/>
                </a:lnTo>
                <a:lnTo>
                  <a:pt x="85089" y="109220"/>
                </a:lnTo>
                <a:lnTo>
                  <a:pt x="82550" y="102870"/>
                </a:lnTo>
                <a:lnTo>
                  <a:pt x="81279" y="96520"/>
                </a:lnTo>
                <a:lnTo>
                  <a:pt x="78739" y="91440"/>
                </a:lnTo>
                <a:lnTo>
                  <a:pt x="76200" y="85090"/>
                </a:lnTo>
                <a:lnTo>
                  <a:pt x="74929" y="80010"/>
                </a:lnTo>
                <a:lnTo>
                  <a:pt x="72389" y="74930"/>
                </a:lnTo>
                <a:lnTo>
                  <a:pt x="69850" y="68580"/>
                </a:lnTo>
                <a:lnTo>
                  <a:pt x="67309" y="63500"/>
                </a:lnTo>
                <a:lnTo>
                  <a:pt x="64770" y="59690"/>
                </a:lnTo>
                <a:lnTo>
                  <a:pt x="62229" y="54610"/>
                </a:lnTo>
                <a:lnTo>
                  <a:pt x="59689" y="49530"/>
                </a:lnTo>
                <a:lnTo>
                  <a:pt x="58420" y="45720"/>
                </a:lnTo>
                <a:lnTo>
                  <a:pt x="55879" y="40640"/>
                </a:lnTo>
                <a:lnTo>
                  <a:pt x="52070" y="36830"/>
                </a:lnTo>
                <a:lnTo>
                  <a:pt x="49529" y="33020"/>
                </a:lnTo>
                <a:lnTo>
                  <a:pt x="46989" y="30480"/>
                </a:lnTo>
                <a:lnTo>
                  <a:pt x="44450" y="26670"/>
                </a:lnTo>
                <a:lnTo>
                  <a:pt x="41909" y="22860"/>
                </a:lnTo>
                <a:lnTo>
                  <a:pt x="39370" y="20320"/>
                </a:lnTo>
                <a:lnTo>
                  <a:pt x="36829" y="17780"/>
                </a:lnTo>
                <a:lnTo>
                  <a:pt x="34289" y="15240"/>
                </a:lnTo>
                <a:lnTo>
                  <a:pt x="30479" y="12700"/>
                </a:lnTo>
                <a:lnTo>
                  <a:pt x="27939" y="10160"/>
                </a:lnTo>
                <a:lnTo>
                  <a:pt x="25400" y="7620"/>
                </a:lnTo>
                <a:lnTo>
                  <a:pt x="22859" y="6350"/>
                </a:lnTo>
                <a:lnTo>
                  <a:pt x="20320" y="5080"/>
                </a:lnTo>
                <a:lnTo>
                  <a:pt x="16509" y="3810"/>
                </a:lnTo>
                <a:lnTo>
                  <a:pt x="13970" y="2540"/>
                </a:lnTo>
                <a:lnTo>
                  <a:pt x="11429" y="1270"/>
                </a:lnTo>
                <a:lnTo>
                  <a:pt x="7620" y="0"/>
                </a:lnTo>
                <a:lnTo>
                  <a:pt x="5079" y="0"/>
                </a:lnTo>
                <a:lnTo>
                  <a:pt x="2539" y="0"/>
                </a:lnTo>
                <a:lnTo>
                  <a:pt x="0" y="0"/>
                </a:lnTo>
              </a:path>
            </a:pathLst>
          </a:custGeom>
          <a:ln w="10160">
            <a:solidFill>
              <a:srgbClr val="7F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5607050" y="5599429"/>
            <a:ext cx="515620" cy="123189"/>
          </a:xfrm>
          <a:custGeom>
            <a:avLst/>
            <a:gdLst/>
            <a:ahLst/>
            <a:cxnLst/>
            <a:rect l="l" t="t" r="r" b="b"/>
            <a:pathLst>
              <a:path w="515620" h="123189">
                <a:moveTo>
                  <a:pt x="184150" y="0"/>
                </a:moveTo>
                <a:lnTo>
                  <a:pt x="41910" y="82550"/>
                </a:lnTo>
                <a:lnTo>
                  <a:pt x="0" y="123190"/>
                </a:lnTo>
                <a:lnTo>
                  <a:pt x="227329" y="114300"/>
                </a:lnTo>
                <a:lnTo>
                  <a:pt x="323850" y="106680"/>
                </a:lnTo>
                <a:lnTo>
                  <a:pt x="504693" y="106680"/>
                </a:lnTo>
                <a:lnTo>
                  <a:pt x="443229" y="49530"/>
                </a:lnTo>
                <a:lnTo>
                  <a:pt x="184150" y="0"/>
                </a:lnTo>
                <a:close/>
              </a:path>
              <a:path w="515620" h="123189">
                <a:moveTo>
                  <a:pt x="504693" y="106680"/>
                </a:moveTo>
                <a:lnTo>
                  <a:pt x="323850" y="106680"/>
                </a:lnTo>
                <a:lnTo>
                  <a:pt x="424179" y="110490"/>
                </a:lnTo>
                <a:lnTo>
                  <a:pt x="515620" y="116840"/>
                </a:lnTo>
                <a:lnTo>
                  <a:pt x="504693" y="106680"/>
                </a:lnTo>
                <a:close/>
              </a:path>
            </a:pathLst>
          </a:custGeom>
          <a:solidFill>
            <a:srgbClr val="3F3F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5463540" y="5537200"/>
            <a:ext cx="732790" cy="190500"/>
          </a:xfrm>
          <a:custGeom>
            <a:avLst/>
            <a:gdLst/>
            <a:ahLst/>
            <a:cxnLst/>
            <a:rect l="l" t="t" r="r" b="b"/>
            <a:pathLst>
              <a:path w="732789" h="190500">
                <a:moveTo>
                  <a:pt x="154939" y="0"/>
                </a:moveTo>
                <a:lnTo>
                  <a:pt x="91439" y="11430"/>
                </a:lnTo>
                <a:lnTo>
                  <a:pt x="40639" y="34290"/>
                </a:lnTo>
                <a:lnTo>
                  <a:pt x="6350" y="67309"/>
                </a:lnTo>
                <a:lnTo>
                  <a:pt x="0" y="83819"/>
                </a:lnTo>
                <a:lnTo>
                  <a:pt x="0" y="105409"/>
                </a:lnTo>
                <a:lnTo>
                  <a:pt x="10160" y="146050"/>
                </a:lnTo>
                <a:lnTo>
                  <a:pt x="41910" y="176530"/>
                </a:lnTo>
                <a:lnTo>
                  <a:pt x="107950" y="190500"/>
                </a:lnTo>
                <a:lnTo>
                  <a:pt x="148589" y="184150"/>
                </a:lnTo>
                <a:lnTo>
                  <a:pt x="187960" y="179069"/>
                </a:lnTo>
                <a:lnTo>
                  <a:pt x="228600" y="170180"/>
                </a:lnTo>
                <a:lnTo>
                  <a:pt x="280670" y="157480"/>
                </a:lnTo>
                <a:lnTo>
                  <a:pt x="323850" y="151130"/>
                </a:lnTo>
                <a:lnTo>
                  <a:pt x="381000" y="146050"/>
                </a:lnTo>
                <a:lnTo>
                  <a:pt x="440689" y="139700"/>
                </a:lnTo>
                <a:lnTo>
                  <a:pt x="492760" y="137159"/>
                </a:lnTo>
                <a:lnTo>
                  <a:pt x="730250" y="137159"/>
                </a:lnTo>
                <a:lnTo>
                  <a:pt x="732789" y="115569"/>
                </a:lnTo>
                <a:lnTo>
                  <a:pt x="715010" y="80009"/>
                </a:lnTo>
                <a:lnTo>
                  <a:pt x="676910" y="49530"/>
                </a:lnTo>
                <a:lnTo>
                  <a:pt x="615950" y="21590"/>
                </a:lnTo>
                <a:lnTo>
                  <a:pt x="581660" y="12700"/>
                </a:lnTo>
                <a:lnTo>
                  <a:pt x="154939" y="0"/>
                </a:lnTo>
                <a:close/>
              </a:path>
              <a:path w="732789" h="190500">
                <a:moveTo>
                  <a:pt x="730250" y="137159"/>
                </a:moveTo>
                <a:lnTo>
                  <a:pt x="492760" y="137159"/>
                </a:lnTo>
                <a:lnTo>
                  <a:pt x="532130" y="142240"/>
                </a:lnTo>
                <a:lnTo>
                  <a:pt x="576580" y="154940"/>
                </a:lnTo>
                <a:lnTo>
                  <a:pt x="600710" y="167640"/>
                </a:lnTo>
                <a:lnTo>
                  <a:pt x="628650" y="175259"/>
                </a:lnTo>
                <a:lnTo>
                  <a:pt x="655320" y="181609"/>
                </a:lnTo>
                <a:lnTo>
                  <a:pt x="683260" y="177800"/>
                </a:lnTo>
                <a:lnTo>
                  <a:pt x="703580" y="168909"/>
                </a:lnTo>
                <a:lnTo>
                  <a:pt x="718820" y="157480"/>
                </a:lnTo>
                <a:lnTo>
                  <a:pt x="730250" y="137159"/>
                </a:lnTo>
                <a:close/>
              </a:path>
            </a:pathLst>
          </a:custGeom>
          <a:solidFill>
            <a:srgbClr val="5F5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5600700" y="5288279"/>
            <a:ext cx="448309" cy="381000"/>
          </a:xfrm>
          <a:custGeom>
            <a:avLst/>
            <a:gdLst/>
            <a:ahLst/>
            <a:cxnLst/>
            <a:rect l="l" t="t" r="r" b="b"/>
            <a:pathLst>
              <a:path w="448310" h="381000">
                <a:moveTo>
                  <a:pt x="266700" y="0"/>
                </a:moveTo>
                <a:lnTo>
                  <a:pt x="231139" y="0"/>
                </a:lnTo>
                <a:lnTo>
                  <a:pt x="189229" y="3810"/>
                </a:lnTo>
                <a:lnTo>
                  <a:pt x="116839" y="22860"/>
                </a:lnTo>
                <a:lnTo>
                  <a:pt x="64770" y="55880"/>
                </a:lnTo>
                <a:lnTo>
                  <a:pt x="29210" y="110490"/>
                </a:lnTo>
                <a:lnTo>
                  <a:pt x="6350" y="173990"/>
                </a:lnTo>
                <a:lnTo>
                  <a:pt x="0" y="252730"/>
                </a:lnTo>
                <a:lnTo>
                  <a:pt x="0" y="323850"/>
                </a:lnTo>
                <a:lnTo>
                  <a:pt x="91439" y="372110"/>
                </a:lnTo>
                <a:lnTo>
                  <a:pt x="242570" y="381000"/>
                </a:lnTo>
                <a:lnTo>
                  <a:pt x="378460" y="360680"/>
                </a:lnTo>
                <a:lnTo>
                  <a:pt x="448310" y="326390"/>
                </a:lnTo>
                <a:lnTo>
                  <a:pt x="448310" y="261620"/>
                </a:lnTo>
                <a:lnTo>
                  <a:pt x="444500" y="213360"/>
                </a:lnTo>
                <a:lnTo>
                  <a:pt x="438150" y="162560"/>
                </a:lnTo>
                <a:lnTo>
                  <a:pt x="424179" y="116840"/>
                </a:lnTo>
                <a:lnTo>
                  <a:pt x="388620" y="54610"/>
                </a:lnTo>
                <a:lnTo>
                  <a:pt x="344170" y="20320"/>
                </a:lnTo>
                <a:lnTo>
                  <a:pt x="304800" y="7620"/>
                </a:lnTo>
                <a:lnTo>
                  <a:pt x="266700" y="0"/>
                </a:lnTo>
                <a:close/>
              </a:path>
            </a:pathLst>
          </a:custGeom>
          <a:solidFill>
            <a:srgbClr val="7F7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5600700" y="5591809"/>
            <a:ext cx="448309" cy="92710"/>
          </a:xfrm>
          <a:custGeom>
            <a:avLst/>
            <a:gdLst/>
            <a:ahLst/>
            <a:cxnLst/>
            <a:rect l="l" t="t" r="r" b="b"/>
            <a:pathLst>
              <a:path w="448310" h="92710">
                <a:moveTo>
                  <a:pt x="0" y="11429"/>
                </a:moveTo>
                <a:lnTo>
                  <a:pt x="0" y="52069"/>
                </a:lnTo>
                <a:lnTo>
                  <a:pt x="17779" y="64769"/>
                </a:lnTo>
                <a:lnTo>
                  <a:pt x="52070" y="77469"/>
                </a:lnTo>
                <a:lnTo>
                  <a:pt x="85089" y="85089"/>
                </a:lnTo>
                <a:lnTo>
                  <a:pt x="132079" y="87629"/>
                </a:lnTo>
                <a:lnTo>
                  <a:pt x="181610" y="91439"/>
                </a:lnTo>
                <a:lnTo>
                  <a:pt x="236220" y="92709"/>
                </a:lnTo>
                <a:lnTo>
                  <a:pt x="276860" y="90169"/>
                </a:lnTo>
                <a:lnTo>
                  <a:pt x="332739" y="85089"/>
                </a:lnTo>
                <a:lnTo>
                  <a:pt x="370839" y="77469"/>
                </a:lnTo>
                <a:lnTo>
                  <a:pt x="415289" y="60959"/>
                </a:lnTo>
                <a:lnTo>
                  <a:pt x="233679" y="60959"/>
                </a:lnTo>
                <a:lnTo>
                  <a:pt x="193039" y="58419"/>
                </a:lnTo>
                <a:lnTo>
                  <a:pt x="153670" y="54609"/>
                </a:lnTo>
                <a:lnTo>
                  <a:pt x="104139" y="50799"/>
                </a:lnTo>
                <a:lnTo>
                  <a:pt x="68579" y="45719"/>
                </a:lnTo>
                <a:lnTo>
                  <a:pt x="38100" y="36829"/>
                </a:lnTo>
                <a:lnTo>
                  <a:pt x="19050" y="27939"/>
                </a:lnTo>
                <a:lnTo>
                  <a:pt x="0" y="11429"/>
                </a:lnTo>
                <a:close/>
              </a:path>
              <a:path w="448310" h="92710">
                <a:moveTo>
                  <a:pt x="448310" y="0"/>
                </a:moveTo>
                <a:lnTo>
                  <a:pt x="439420" y="6349"/>
                </a:lnTo>
                <a:lnTo>
                  <a:pt x="416560" y="25399"/>
                </a:lnTo>
                <a:lnTo>
                  <a:pt x="382270" y="38099"/>
                </a:lnTo>
                <a:lnTo>
                  <a:pt x="340360" y="46989"/>
                </a:lnTo>
                <a:lnTo>
                  <a:pt x="284479" y="54609"/>
                </a:lnTo>
                <a:lnTo>
                  <a:pt x="233679" y="60959"/>
                </a:lnTo>
                <a:lnTo>
                  <a:pt x="415289" y="60959"/>
                </a:lnTo>
                <a:lnTo>
                  <a:pt x="429260" y="52069"/>
                </a:lnTo>
                <a:lnTo>
                  <a:pt x="448310" y="39369"/>
                </a:lnTo>
                <a:lnTo>
                  <a:pt x="44831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941819" y="3083560"/>
            <a:ext cx="393700" cy="495300"/>
          </a:xfrm>
          <a:custGeom>
            <a:avLst/>
            <a:gdLst/>
            <a:ahLst/>
            <a:cxnLst/>
            <a:rect l="l" t="t" r="r" b="b"/>
            <a:pathLst>
              <a:path w="393700" h="495300">
                <a:moveTo>
                  <a:pt x="232409" y="0"/>
                </a:moveTo>
                <a:lnTo>
                  <a:pt x="166370" y="19050"/>
                </a:lnTo>
                <a:lnTo>
                  <a:pt x="132079" y="41910"/>
                </a:lnTo>
                <a:lnTo>
                  <a:pt x="99059" y="72389"/>
                </a:lnTo>
                <a:lnTo>
                  <a:pt x="68579" y="105410"/>
                </a:lnTo>
                <a:lnTo>
                  <a:pt x="27939" y="160019"/>
                </a:lnTo>
                <a:lnTo>
                  <a:pt x="0" y="194310"/>
                </a:lnTo>
                <a:lnTo>
                  <a:pt x="110489" y="293369"/>
                </a:lnTo>
                <a:lnTo>
                  <a:pt x="356870" y="495300"/>
                </a:lnTo>
                <a:lnTo>
                  <a:pt x="369570" y="449579"/>
                </a:lnTo>
                <a:lnTo>
                  <a:pt x="379729" y="407669"/>
                </a:lnTo>
                <a:lnTo>
                  <a:pt x="387350" y="359410"/>
                </a:lnTo>
                <a:lnTo>
                  <a:pt x="392429" y="308610"/>
                </a:lnTo>
                <a:lnTo>
                  <a:pt x="393700" y="254000"/>
                </a:lnTo>
                <a:lnTo>
                  <a:pt x="392429" y="208279"/>
                </a:lnTo>
                <a:lnTo>
                  <a:pt x="386079" y="154939"/>
                </a:lnTo>
                <a:lnTo>
                  <a:pt x="363220" y="118110"/>
                </a:lnTo>
                <a:lnTo>
                  <a:pt x="326389" y="73660"/>
                </a:lnTo>
                <a:lnTo>
                  <a:pt x="288289" y="36829"/>
                </a:lnTo>
                <a:lnTo>
                  <a:pt x="254000" y="6350"/>
                </a:lnTo>
                <a:lnTo>
                  <a:pt x="232409" y="0"/>
                </a:lnTo>
                <a:close/>
              </a:path>
            </a:pathLst>
          </a:custGeom>
          <a:solidFill>
            <a:srgbClr val="FFBF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955790" y="3171189"/>
            <a:ext cx="377190" cy="392430"/>
          </a:xfrm>
          <a:custGeom>
            <a:avLst/>
            <a:gdLst/>
            <a:ahLst/>
            <a:cxnLst/>
            <a:rect l="l" t="t" r="r" b="b"/>
            <a:pathLst>
              <a:path w="377190" h="392429">
                <a:moveTo>
                  <a:pt x="69850" y="0"/>
                </a:moveTo>
                <a:lnTo>
                  <a:pt x="41909" y="31750"/>
                </a:lnTo>
                <a:lnTo>
                  <a:pt x="0" y="90170"/>
                </a:lnTo>
                <a:lnTo>
                  <a:pt x="144779" y="257810"/>
                </a:lnTo>
                <a:lnTo>
                  <a:pt x="347979" y="392430"/>
                </a:lnTo>
                <a:lnTo>
                  <a:pt x="364489" y="330200"/>
                </a:lnTo>
                <a:lnTo>
                  <a:pt x="370839" y="290830"/>
                </a:lnTo>
                <a:lnTo>
                  <a:pt x="371773" y="284480"/>
                </a:lnTo>
                <a:lnTo>
                  <a:pt x="318769" y="284480"/>
                </a:lnTo>
                <a:lnTo>
                  <a:pt x="311852" y="203200"/>
                </a:lnTo>
                <a:lnTo>
                  <a:pt x="204469" y="203200"/>
                </a:lnTo>
                <a:lnTo>
                  <a:pt x="204469" y="110489"/>
                </a:lnTo>
                <a:lnTo>
                  <a:pt x="96519" y="110489"/>
                </a:lnTo>
                <a:lnTo>
                  <a:pt x="69850" y="0"/>
                </a:lnTo>
                <a:close/>
              </a:path>
              <a:path w="377190" h="392429">
                <a:moveTo>
                  <a:pt x="377189" y="247650"/>
                </a:moveTo>
                <a:lnTo>
                  <a:pt x="318769" y="284480"/>
                </a:lnTo>
                <a:lnTo>
                  <a:pt x="371773" y="284480"/>
                </a:lnTo>
                <a:lnTo>
                  <a:pt x="377189" y="247650"/>
                </a:lnTo>
                <a:close/>
              </a:path>
              <a:path w="377190" h="392429">
                <a:moveTo>
                  <a:pt x="308609" y="165100"/>
                </a:moveTo>
                <a:lnTo>
                  <a:pt x="204469" y="203200"/>
                </a:lnTo>
                <a:lnTo>
                  <a:pt x="311852" y="203200"/>
                </a:lnTo>
                <a:lnTo>
                  <a:pt x="308609" y="165100"/>
                </a:lnTo>
                <a:close/>
              </a:path>
              <a:path w="377190" h="392429">
                <a:moveTo>
                  <a:pt x="204469" y="74930"/>
                </a:moveTo>
                <a:lnTo>
                  <a:pt x="96519" y="110489"/>
                </a:lnTo>
                <a:lnTo>
                  <a:pt x="204469" y="110489"/>
                </a:lnTo>
                <a:lnTo>
                  <a:pt x="204469" y="74930"/>
                </a:lnTo>
                <a:close/>
              </a:path>
            </a:pathLst>
          </a:custGeom>
          <a:solidFill>
            <a:srgbClr val="FF5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7044690" y="3158489"/>
            <a:ext cx="279400" cy="264160"/>
          </a:xfrm>
          <a:custGeom>
            <a:avLst/>
            <a:gdLst/>
            <a:ahLst/>
            <a:cxnLst/>
            <a:rect l="l" t="t" r="r" b="b"/>
            <a:pathLst>
              <a:path w="279400" h="264160">
                <a:moveTo>
                  <a:pt x="0" y="0"/>
                </a:moveTo>
                <a:lnTo>
                  <a:pt x="20319" y="100330"/>
                </a:lnTo>
                <a:lnTo>
                  <a:pt x="134619" y="63500"/>
                </a:lnTo>
                <a:lnTo>
                  <a:pt x="134619" y="190500"/>
                </a:lnTo>
                <a:lnTo>
                  <a:pt x="232409" y="153670"/>
                </a:lnTo>
                <a:lnTo>
                  <a:pt x="241300" y="264160"/>
                </a:lnTo>
                <a:lnTo>
                  <a:pt x="279400" y="241300"/>
                </a:lnTo>
              </a:path>
            </a:pathLst>
          </a:custGeom>
          <a:ln w="10160">
            <a:solidFill>
              <a:srgbClr val="FF001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6490970" y="3119120"/>
            <a:ext cx="1168400" cy="665480"/>
          </a:xfrm>
          <a:custGeom>
            <a:avLst/>
            <a:gdLst/>
            <a:ahLst/>
            <a:cxnLst/>
            <a:rect l="l" t="t" r="r" b="b"/>
            <a:pathLst>
              <a:path w="1168400" h="665479">
                <a:moveTo>
                  <a:pt x="140970" y="0"/>
                </a:moveTo>
                <a:lnTo>
                  <a:pt x="101600" y="3809"/>
                </a:lnTo>
                <a:lnTo>
                  <a:pt x="41909" y="33019"/>
                </a:lnTo>
                <a:lnTo>
                  <a:pt x="13970" y="69850"/>
                </a:lnTo>
                <a:lnTo>
                  <a:pt x="0" y="127000"/>
                </a:lnTo>
                <a:lnTo>
                  <a:pt x="1269" y="168909"/>
                </a:lnTo>
                <a:lnTo>
                  <a:pt x="24129" y="241300"/>
                </a:lnTo>
                <a:lnTo>
                  <a:pt x="66039" y="309879"/>
                </a:lnTo>
                <a:lnTo>
                  <a:pt x="95250" y="339089"/>
                </a:lnTo>
                <a:lnTo>
                  <a:pt x="127000" y="364489"/>
                </a:lnTo>
                <a:lnTo>
                  <a:pt x="162559" y="386079"/>
                </a:lnTo>
                <a:lnTo>
                  <a:pt x="200659" y="403859"/>
                </a:lnTo>
                <a:lnTo>
                  <a:pt x="242570" y="417829"/>
                </a:lnTo>
                <a:lnTo>
                  <a:pt x="287020" y="434339"/>
                </a:lnTo>
                <a:lnTo>
                  <a:pt x="341629" y="452119"/>
                </a:lnTo>
                <a:lnTo>
                  <a:pt x="393700" y="485139"/>
                </a:lnTo>
                <a:lnTo>
                  <a:pt x="439420" y="511809"/>
                </a:lnTo>
                <a:lnTo>
                  <a:pt x="488950" y="539749"/>
                </a:lnTo>
                <a:lnTo>
                  <a:pt x="529589" y="561339"/>
                </a:lnTo>
                <a:lnTo>
                  <a:pt x="571500" y="586739"/>
                </a:lnTo>
                <a:lnTo>
                  <a:pt x="612139" y="609599"/>
                </a:lnTo>
                <a:lnTo>
                  <a:pt x="660400" y="627379"/>
                </a:lnTo>
                <a:lnTo>
                  <a:pt x="709929" y="642619"/>
                </a:lnTo>
                <a:lnTo>
                  <a:pt x="759459" y="651509"/>
                </a:lnTo>
                <a:lnTo>
                  <a:pt x="815339" y="659129"/>
                </a:lnTo>
                <a:lnTo>
                  <a:pt x="866139" y="661669"/>
                </a:lnTo>
                <a:lnTo>
                  <a:pt x="923289" y="665479"/>
                </a:lnTo>
                <a:lnTo>
                  <a:pt x="988059" y="661669"/>
                </a:lnTo>
                <a:lnTo>
                  <a:pt x="1035050" y="651509"/>
                </a:lnTo>
                <a:lnTo>
                  <a:pt x="1085850" y="634999"/>
                </a:lnTo>
                <a:lnTo>
                  <a:pt x="1121409" y="610869"/>
                </a:lnTo>
                <a:lnTo>
                  <a:pt x="1158239" y="567689"/>
                </a:lnTo>
                <a:lnTo>
                  <a:pt x="1168400" y="525779"/>
                </a:lnTo>
                <a:lnTo>
                  <a:pt x="1167129" y="505459"/>
                </a:lnTo>
                <a:lnTo>
                  <a:pt x="1160779" y="486409"/>
                </a:lnTo>
                <a:lnTo>
                  <a:pt x="1151889" y="469900"/>
                </a:lnTo>
                <a:lnTo>
                  <a:pt x="1144746" y="463550"/>
                </a:lnTo>
                <a:lnTo>
                  <a:pt x="1026159" y="463550"/>
                </a:lnTo>
                <a:lnTo>
                  <a:pt x="984250" y="459739"/>
                </a:lnTo>
                <a:lnTo>
                  <a:pt x="942339" y="454659"/>
                </a:lnTo>
                <a:lnTo>
                  <a:pt x="873759" y="441959"/>
                </a:lnTo>
                <a:lnTo>
                  <a:pt x="830579" y="429259"/>
                </a:lnTo>
                <a:lnTo>
                  <a:pt x="788670" y="410209"/>
                </a:lnTo>
                <a:lnTo>
                  <a:pt x="749300" y="388619"/>
                </a:lnTo>
                <a:lnTo>
                  <a:pt x="717550" y="363219"/>
                </a:lnTo>
                <a:lnTo>
                  <a:pt x="670559" y="322579"/>
                </a:lnTo>
                <a:lnTo>
                  <a:pt x="638809" y="289559"/>
                </a:lnTo>
                <a:lnTo>
                  <a:pt x="603250" y="255269"/>
                </a:lnTo>
                <a:lnTo>
                  <a:pt x="566420" y="214629"/>
                </a:lnTo>
                <a:lnTo>
                  <a:pt x="527050" y="172719"/>
                </a:lnTo>
                <a:lnTo>
                  <a:pt x="483870" y="130809"/>
                </a:lnTo>
                <a:lnTo>
                  <a:pt x="448309" y="99059"/>
                </a:lnTo>
                <a:lnTo>
                  <a:pt x="405129" y="69850"/>
                </a:lnTo>
                <a:lnTo>
                  <a:pt x="363220" y="48259"/>
                </a:lnTo>
                <a:lnTo>
                  <a:pt x="320039" y="29209"/>
                </a:lnTo>
                <a:lnTo>
                  <a:pt x="270509" y="15239"/>
                </a:lnTo>
                <a:lnTo>
                  <a:pt x="218439" y="6350"/>
                </a:lnTo>
                <a:lnTo>
                  <a:pt x="173989" y="1269"/>
                </a:lnTo>
                <a:lnTo>
                  <a:pt x="140970" y="0"/>
                </a:lnTo>
                <a:close/>
              </a:path>
              <a:path w="1168400" h="665479">
                <a:moveTo>
                  <a:pt x="1103629" y="455929"/>
                </a:moveTo>
                <a:lnTo>
                  <a:pt x="1068070" y="459739"/>
                </a:lnTo>
                <a:lnTo>
                  <a:pt x="1026159" y="463550"/>
                </a:lnTo>
                <a:lnTo>
                  <a:pt x="1144746" y="463550"/>
                </a:lnTo>
                <a:lnTo>
                  <a:pt x="1140459" y="459739"/>
                </a:lnTo>
                <a:lnTo>
                  <a:pt x="1103629" y="455929"/>
                </a:lnTo>
                <a:close/>
              </a:path>
            </a:pathLst>
          </a:custGeom>
          <a:solidFill>
            <a:srgbClr val="FF9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6522719" y="318642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6504940" y="322833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19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19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30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19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6511290" y="329565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6493509" y="3337559"/>
            <a:ext cx="39370" cy="46990"/>
          </a:xfrm>
          <a:custGeom>
            <a:avLst/>
            <a:gdLst/>
            <a:ahLst/>
            <a:cxnLst/>
            <a:rect l="l" t="t" r="r" b="b"/>
            <a:pathLst>
              <a:path w="39370" h="46989">
                <a:moveTo>
                  <a:pt x="20319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19" y="46989"/>
                </a:lnTo>
                <a:lnTo>
                  <a:pt x="27582" y="45204"/>
                </a:lnTo>
                <a:lnTo>
                  <a:pt x="33654" y="40322"/>
                </a:lnTo>
                <a:lnTo>
                  <a:pt x="37822" y="33059"/>
                </a:lnTo>
                <a:lnTo>
                  <a:pt x="39369" y="24129"/>
                </a:lnTo>
                <a:lnTo>
                  <a:pt x="37822" y="14466"/>
                </a:lnTo>
                <a:lnTo>
                  <a:pt x="33654" y="6826"/>
                </a:lnTo>
                <a:lnTo>
                  <a:pt x="27582" y="1805"/>
                </a:lnTo>
                <a:lnTo>
                  <a:pt x="20319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6583680" y="315848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6564630" y="3201670"/>
            <a:ext cx="41910" cy="46990"/>
          </a:xfrm>
          <a:custGeom>
            <a:avLst/>
            <a:gdLst/>
            <a:ahLst/>
            <a:cxnLst/>
            <a:rect l="l" t="t" r="r" b="b"/>
            <a:pathLst>
              <a:path w="41909" h="46989">
                <a:moveTo>
                  <a:pt x="21590" y="0"/>
                </a:moveTo>
                <a:lnTo>
                  <a:pt x="13394" y="1785"/>
                </a:lnTo>
                <a:lnTo>
                  <a:pt x="6508" y="6667"/>
                </a:lnTo>
                <a:lnTo>
                  <a:pt x="1766" y="13930"/>
                </a:lnTo>
                <a:lnTo>
                  <a:pt x="0" y="22859"/>
                </a:lnTo>
                <a:lnTo>
                  <a:pt x="1766" y="31988"/>
                </a:lnTo>
                <a:lnTo>
                  <a:pt x="6508" y="39687"/>
                </a:lnTo>
                <a:lnTo>
                  <a:pt x="13394" y="45005"/>
                </a:lnTo>
                <a:lnTo>
                  <a:pt x="21590" y="46989"/>
                </a:lnTo>
                <a:lnTo>
                  <a:pt x="29587" y="45005"/>
                </a:lnTo>
                <a:lnTo>
                  <a:pt x="36036" y="39687"/>
                </a:lnTo>
                <a:lnTo>
                  <a:pt x="40342" y="31988"/>
                </a:lnTo>
                <a:lnTo>
                  <a:pt x="41910" y="22859"/>
                </a:lnTo>
                <a:lnTo>
                  <a:pt x="40342" y="13930"/>
                </a:lnTo>
                <a:lnTo>
                  <a:pt x="36036" y="6667"/>
                </a:lnTo>
                <a:lnTo>
                  <a:pt x="29587" y="1785"/>
                </a:lnTo>
                <a:lnTo>
                  <a:pt x="2159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6657340" y="314197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6638290" y="318388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19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19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30"/>
                </a:lnTo>
                <a:lnTo>
                  <a:pt x="39072" y="15001"/>
                </a:lnTo>
                <a:lnTo>
                  <a:pt x="34766" y="7302"/>
                </a:lnTo>
                <a:lnTo>
                  <a:pt x="28317" y="1984"/>
                </a:lnTo>
                <a:lnTo>
                  <a:pt x="20319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6741159" y="315213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6723380" y="319532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785"/>
                </a:lnTo>
                <a:lnTo>
                  <a:pt x="5873" y="6667"/>
                </a:lnTo>
                <a:lnTo>
                  <a:pt x="1567" y="13930"/>
                </a:lnTo>
                <a:lnTo>
                  <a:pt x="0" y="22859"/>
                </a:lnTo>
                <a:lnTo>
                  <a:pt x="1567" y="31988"/>
                </a:lnTo>
                <a:lnTo>
                  <a:pt x="5873" y="39687"/>
                </a:lnTo>
                <a:lnTo>
                  <a:pt x="12322" y="45005"/>
                </a:lnTo>
                <a:lnTo>
                  <a:pt x="20320" y="46989"/>
                </a:lnTo>
                <a:lnTo>
                  <a:pt x="28317" y="45005"/>
                </a:lnTo>
                <a:lnTo>
                  <a:pt x="34766" y="39687"/>
                </a:lnTo>
                <a:lnTo>
                  <a:pt x="39072" y="31988"/>
                </a:lnTo>
                <a:lnTo>
                  <a:pt x="40640" y="22859"/>
                </a:lnTo>
                <a:lnTo>
                  <a:pt x="39072" y="13930"/>
                </a:lnTo>
                <a:lnTo>
                  <a:pt x="34766" y="6667"/>
                </a:lnTo>
                <a:lnTo>
                  <a:pt x="28317" y="178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832600" y="318388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813550" y="322707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785"/>
                </a:lnTo>
                <a:lnTo>
                  <a:pt x="5873" y="6667"/>
                </a:lnTo>
                <a:lnTo>
                  <a:pt x="1567" y="13930"/>
                </a:lnTo>
                <a:lnTo>
                  <a:pt x="0" y="22859"/>
                </a:lnTo>
                <a:lnTo>
                  <a:pt x="1567" y="32523"/>
                </a:lnTo>
                <a:lnTo>
                  <a:pt x="5873" y="40163"/>
                </a:lnTo>
                <a:lnTo>
                  <a:pt x="12322" y="45184"/>
                </a:lnTo>
                <a:lnTo>
                  <a:pt x="20320" y="46989"/>
                </a:lnTo>
                <a:lnTo>
                  <a:pt x="28317" y="45184"/>
                </a:lnTo>
                <a:lnTo>
                  <a:pt x="34766" y="40163"/>
                </a:lnTo>
                <a:lnTo>
                  <a:pt x="39072" y="32523"/>
                </a:lnTo>
                <a:lnTo>
                  <a:pt x="40640" y="22859"/>
                </a:lnTo>
                <a:lnTo>
                  <a:pt x="39072" y="13930"/>
                </a:lnTo>
                <a:lnTo>
                  <a:pt x="34766" y="6667"/>
                </a:lnTo>
                <a:lnTo>
                  <a:pt x="28317" y="178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6544309" y="338455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6525259" y="342772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785"/>
                </a:lnTo>
                <a:lnTo>
                  <a:pt x="5873" y="6667"/>
                </a:lnTo>
                <a:lnTo>
                  <a:pt x="1567" y="13930"/>
                </a:lnTo>
                <a:lnTo>
                  <a:pt x="0" y="22860"/>
                </a:lnTo>
                <a:lnTo>
                  <a:pt x="1567" y="32523"/>
                </a:lnTo>
                <a:lnTo>
                  <a:pt x="5873" y="40163"/>
                </a:lnTo>
                <a:lnTo>
                  <a:pt x="12322" y="45184"/>
                </a:lnTo>
                <a:lnTo>
                  <a:pt x="20320" y="46990"/>
                </a:lnTo>
                <a:lnTo>
                  <a:pt x="28317" y="45184"/>
                </a:lnTo>
                <a:lnTo>
                  <a:pt x="34766" y="40163"/>
                </a:lnTo>
                <a:lnTo>
                  <a:pt x="39072" y="32523"/>
                </a:lnTo>
                <a:lnTo>
                  <a:pt x="40640" y="22860"/>
                </a:lnTo>
                <a:lnTo>
                  <a:pt x="39072" y="13930"/>
                </a:lnTo>
                <a:lnTo>
                  <a:pt x="34766" y="6667"/>
                </a:lnTo>
                <a:lnTo>
                  <a:pt x="28317" y="178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6616700" y="345185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6598919" y="349377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29"/>
                </a:lnTo>
                <a:lnTo>
                  <a:pt x="39072" y="15001"/>
                </a:lnTo>
                <a:lnTo>
                  <a:pt x="34766" y="7302"/>
                </a:lnTo>
                <a:lnTo>
                  <a:pt x="28317" y="198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6687819" y="349630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6668769" y="353822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29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6757669" y="353187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6738619" y="3575050"/>
            <a:ext cx="41910" cy="46990"/>
          </a:xfrm>
          <a:custGeom>
            <a:avLst/>
            <a:gdLst/>
            <a:ahLst/>
            <a:cxnLst/>
            <a:rect l="l" t="t" r="r" b="b"/>
            <a:pathLst>
              <a:path w="41909" h="46989">
                <a:moveTo>
                  <a:pt x="21589" y="0"/>
                </a:moveTo>
                <a:lnTo>
                  <a:pt x="13394" y="1785"/>
                </a:lnTo>
                <a:lnTo>
                  <a:pt x="6508" y="6667"/>
                </a:lnTo>
                <a:lnTo>
                  <a:pt x="1766" y="13930"/>
                </a:lnTo>
                <a:lnTo>
                  <a:pt x="0" y="22860"/>
                </a:lnTo>
                <a:lnTo>
                  <a:pt x="1766" y="32523"/>
                </a:lnTo>
                <a:lnTo>
                  <a:pt x="6508" y="40163"/>
                </a:lnTo>
                <a:lnTo>
                  <a:pt x="13394" y="45184"/>
                </a:lnTo>
                <a:lnTo>
                  <a:pt x="21589" y="46989"/>
                </a:lnTo>
                <a:lnTo>
                  <a:pt x="29587" y="45184"/>
                </a:lnTo>
                <a:lnTo>
                  <a:pt x="36036" y="40163"/>
                </a:lnTo>
                <a:lnTo>
                  <a:pt x="40342" y="32523"/>
                </a:lnTo>
                <a:lnTo>
                  <a:pt x="41909" y="22860"/>
                </a:lnTo>
                <a:lnTo>
                  <a:pt x="40342" y="13930"/>
                </a:lnTo>
                <a:lnTo>
                  <a:pt x="36036" y="6667"/>
                </a:lnTo>
                <a:lnTo>
                  <a:pt x="29587" y="1785"/>
                </a:lnTo>
                <a:lnTo>
                  <a:pt x="21589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7002780" y="331089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6985000" y="335280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29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7081519" y="339217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7062469" y="3435350"/>
            <a:ext cx="41910" cy="46990"/>
          </a:xfrm>
          <a:custGeom>
            <a:avLst/>
            <a:gdLst/>
            <a:ahLst/>
            <a:cxnLst/>
            <a:rect l="l" t="t" r="r" b="b"/>
            <a:pathLst>
              <a:path w="41909" h="46989">
                <a:moveTo>
                  <a:pt x="21589" y="0"/>
                </a:moveTo>
                <a:lnTo>
                  <a:pt x="13394" y="1785"/>
                </a:lnTo>
                <a:lnTo>
                  <a:pt x="6508" y="6667"/>
                </a:lnTo>
                <a:lnTo>
                  <a:pt x="1766" y="13930"/>
                </a:lnTo>
                <a:lnTo>
                  <a:pt x="0" y="22860"/>
                </a:lnTo>
                <a:lnTo>
                  <a:pt x="1766" y="31988"/>
                </a:lnTo>
                <a:lnTo>
                  <a:pt x="6508" y="39687"/>
                </a:lnTo>
                <a:lnTo>
                  <a:pt x="13394" y="45005"/>
                </a:lnTo>
                <a:lnTo>
                  <a:pt x="21589" y="46989"/>
                </a:lnTo>
                <a:lnTo>
                  <a:pt x="29587" y="45005"/>
                </a:lnTo>
                <a:lnTo>
                  <a:pt x="36036" y="39687"/>
                </a:lnTo>
                <a:lnTo>
                  <a:pt x="40342" y="31988"/>
                </a:lnTo>
                <a:lnTo>
                  <a:pt x="41909" y="22860"/>
                </a:lnTo>
                <a:lnTo>
                  <a:pt x="40342" y="13930"/>
                </a:lnTo>
                <a:lnTo>
                  <a:pt x="36036" y="6667"/>
                </a:lnTo>
                <a:lnTo>
                  <a:pt x="29587" y="1785"/>
                </a:lnTo>
                <a:lnTo>
                  <a:pt x="21589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146290" y="345947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128509" y="350139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30"/>
                </a:lnTo>
                <a:lnTo>
                  <a:pt x="39072" y="15001"/>
                </a:lnTo>
                <a:lnTo>
                  <a:pt x="34766" y="7302"/>
                </a:lnTo>
                <a:lnTo>
                  <a:pt x="28317" y="198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214869" y="351409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195819" y="355600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29"/>
                </a:lnTo>
                <a:lnTo>
                  <a:pt x="39072" y="15001"/>
                </a:lnTo>
                <a:lnTo>
                  <a:pt x="34766" y="7302"/>
                </a:lnTo>
                <a:lnTo>
                  <a:pt x="28317" y="198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6918959" y="3235960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1119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6901180" y="3277870"/>
            <a:ext cx="40640" cy="49530"/>
          </a:xfrm>
          <a:custGeom>
            <a:avLst/>
            <a:gdLst/>
            <a:ahLst/>
            <a:cxnLst/>
            <a:rect l="l" t="t" r="r" b="b"/>
            <a:pathLst>
              <a:path w="40640" h="49529">
                <a:moveTo>
                  <a:pt x="20320" y="0"/>
                </a:moveTo>
                <a:lnTo>
                  <a:pt x="12322" y="2004"/>
                </a:lnTo>
                <a:lnTo>
                  <a:pt x="5873" y="7461"/>
                </a:lnTo>
                <a:lnTo>
                  <a:pt x="1567" y="15537"/>
                </a:lnTo>
                <a:lnTo>
                  <a:pt x="0" y="25400"/>
                </a:lnTo>
                <a:lnTo>
                  <a:pt x="1567" y="34528"/>
                </a:lnTo>
                <a:lnTo>
                  <a:pt x="5873" y="42227"/>
                </a:lnTo>
                <a:lnTo>
                  <a:pt x="12322" y="47545"/>
                </a:lnTo>
                <a:lnTo>
                  <a:pt x="20320" y="49529"/>
                </a:lnTo>
                <a:lnTo>
                  <a:pt x="28317" y="47545"/>
                </a:lnTo>
                <a:lnTo>
                  <a:pt x="34766" y="42227"/>
                </a:lnTo>
                <a:lnTo>
                  <a:pt x="39072" y="34528"/>
                </a:lnTo>
                <a:lnTo>
                  <a:pt x="40640" y="25400"/>
                </a:lnTo>
                <a:lnTo>
                  <a:pt x="39072" y="15537"/>
                </a:lnTo>
                <a:lnTo>
                  <a:pt x="34766" y="7461"/>
                </a:lnTo>
                <a:lnTo>
                  <a:pt x="28317" y="200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7296150" y="355600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7278369" y="359917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785"/>
                </a:lnTo>
                <a:lnTo>
                  <a:pt x="5873" y="6667"/>
                </a:lnTo>
                <a:lnTo>
                  <a:pt x="1567" y="13930"/>
                </a:lnTo>
                <a:lnTo>
                  <a:pt x="0" y="22860"/>
                </a:lnTo>
                <a:lnTo>
                  <a:pt x="1567" y="32523"/>
                </a:lnTo>
                <a:lnTo>
                  <a:pt x="5873" y="40163"/>
                </a:lnTo>
                <a:lnTo>
                  <a:pt x="12322" y="45184"/>
                </a:lnTo>
                <a:lnTo>
                  <a:pt x="20320" y="46990"/>
                </a:lnTo>
                <a:lnTo>
                  <a:pt x="28317" y="45184"/>
                </a:lnTo>
                <a:lnTo>
                  <a:pt x="34766" y="40163"/>
                </a:lnTo>
                <a:lnTo>
                  <a:pt x="39072" y="32523"/>
                </a:lnTo>
                <a:lnTo>
                  <a:pt x="40639" y="22860"/>
                </a:lnTo>
                <a:lnTo>
                  <a:pt x="39072" y="13930"/>
                </a:lnTo>
                <a:lnTo>
                  <a:pt x="34766" y="6667"/>
                </a:lnTo>
                <a:lnTo>
                  <a:pt x="28317" y="178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7387590" y="358267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49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7369809" y="362457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90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30"/>
                </a:lnTo>
                <a:lnTo>
                  <a:pt x="39072" y="15001"/>
                </a:lnTo>
                <a:lnTo>
                  <a:pt x="34766" y="7302"/>
                </a:lnTo>
                <a:lnTo>
                  <a:pt x="28317" y="198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479030" y="359790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459980" y="363982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29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559040" y="359664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541259" y="3638550"/>
            <a:ext cx="39370" cy="46990"/>
          </a:xfrm>
          <a:custGeom>
            <a:avLst/>
            <a:gdLst/>
            <a:ahLst/>
            <a:cxnLst/>
            <a:rect l="l" t="t" r="r" b="b"/>
            <a:pathLst>
              <a:path w="39370" h="46989">
                <a:moveTo>
                  <a:pt x="19050" y="0"/>
                </a:moveTo>
                <a:lnTo>
                  <a:pt x="11787" y="1805"/>
                </a:lnTo>
                <a:lnTo>
                  <a:pt x="5715" y="6826"/>
                </a:lnTo>
                <a:lnTo>
                  <a:pt x="1547" y="14466"/>
                </a:lnTo>
                <a:lnTo>
                  <a:pt x="0" y="24130"/>
                </a:lnTo>
                <a:lnTo>
                  <a:pt x="1547" y="33059"/>
                </a:lnTo>
                <a:lnTo>
                  <a:pt x="5715" y="40322"/>
                </a:lnTo>
                <a:lnTo>
                  <a:pt x="11787" y="45204"/>
                </a:lnTo>
                <a:lnTo>
                  <a:pt x="19050" y="46989"/>
                </a:lnTo>
                <a:lnTo>
                  <a:pt x="27047" y="45204"/>
                </a:lnTo>
                <a:lnTo>
                  <a:pt x="33496" y="40322"/>
                </a:lnTo>
                <a:lnTo>
                  <a:pt x="37802" y="33059"/>
                </a:lnTo>
                <a:lnTo>
                  <a:pt x="39370" y="24130"/>
                </a:lnTo>
                <a:lnTo>
                  <a:pt x="37802" y="14466"/>
                </a:lnTo>
                <a:lnTo>
                  <a:pt x="33496" y="6826"/>
                </a:lnTo>
                <a:lnTo>
                  <a:pt x="27047" y="1805"/>
                </a:lnTo>
                <a:lnTo>
                  <a:pt x="1905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255509" y="375539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236459" y="3798570"/>
            <a:ext cx="41910" cy="46990"/>
          </a:xfrm>
          <a:custGeom>
            <a:avLst/>
            <a:gdLst/>
            <a:ahLst/>
            <a:cxnLst/>
            <a:rect l="l" t="t" r="r" b="b"/>
            <a:pathLst>
              <a:path w="41909" h="46989">
                <a:moveTo>
                  <a:pt x="20320" y="0"/>
                </a:moveTo>
                <a:lnTo>
                  <a:pt x="12858" y="1785"/>
                </a:lnTo>
                <a:lnTo>
                  <a:pt x="6350" y="6667"/>
                </a:lnTo>
                <a:lnTo>
                  <a:pt x="1746" y="13930"/>
                </a:lnTo>
                <a:lnTo>
                  <a:pt x="0" y="22859"/>
                </a:lnTo>
                <a:lnTo>
                  <a:pt x="1746" y="31988"/>
                </a:lnTo>
                <a:lnTo>
                  <a:pt x="6350" y="39687"/>
                </a:lnTo>
                <a:lnTo>
                  <a:pt x="12858" y="45005"/>
                </a:lnTo>
                <a:lnTo>
                  <a:pt x="20320" y="46989"/>
                </a:lnTo>
                <a:lnTo>
                  <a:pt x="28515" y="45005"/>
                </a:lnTo>
                <a:lnTo>
                  <a:pt x="35401" y="39687"/>
                </a:lnTo>
                <a:lnTo>
                  <a:pt x="40143" y="31988"/>
                </a:lnTo>
                <a:lnTo>
                  <a:pt x="41910" y="22859"/>
                </a:lnTo>
                <a:lnTo>
                  <a:pt x="40143" y="13930"/>
                </a:lnTo>
                <a:lnTo>
                  <a:pt x="35401" y="6667"/>
                </a:lnTo>
                <a:lnTo>
                  <a:pt x="28515" y="178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7340600" y="376427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7321550" y="3807459"/>
            <a:ext cx="43180" cy="46990"/>
          </a:xfrm>
          <a:custGeom>
            <a:avLst/>
            <a:gdLst/>
            <a:ahLst/>
            <a:cxnLst/>
            <a:rect l="l" t="t" r="r" b="b"/>
            <a:pathLst>
              <a:path w="43179" h="46989">
                <a:moveTo>
                  <a:pt x="21590" y="0"/>
                </a:moveTo>
                <a:lnTo>
                  <a:pt x="13394" y="1785"/>
                </a:lnTo>
                <a:lnTo>
                  <a:pt x="6508" y="6667"/>
                </a:lnTo>
                <a:lnTo>
                  <a:pt x="1766" y="13930"/>
                </a:lnTo>
                <a:lnTo>
                  <a:pt x="0" y="22859"/>
                </a:lnTo>
                <a:lnTo>
                  <a:pt x="1766" y="32523"/>
                </a:lnTo>
                <a:lnTo>
                  <a:pt x="6508" y="40163"/>
                </a:lnTo>
                <a:lnTo>
                  <a:pt x="13394" y="45184"/>
                </a:lnTo>
                <a:lnTo>
                  <a:pt x="21590" y="46989"/>
                </a:lnTo>
                <a:lnTo>
                  <a:pt x="29785" y="45184"/>
                </a:lnTo>
                <a:lnTo>
                  <a:pt x="36671" y="40163"/>
                </a:lnTo>
                <a:lnTo>
                  <a:pt x="41413" y="32523"/>
                </a:lnTo>
                <a:lnTo>
                  <a:pt x="43179" y="22859"/>
                </a:lnTo>
                <a:lnTo>
                  <a:pt x="41413" y="13930"/>
                </a:lnTo>
                <a:lnTo>
                  <a:pt x="36671" y="6667"/>
                </a:lnTo>
                <a:lnTo>
                  <a:pt x="29785" y="1785"/>
                </a:lnTo>
                <a:lnTo>
                  <a:pt x="2159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7421880" y="376809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402830" y="381000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30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499350" y="376047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49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481569" y="380237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90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39" y="24130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569200" y="3737609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551419" y="3779520"/>
            <a:ext cx="39370" cy="46990"/>
          </a:xfrm>
          <a:custGeom>
            <a:avLst/>
            <a:gdLst/>
            <a:ahLst/>
            <a:cxnLst/>
            <a:rect l="l" t="t" r="r" b="b"/>
            <a:pathLst>
              <a:path w="39370" h="46989">
                <a:moveTo>
                  <a:pt x="20320" y="0"/>
                </a:moveTo>
                <a:lnTo>
                  <a:pt x="12322" y="1984"/>
                </a:lnTo>
                <a:lnTo>
                  <a:pt x="5873" y="7302"/>
                </a:lnTo>
                <a:lnTo>
                  <a:pt x="1567" y="15001"/>
                </a:lnTo>
                <a:lnTo>
                  <a:pt x="0" y="24129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7582" y="45204"/>
                </a:lnTo>
                <a:lnTo>
                  <a:pt x="33654" y="40322"/>
                </a:lnTo>
                <a:lnTo>
                  <a:pt x="37822" y="33059"/>
                </a:lnTo>
                <a:lnTo>
                  <a:pt x="39370" y="24129"/>
                </a:lnTo>
                <a:lnTo>
                  <a:pt x="37822" y="15001"/>
                </a:lnTo>
                <a:lnTo>
                  <a:pt x="33654" y="7302"/>
                </a:lnTo>
                <a:lnTo>
                  <a:pt x="27582" y="1984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630159" y="369062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49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611109" y="3732529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90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30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623809" y="3596640"/>
            <a:ext cx="0" cy="69850"/>
          </a:xfrm>
          <a:custGeom>
            <a:avLst/>
            <a:gdLst/>
            <a:ahLst/>
            <a:cxnLst/>
            <a:rect l="l" t="t" r="r" b="b"/>
            <a:pathLst>
              <a:path h="69850">
                <a:moveTo>
                  <a:pt x="0" y="0"/>
                </a:moveTo>
                <a:lnTo>
                  <a:pt x="0" y="698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606030" y="3638550"/>
            <a:ext cx="40640" cy="46990"/>
          </a:xfrm>
          <a:custGeom>
            <a:avLst/>
            <a:gdLst/>
            <a:ahLst/>
            <a:cxnLst/>
            <a:rect l="l" t="t" r="r" b="b"/>
            <a:pathLst>
              <a:path w="40640" h="46989">
                <a:moveTo>
                  <a:pt x="20320" y="0"/>
                </a:moveTo>
                <a:lnTo>
                  <a:pt x="12322" y="1805"/>
                </a:lnTo>
                <a:lnTo>
                  <a:pt x="5873" y="6826"/>
                </a:lnTo>
                <a:lnTo>
                  <a:pt x="1567" y="14466"/>
                </a:lnTo>
                <a:lnTo>
                  <a:pt x="0" y="24130"/>
                </a:lnTo>
                <a:lnTo>
                  <a:pt x="1567" y="33059"/>
                </a:lnTo>
                <a:lnTo>
                  <a:pt x="5873" y="40322"/>
                </a:lnTo>
                <a:lnTo>
                  <a:pt x="12322" y="45204"/>
                </a:lnTo>
                <a:lnTo>
                  <a:pt x="20320" y="46989"/>
                </a:lnTo>
                <a:lnTo>
                  <a:pt x="28317" y="45204"/>
                </a:lnTo>
                <a:lnTo>
                  <a:pt x="34766" y="40322"/>
                </a:lnTo>
                <a:lnTo>
                  <a:pt x="39072" y="33059"/>
                </a:lnTo>
                <a:lnTo>
                  <a:pt x="40640" y="24130"/>
                </a:lnTo>
                <a:lnTo>
                  <a:pt x="39072" y="14466"/>
                </a:lnTo>
                <a:lnTo>
                  <a:pt x="34766" y="6826"/>
                </a:lnTo>
                <a:lnTo>
                  <a:pt x="28317" y="1805"/>
                </a:lnTo>
                <a:lnTo>
                  <a:pt x="20320" y="0"/>
                </a:lnTo>
                <a:close/>
              </a:path>
            </a:pathLst>
          </a:custGeom>
          <a:solidFill>
            <a:srgbClr val="FF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263130" y="2490470"/>
            <a:ext cx="398780" cy="322580"/>
          </a:xfrm>
          <a:custGeom>
            <a:avLst/>
            <a:gdLst/>
            <a:ahLst/>
            <a:cxnLst/>
            <a:rect l="l" t="t" r="r" b="b"/>
            <a:pathLst>
              <a:path w="398779" h="322580">
                <a:moveTo>
                  <a:pt x="247650" y="0"/>
                </a:moveTo>
                <a:lnTo>
                  <a:pt x="187960" y="15239"/>
                </a:lnTo>
                <a:lnTo>
                  <a:pt x="151129" y="30479"/>
                </a:lnTo>
                <a:lnTo>
                  <a:pt x="78740" y="73659"/>
                </a:lnTo>
                <a:lnTo>
                  <a:pt x="41910" y="104139"/>
                </a:lnTo>
                <a:lnTo>
                  <a:pt x="0" y="146050"/>
                </a:lnTo>
                <a:lnTo>
                  <a:pt x="49529" y="245109"/>
                </a:lnTo>
                <a:lnTo>
                  <a:pt x="205740" y="322579"/>
                </a:lnTo>
                <a:lnTo>
                  <a:pt x="367029" y="303529"/>
                </a:lnTo>
                <a:lnTo>
                  <a:pt x="387350" y="217169"/>
                </a:lnTo>
                <a:lnTo>
                  <a:pt x="397510" y="170179"/>
                </a:lnTo>
                <a:lnTo>
                  <a:pt x="398462" y="143509"/>
                </a:lnTo>
                <a:lnTo>
                  <a:pt x="269240" y="143509"/>
                </a:lnTo>
                <a:lnTo>
                  <a:pt x="261620" y="142239"/>
                </a:lnTo>
                <a:lnTo>
                  <a:pt x="256540" y="138429"/>
                </a:lnTo>
                <a:lnTo>
                  <a:pt x="255270" y="127000"/>
                </a:lnTo>
                <a:lnTo>
                  <a:pt x="256540" y="96519"/>
                </a:lnTo>
                <a:lnTo>
                  <a:pt x="259079" y="49529"/>
                </a:lnTo>
                <a:lnTo>
                  <a:pt x="260350" y="15239"/>
                </a:lnTo>
                <a:lnTo>
                  <a:pt x="256540" y="2539"/>
                </a:lnTo>
                <a:lnTo>
                  <a:pt x="247650" y="0"/>
                </a:lnTo>
                <a:close/>
              </a:path>
              <a:path w="398779" h="322580">
                <a:moveTo>
                  <a:pt x="382270" y="87629"/>
                </a:moveTo>
                <a:lnTo>
                  <a:pt x="374650" y="88900"/>
                </a:lnTo>
                <a:lnTo>
                  <a:pt x="346710" y="102869"/>
                </a:lnTo>
                <a:lnTo>
                  <a:pt x="280670" y="140969"/>
                </a:lnTo>
                <a:lnTo>
                  <a:pt x="269240" y="143509"/>
                </a:lnTo>
                <a:lnTo>
                  <a:pt x="398462" y="143509"/>
                </a:lnTo>
                <a:lnTo>
                  <a:pt x="398779" y="134619"/>
                </a:lnTo>
                <a:lnTo>
                  <a:pt x="397510" y="115569"/>
                </a:lnTo>
                <a:lnTo>
                  <a:pt x="394970" y="101600"/>
                </a:lnTo>
                <a:lnTo>
                  <a:pt x="388620" y="90169"/>
                </a:lnTo>
                <a:lnTo>
                  <a:pt x="382270" y="87629"/>
                </a:lnTo>
                <a:close/>
              </a:path>
            </a:pathLst>
          </a:custGeom>
          <a:solidFill>
            <a:srgbClr val="7F5F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297419" y="2583179"/>
            <a:ext cx="276860" cy="217170"/>
          </a:xfrm>
          <a:custGeom>
            <a:avLst/>
            <a:gdLst/>
            <a:ahLst/>
            <a:cxnLst/>
            <a:rect l="l" t="t" r="r" b="b"/>
            <a:pathLst>
              <a:path w="276859" h="217169">
                <a:moveTo>
                  <a:pt x="20320" y="0"/>
                </a:moveTo>
                <a:lnTo>
                  <a:pt x="0" y="12700"/>
                </a:lnTo>
                <a:lnTo>
                  <a:pt x="22859" y="156210"/>
                </a:lnTo>
                <a:lnTo>
                  <a:pt x="189229" y="217170"/>
                </a:lnTo>
                <a:lnTo>
                  <a:pt x="276859" y="175260"/>
                </a:lnTo>
                <a:lnTo>
                  <a:pt x="250189" y="167640"/>
                </a:lnTo>
                <a:lnTo>
                  <a:pt x="232409" y="160020"/>
                </a:lnTo>
                <a:lnTo>
                  <a:pt x="205739" y="152400"/>
                </a:lnTo>
                <a:lnTo>
                  <a:pt x="184150" y="144780"/>
                </a:lnTo>
                <a:lnTo>
                  <a:pt x="157479" y="135890"/>
                </a:lnTo>
                <a:lnTo>
                  <a:pt x="111759" y="113030"/>
                </a:lnTo>
                <a:lnTo>
                  <a:pt x="77470" y="85090"/>
                </a:lnTo>
                <a:lnTo>
                  <a:pt x="48259" y="45720"/>
                </a:lnTo>
                <a:lnTo>
                  <a:pt x="35559" y="22860"/>
                </a:lnTo>
                <a:lnTo>
                  <a:pt x="20320" y="0"/>
                </a:lnTo>
                <a:close/>
              </a:path>
            </a:pathLst>
          </a:custGeom>
          <a:solidFill>
            <a:srgbClr val="FF5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047230" y="2456179"/>
            <a:ext cx="787400" cy="615950"/>
          </a:xfrm>
          <a:custGeom>
            <a:avLst/>
            <a:gdLst/>
            <a:ahLst/>
            <a:cxnLst/>
            <a:rect l="l" t="t" r="r" b="b"/>
            <a:pathLst>
              <a:path w="787400" h="615950">
                <a:moveTo>
                  <a:pt x="93979" y="0"/>
                </a:moveTo>
                <a:lnTo>
                  <a:pt x="44450" y="19050"/>
                </a:lnTo>
                <a:lnTo>
                  <a:pt x="17779" y="62230"/>
                </a:lnTo>
                <a:lnTo>
                  <a:pt x="3810" y="128270"/>
                </a:lnTo>
                <a:lnTo>
                  <a:pt x="0" y="170180"/>
                </a:lnTo>
                <a:lnTo>
                  <a:pt x="3810" y="220980"/>
                </a:lnTo>
                <a:lnTo>
                  <a:pt x="10160" y="265430"/>
                </a:lnTo>
                <a:lnTo>
                  <a:pt x="24129" y="313690"/>
                </a:lnTo>
                <a:lnTo>
                  <a:pt x="39370" y="351790"/>
                </a:lnTo>
                <a:lnTo>
                  <a:pt x="68579" y="397510"/>
                </a:lnTo>
                <a:lnTo>
                  <a:pt x="483870" y="615950"/>
                </a:lnTo>
                <a:lnTo>
                  <a:pt x="513079" y="612140"/>
                </a:lnTo>
                <a:lnTo>
                  <a:pt x="576579" y="596900"/>
                </a:lnTo>
                <a:lnTo>
                  <a:pt x="648970" y="568960"/>
                </a:lnTo>
                <a:lnTo>
                  <a:pt x="683260" y="547370"/>
                </a:lnTo>
                <a:lnTo>
                  <a:pt x="715010" y="523240"/>
                </a:lnTo>
                <a:lnTo>
                  <a:pt x="741679" y="495300"/>
                </a:lnTo>
                <a:lnTo>
                  <a:pt x="763270" y="463550"/>
                </a:lnTo>
                <a:lnTo>
                  <a:pt x="778510" y="424180"/>
                </a:lnTo>
                <a:lnTo>
                  <a:pt x="786129" y="384810"/>
                </a:lnTo>
                <a:lnTo>
                  <a:pt x="787400" y="345440"/>
                </a:lnTo>
                <a:lnTo>
                  <a:pt x="780596" y="313690"/>
                </a:lnTo>
                <a:lnTo>
                  <a:pt x="408940" y="313690"/>
                </a:lnTo>
                <a:lnTo>
                  <a:pt x="370840" y="309880"/>
                </a:lnTo>
                <a:lnTo>
                  <a:pt x="342900" y="298450"/>
                </a:lnTo>
                <a:lnTo>
                  <a:pt x="321310" y="279400"/>
                </a:lnTo>
                <a:lnTo>
                  <a:pt x="303529" y="252730"/>
                </a:lnTo>
                <a:lnTo>
                  <a:pt x="290829" y="215900"/>
                </a:lnTo>
                <a:lnTo>
                  <a:pt x="273050" y="180340"/>
                </a:lnTo>
                <a:lnTo>
                  <a:pt x="241300" y="111760"/>
                </a:lnTo>
                <a:lnTo>
                  <a:pt x="220979" y="77470"/>
                </a:lnTo>
                <a:lnTo>
                  <a:pt x="177800" y="27940"/>
                </a:lnTo>
                <a:lnTo>
                  <a:pt x="121920" y="2540"/>
                </a:lnTo>
                <a:lnTo>
                  <a:pt x="93979" y="0"/>
                </a:lnTo>
                <a:close/>
              </a:path>
              <a:path w="787400" h="615950">
                <a:moveTo>
                  <a:pt x="697229" y="266700"/>
                </a:moveTo>
                <a:lnTo>
                  <a:pt x="674370" y="270510"/>
                </a:lnTo>
                <a:lnTo>
                  <a:pt x="554990" y="293370"/>
                </a:lnTo>
                <a:lnTo>
                  <a:pt x="449579" y="309880"/>
                </a:lnTo>
                <a:lnTo>
                  <a:pt x="408940" y="313690"/>
                </a:lnTo>
                <a:lnTo>
                  <a:pt x="780596" y="313690"/>
                </a:lnTo>
                <a:lnTo>
                  <a:pt x="779779" y="309880"/>
                </a:lnTo>
                <a:lnTo>
                  <a:pt x="765810" y="290830"/>
                </a:lnTo>
                <a:lnTo>
                  <a:pt x="746760" y="276860"/>
                </a:lnTo>
                <a:lnTo>
                  <a:pt x="722629" y="267970"/>
                </a:lnTo>
                <a:lnTo>
                  <a:pt x="697229" y="266700"/>
                </a:lnTo>
                <a:close/>
              </a:path>
            </a:pathLst>
          </a:custGeom>
          <a:solidFill>
            <a:srgbClr val="3F1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063740" y="2792729"/>
            <a:ext cx="478790" cy="487680"/>
          </a:xfrm>
          <a:custGeom>
            <a:avLst/>
            <a:gdLst/>
            <a:ahLst/>
            <a:cxnLst/>
            <a:rect l="l" t="t" r="r" b="b"/>
            <a:pathLst>
              <a:path w="478790" h="487679">
                <a:moveTo>
                  <a:pt x="245109" y="0"/>
                </a:moveTo>
                <a:lnTo>
                  <a:pt x="190500" y="3810"/>
                </a:lnTo>
                <a:lnTo>
                  <a:pt x="148589" y="8890"/>
                </a:lnTo>
                <a:lnTo>
                  <a:pt x="52069" y="26670"/>
                </a:lnTo>
                <a:lnTo>
                  <a:pt x="8889" y="71120"/>
                </a:lnTo>
                <a:lnTo>
                  <a:pt x="0" y="113030"/>
                </a:lnTo>
                <a:lnTo>
                  <a:pt x="3809" y="134620"/>
                </a:lnTo>
                <a:lnTo>
                  <a:pt x="7619" y="167640"/>
                </a:lnTo>
                <a:lnTo>
                  <a:pt x="0" y="226060"/>
                </a:lnTo>
                <a:lnTo>
                  <a:pt x="5079" y="265430"/>
                </a:lnTo>
                <a:lnTo>
                  <a:pt x="6350" y="311150"/>
                </a:lnTo>
                <a:lnTo>
                  <a:pt x="283209" y="487680"/>
                </a:lnTo>
                <a:lnTo>
                  <a:pt x="367029" y="455930"/>
                </a:lnTo>
                <a:lnTo>
                  <a:pt x="447039" y="403860"/>
                </a:lnTo>
                <a:lnTo>
                  <a:pt x="466089" y="345440"/>
                </a:lnTo>
                <a:lnTo>
                  <a:pt x="476250" y="309880"/>
                </a:lnTo>
                <a:lnTo>
                  <a:pt x="478789" y="251460"/>
                </a:lnTo>
                <a:lnTo>
                  <a:pt x="469900" y="209550"/>
                </a:lnTo>
                <a:lnTo>
                  <a:pt x="461009" y="186690"/>
                </a:lnTo>
                <a:lnTo>
                  <a:pt x="441959" y="156210"/>
                </a:lnTo>
                <a:lnTo>
                  <a:pt x="425450" y="119380"/>
                </a:lnTo>
                <a:lnTo>
                  <a:pt x="412750" y="107950"/>
                </a:lnTo>
                <a:lnTo>
                  <a:pt x="378459" y="80010"/>
                </a:lnTo>
                <a:lnTo>
                  <a:pt x="353059" y="57150"/>
                </a:lnTo>
                <a:lnTo>
                  <a:pt x="334009" y="35560"/>
                </a:lnTo>
                <a:lnTo>
                  <a:pt x="314959" y="17780"/>
                </a:lnTo>
                <a:lnTo>
                  <a:pt x="293369" y="2540"/>
                </a:lnTo>
                <a:lnTo>
                  <a:pt x="245109" y="0"/>
                </a:lnTo>
                <a:close/>
              </a:path>
            </a:pathLst>
          </a:custGeom>
          <a:solidFill>
            <a:srgbClr val="001F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199630" y="2811779"/>
            <a:ext cx="134620" cy="237489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7343140" y="2824479"/>
            <a:ext cx="100330" cy="317500"/>
          </a:xfrm>
          <a:custGeom>
            <a:avLst/>
            <a:gdLst/>
            <a:ahLst/>
            <a:cxnLst/>
            <a:rect l="l" t="t" r="r" b="b"/>
            <a:pathLst>
              <a:path w="100329" h="317500">
                <a:moveTo>
                  <a:pt x="26669" y="0"/>
                </a:moveTo>
                <a:lnTo>
                  <a:pt x="41909" y="41910"/>
                </a:lnTo>
                <a:lnTo>
                  <a:pt x="60959" y="81280"/>
                </a:lnTo>
                <a:lnTo>
                  <a:pt x="81279" y="107950"/>
                </a:lnTo>
                <a:lnTo>
                  <a:pt x="93979" y="129540"/>
                </a:lnTo>
                <a:lnTo>
                  <a:pt x="100329" y="151130"/>
                </a:lnTo>
                <a:lnTo>
                  <a:pt x="97789" y="170180"/>
                </a:lnTo>
                <a:lnTo>
                  <a:pt x="81279" y="191770"/>
                </a:lnTo>
                <a:lnTo>
                  <a:pt x="55879" y="215900"/>
                </a:lnTo>
                <a:lnTo>
                  <a:pt x="0" y="317500"/>
                </a:lnTo>
              </a:path>
            </a:pathLst>
          </a:custGeom>
          <a:ln w="10160">
            <a:solidFill>
              <a:srgbClr val="00007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7308850" y="2772410"/>
            <a:ext cx="93979" cy="6731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7204709" y="2884170"/>
            <a:ext cx="227330" cy="237489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7005319" y="3044189"/>
            <a:ext cx="439420" cy="367030"/>
          </a:xfrm>
          <a:custGeom>
            <a:avLst/>
            <a:gdLst/>
            <a:ahLst/>
            <a:cxnLst/>
            <a:rect l="l" t="t" r="r" b="b"/>
            <a:pathLst>
              <a:path w="439420" h="367029">
                <a:moveTo>
                  <a:pt x="71120" y="0"/>
                </a:moveTo>
                <a:lnTo>
                  <a:pt x="35559" y="11430"/>
                </a:lnTo>
                <a:lnTo>
                  <a:pt x="10159" y="22860"/>
                </a:lnTo>
                <a:lnTo>
                  <a:pt x="0" y="39370"/>
                </a:lnTo>
                <a:lnTo>
                  <a:pt x="1270" y="58420"/>
                </a:lnTo>
                <a:lnTo>
                  <a:pt x="10159" y="69850"/>
                </a:lnTo>
                <a:lnTo>
                  <a:pt x="25400" y="83820"/>
                </a:lnTo>
                <a:lnTo>
                  <a:pt x="71120" y="106680"/>
                </a:lnTo>
                <a:lnTo>
                  <a:pt x="180339" y="158750"/>
                </a:lnTo>
                <a:lnTo>
                  <a:pt x="276859" y="207010"/>
                </a:lnTo>
                <a:lnTo>
                  <a:pt x="336550" y="354330"/>
                </a:lnTo>
                <a:lnTo>
                  <a:pt x="350520" y="367030"/>
                </a:lnTo>
                <a:lnTo>
                  <a:pt x="365759" y="364489"/>
                </a:lnTo>
                <a:lnTo>
                  <a:pt x="373379" y="339089"/>
                </a:lnTo>
                <a:lnTo>
                  <a:pt x="396239" y="292100"/>
                </a:lnTo>
                <a:lnTo>
                  <a:pt x="439420" y="191770"/>
                </a:lnTo>
                <a:lnTo>
                  <a:pt x="344170" y="124460"/>
                </a:lnTo>
                <a:lnTo>
                  <a:pt x="304800" y="120650"/>
                </a:lnTo>
                <a:lnTo>
                  <a:pt x="271779" y="53339"/>
                </a:lnTo>
                <a:lnTo>
                  <a:pt x="247967" y="15239"/>
                </a:lnTo>
                <a:lnTo>
                  <a:pt x="151129" y="15239"/>
                </a:lnTo>
                <a:lnTo>
                  <a:pt x="118109" y="11430"/>
                </a:lnTo>
                <a:lnTo>
                  <a:pt x="95250" y="7620"/>
                </a:lnTo>
                <a:lnTo>
                  <a:pt x="71120" y="0"/>
                </a:lnTo>
                <a:close/>
              </a:path>
              <a:path w="439420" h="367029">
                <a:moveTo>
                  <a:pt x="246379" y="12700"/>
                </a:moveTo>
                <a:lnTo>
                  <a:pt x="184150" y="13970"/>
                </a:lnTo>
                <a:lnTo>
                  <a:pt x="151129" y="15239"/>
                </a:lnTo>
                <a:lnTo>
                  <a:pt x="247967" y="15239"/>
                </a:lnTo>
                <a:lnTo>
                  <a:pt x="246379" y="12700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6504940" y="5026659"/>
            <a:ext cx="985519" cy="779780"/>
          </a:xfrm>
          <a:custGeom>
            <a:avLst/>
            <a:gdLst/>
            <a:ahLst/>
            <a:cxnLst/>
            <a:rect l="l" t="t" r="r" b="b"/>
            <a:pathLst>
              <a:path w="985520" h="779779">
                <a:moveTo>
                  <a:pt x="953642" y="761999"/>
                </a:moveTo>
                <a:lnTo>
                  <a:pt x="596900" y="761999"/>
                </a:lnTo>
                <a:lnTo>
                  <a:pt x="668019" y="779779"/>
                </a:lnTo>
                <a:lnTo>
                  <a:pt x="902969" y="779779"/>
                </a:lnTo>
                <a:lnTo>
                  <a:pt x="953642" y="761999"/>
                </a:lnTo>
                <a:close/>
              </a:path>
              <a:path w="985520" h="779779">
                <a:moveTo>
                  <a:pt x="983915" y="734059"/>
                </a:moveTo>
                <a:lnTo>
                  <a:pt x="454659" y="734059"/>
                </a:lnTo>
                <a:lnTo>
                  <a:pt x="480059" y="764539"/>
                </a:lnTo>
                <a:lnTo>
                  <a:pt x="537209" y="761999"/>
                </a:lnTo>
                <a:lnTo>
                  <a:pt x="953642" y="761999"/>
                </a:lnTo>
                <a:lnTo>
                  <a:pt x="975359" y="754379"/>
                </a:lnTo>
                <a:lnTo>
                  <a:pt x="983915" y="734059"/>
                </a:lnTo>
                <a:close/>
              </a:path>
              <a:path w="985520" h="779779">
                <a:moveTo>
                  <a:pt x="143509" y="669289"/>
                </a:moveTo>
                <a:lnTo>
                  <a:pt x="87629" y="678179"/>
                </a:lnTo>
                <a:lnTo>
                  <a:pt x="49529" y="718819"/>
                </a:lnTo>
                <a:lnTo>
                  <a:pt x="0" y="725169"/>
                </a:lnTo>
                <a:lnTo>
                  <a:pt x="6350" y="746759"/>
                </a:lnTo>
                <a:lnTo>
                  <a:pt x="137159" y="759459"/>
                </a:lnTo>
                <a:lnTo>
                  <a:pt x="259079" y="749299"/>
                </a:lnTo>
                <a:lnTo>
                  <a:pt x="434041" y="749299"/>
                </a:lnTo>
                <a:lnTo>
                  <a:pt x="454659" y="734059"/>
                </a:lnTo>
                <a:lnTo>
                  <a:pt x="983915" y="734059"/>
                </a:lnTo>
                <a:lnTo>
                  <a:pt x="985519" y="730249"/>
                </a:lnTo>
                <a:lnTo>
                  <a:pt x="952500" y="712469"/>
                </a:lnTo>
                <a:lnTo>
                  <a:pt x="838200" y="712469"/>
                </a:lnTo>
                <a:lnTo>
                  <a:pt x="806359" y="701039"/>
                </a:lnTo>
                <a:lnTo>
                  <a:pt x="699769" y="701039"/>
                </a:lnTo>
                <a:lnTo>
                  <a:pt x="663675" y="689609"/>
                </a:lnTo>
                <a:lnTo>
                  <a:pt x="220979" y="689609"/>
                </a:lnTo>
                <a:lnTo>
                  <a:pt x="143509" y="669289"/>
                </a:lnTo>
                <a:close/>
              </a:path>
              <a:path w="985520" h="779779">
                <a:moveTo>
                  <a:pt x="434041" y="749299"/>
                </a:moveTo>
                <a:lnTo>
                  <a:pt x="303529" y="749299"/>
                </a:lnTo>
                <a:lnTo>
                  <a:pt x="379729" y="759459"/>
                </a:lnTo>
                <a:lnTo>
                  <a:pt x="402589" y="756919"/>
                </a:lnTo>
                <a:lnTo>
                  <a:pt x="425450" y="755649"/>
                </a:lnTo>
                <a:lnTo>
                  <a:pt x="434041" y="749299"/>
                </a:lnTo>
                <a:close/>
              </a:path>
              <a:path w="985520" h="779779">
                <a:moveTo>
                  <a:pt x="788669" y="694689"/>
                </a:moveTo>
                <a:lnTo>
                  <a:pt x="699769" y="701039"/>
                </a:lnTo>
                <a:lnTo>
                  <a:pt x="806359" y="701039"/>
                </a:lnTo>
                <a:lnTo>
                  <a:pt x="788669" y="694689"/>
                </a:lnTo>
                <a:close/>
              </a:path>
              <a:path w="985520" h="779779">
                <a:moveTo>
                  <a:pt x="378459" y="0"/>
                </a:moveTo>
                <a:lnTo>
                  <a:pt x="364489" y="88900"/>
                </a:lnTo>
                <a:lnTo>
                  <a:pt x="358139" y="113029"/>
                </a:lnTo>
                <a:lnTo>
                  <a:pt x="342900" y="167639"/>
                </a:lnTo>
                <a:lnTo>
                  <a:pt x="313689" y="273049"/>
                </a:lnTo>
                <a:lnTo>
                  <a:pt x="302259" y="314959"/>
                </a:lnTo>
                <a:lnTo>
                  <a:pt x="298450" y="336549"/>
                </a:lnTo>
                <a:lnTo>
                  <a:pt x="299719" y="359409"/>
                </a:lnTo>
                <a:lnTo>
                  <a:pt x="334009" y="617219"/>
                </a:lnTo>
                <a:lnTo>
                  <a:pt x="302259" y="689609"/>
                </a:lnTo>
                <a:lnTo>
                  <a:pt x="663675" y="689609"/>
                </a:lnTo>
                <a:lnTo>
                  <a:pt x="623569" y="676909"/>
                </a:lnTo>
                <a:lnTo>
                  <a:pt x="574039" y="608329"/>
                </a:lnTo>
                <a:lnTo>
                  <a:pt x="538479" y="521969"/>
                </a:lnTo>
                <a:lnTo>
                  <a:pt x="504189" y="323849"/>
                </a:lnTo>
                <a:lnTo>
                  <a:pt x="524509" y="313689"/>
                </a:lnTo>
                <a:lnTo>
                  <a:pt x="520700" y="289559"/>
                </a:lnTo>
                <a:lnTo>
                  <a:pt x="591819" y="209549"/>
                </a:lnTo>
                <a:lnTo>
                  <a:pt x="607059" y="185419"/>
                </a:lnTo>
                <a:lnTo>
                  <a:pt x="635000" y="144779"/>
                </a:lnTo>
                <a:lnTo>
                  <a:pt x="646429" y="128269"/>
                </a:lnTo>
                <a:lnTo>
                  <a:pt x="656589" y="111759"/>
                </a:lnTo>
                <a:lnTo>
                  <a:pt x="660400" y="92709"/>
                </a:lnTo>
                <a:lnTo>
                  <a:pt x="664209" y="66039"/>
                </a:lnTo>
                <a:lnTo>
                  <a:pt x="662939" y="36829"/>
                </a:lnTo>
                <a:lnTo>
                  <a:pt x="659129" y="11429"/>
                </a:lnTo>
                <a:lnTo>
                  <a:pt x="378459" y="0"/>
                </a:lnTo>
                <a:close/>
              </a:path>
            </a:pathLst>
          </a:custGeom>
          <a:solidFill>
            <a:srgbClr val="001F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6504940" y="5026659"/>
            <a:ext cx="985519" cy="779780"/>
          </a:xfrm>
          <a:custGeom>
            <a:avLst/>
            <a:gdLst/>
            <a:ahLst/>
            <a:cxnLst/>
            <a:rect l="l" t="t" r="r" b="b"/>
            <a:pathLst>
              <a:path w="985520" h="779779">
                <a:moveTo>
                  <a:pt x="313689" y="273049"/>
                </a:moveTo>
                <a:lnTo>
                  <a:pt x="342900" y="167639"/>
                </a:lnTo>
                <a:lnTo>
                  <a:pt x="358139" y="113029"/>
                </a:lnTo>
                <a:lnTo>
                  <a:pt x="364489" y="88900"/>
                </a:lnTo>
                <a:lnTo>
                  <a:pt x="378459" y="0"/>
                </a:lnTo>
                <a:lnTo>
                  <a:pt x="659129" y="11429"/>
                </a:lnTo>
                <a:lnTo>
                  <a:pt x="662939" y="36829"/>
                </a:lnTo>
                <a:lnTo>
                  <a:pt x="664209" y="66039"/>
                </a:lnTo>
                <a:lnTo>
                  <a:pt x="660400" y="92709"/>
                </a:lnTo>
                <a:lnTo>
                  <a:pt x="656589" y="111759"/>
                </a:lnTo>
                <a:lnTo>
                  <a:pt x="646429" y="128269"/>
                </a:lnTo>
                <a:lnTo>
                  <a:pt x="635000" y="144779"/>
                </a:lnTo>
                <a:lnTo>
                  <a:pt x="607059" y="185419"/>
                </a:lnTo>
                <a:lnTo>
                  <a:pt x="591819" y="209549"/>
                </a:lnTo>
                <a:lnTo>
                  <a:pt x="520700" y="289559"/>
                </a:lnTo>
                <a:lnTo>
                  <a:pt x="524509" y="313689"/>
                </a:lnTo>
                <a:lnTo>
                  <a:pt x="538479" y="521969"/>
                </a:lnTo>
                <a:lnTo>
                  <a:pt x="574039" y="608329"/>
                </a:lnTo>
                <a:lnTo>
                  <a:pt x="623569" y="676909"/>
                </a:lnTo>
                <a:lnTo>
                  <a:pt x="699769" y="701039"/>
                </a:lnTo>
                <a:lnTo>
                  <a:pt x="788669" y="694689"/>
                </a:lnTo>
                <a:lnTo>
                  <a:pt x="838200" y="712469"/>
                </a:lnTo>
                <a:lnTo>
                  <a:pt x="952500" y="712469"/>
                </a:lnTo>
                <a:lnTo>
                  <a:pt x="985519" y="730249"/>
                </a:lnTo>
                <a:lnTo>
                  <a:pt x="975359" y="754379"/>
                </a:lnTo>
                <a:lnTo>
                  <a:pt x="902969" y="779779"/>
                </a:lnTo>
                <a:lnTo>
                  <a:pt x="668019" y="779779"/>
                </a:lnTo>
                <a:lnTo>
                  <a:pt x="596900" y="761999"/>
                </a:lnTo>
                <a:lnTo>
                  <a:pt x="537209" y="761999"/>
                </a:lnTo>
                <a:lnTo>
                  <a:pt x="480059" y="764539"/>
                </a:lnTo>
                <a:lnTo>
                  <a:pt x="454659" y="734059"/>
                </a:lnTo>
                <a:lnTo>
                  <a:pt x="425450" y="755649"/>
                </a:lnTo>
                <a:lnTo>
                  <a:pt x="402589" y="756919"/>
                </a:lnTo>
                <a:lnTo>
                  <a:pt x="379729" y="759459"/>
                </a:lnTo>
                <a:lnTo>
                  <a:pt x="303529" y="749299"/>
                </a:lnTo>
                <a:lnTo>
                  <a:pt x="259079" y="749299"/>
                </a:lnTo>
                <a:lnTo>
                  <a:pt x="137159" y="759459"/>
                </a:lnTo>
                <a:lnTo>
                  <a:pt x="6350" y="746759"/>
                </a:lnTo>
                <a:lnTo>
                  <a:pt x="0" y="725169"/>
                </a:lnTo>
                <a:lnTo>
                  <a:pt x="49529" y="718819"/>
                </a:lnTo>
                <a:lnTo>
                  <a:pt x="87629" y="678179"/>
                </a:lnTo>
                <a:lnTo>
                  <a:pt x="143509" y="669289"/>
                </a:lnTo>
                <a:lnTo>
                  <a:pt x="220979" y="689609"/>
                </a:lnTo>
                <a:lnTo>
                  <a:pt x="302259" y="689609"/>
                </a:lnTo>
                <a:lnTo>
                  <a:pt x="334009" y="617219"/>
                </a:lnTo>
                <a:lnTo>
                  <a:pt x="299719" y="359409"/>
                </a:lnTo>
                <a:lnTo>
                  <a:pt x="298450" y="336549"/>
                </a:lnTo>
                <a:lnTo>
                  <a:pt x="302259" y="314959"/>
                </a:lnTo>
                <a:lnTo>
                  <a:pt x="313689" y="27304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6906259" y="5130800"/>
            <a:ext cx="100330" cy="603250"/>
          </a:xfrm>
          <a:custGeom>
            <a:avLst/>
            <a:gdLst/>
            <a:ahLst/>
            <a:cxnLst/>
            <a:rect l="l" t="t" r="r" b="b"/>
            <a:pathLst>
              <a:path w="100329" h="603250">
                <a:moveTo>
                  <a:pt x="100330" y="0"/>
                </a:moveTo>
                <a:lnTo>
                  <a:pt x="67310" y="80010"/>
                </a:lnTo>
                <a:lnTo>
                  <a:pt x="11430" y="185419"/>
                </a:lnTo>
                <a:lnTo>
                  <a:pt x="1270" y="208280"/>
                </a:lnTo>
                <a:lnTo>
                  <a:pt x="0" y="231140"/>
                </a:lnTo>
                <a:lnTo>
                  <a:pt x="1270" y="259080"/>
                </a:lnTo>
                <a:lnTo>
                  <a:pt x="35560" y="445769"/>
                </a:lnTo>
                <a:lnTo>
                  <a:pt x="45720" y="60325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6974840" y="5125720"/>
            <a:ext cx="5080" cy="71120"/>
          </a:xfrm>
          <a:custGeom>
            <a:avLst/>
            <a:gdLst/>
            <a:ahLst/>
            <a:cxnLst/>
            <a:rect l="l" t="t" r="r" b="b"/>
            <a:pathLst>
              <a:path w="5079" h="71120">
                <a:moveTo>
                  <a:pt x="2540" y="-5080"/>
                </a:moveTo>
                <a:lnTo>
                  <a:pt x="2540" y="76199"/>
                </a:lnTo>
              </a:path>
            </a:pathLst>
          </a:custGeom>
          <a:ln w="1523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7171690" y="4451350"/>
            <a:ext cx="175259" cy="228600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6601459" y="4556759"/>
            <a:ext cx="172719" cy="185420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6638290" y="4452620"/>
            <a:ext cx="683260" cy="624840"/>
          </a:xfrm>
          <a:custGeom>
            <a:avLst/>
            <a:gdLst/>
            <a:ahLst/>
            <a:cxnLst/>
            <a:rect l="l" t="t" r="r" b="b"/>
            <a:pathLst>
              <a:path w="683259" h="624839">
                <a:moveTo>
                  <a:pt x="300989" y="0"/>
                </a:moveTo>
                <a:lnTo>
                  <a:pt x="234950" y="20319"/>
                </a:lnTo>
                <a:lnTo>
                  <a:pt x="205739" y="53339"/>
                </a:lnTo>
                <a:lnTo>
                  <a:pt x="182879" y="53339"/>
                </a:lnTo>
                <a:lnTo>
                  <a:pt x="160019" y="66039"/>
                </a:lnTo>
                <a:lnTo>
                  <a:pt x="148589" y="85089"/>
                </a:lnTo>
                <a:lnTo>
                  <a:pt x="139700" y="114299"/>
                </a:lnTo>
                <a:lnTo>
                  <a:pt x="125729" y="133349"/>
                </a:lnTo>
                <a:lnTo>
                  <a:pt x="111759" y="154939"/>
                </a:lnTo>
                <a:lnTo>
                  <a:pt x="107950" y="186689"/>
                </a:lnTo>
                <a:lnTo>
                  <a:pt x="78739" y="229869"/>
                </a:lnTo>
                <a:lnTo>
                  <a:pt x="52069" y="251459"/>
                </a:lnTo>
                <a:lnTo>
                  <a:pt x="20319" y="267969"/>
                </a:lnTo>
                <a:lnTo>
                  <a:pt x="0" y="274319"/>
                </a:lnTo>
                <a:lnTo>
                  <a:pt x="12700" y="290829"/>
                </a:lnTo>
                <a:lnTo>
                  <a:pt x="31750" y="303529"/>
                </a:lnTo>
                <a:lnTo>
                  <a:pt x="54609" y="313689"/>
                </a:lnTo>
                <a:lnTo>
                  <a:pt x="73659" y="326389"/>
                </a:lnTo>
                <a:lnTo>
                  <a:pt x="86359" y="361949"/>
                </a:lnTo>
                <a:lnTo>
                  <a:pt x="93979" y="386079"/>
                </a:lnTo>
                <a:lnTo>
                  <a:pt x="106679" y="403859"/>
                </a:lnTo>
                <a:lnTo>
                  <a:pt x="125729" y="424179"/>
                </a:lnTo>
                <a:lnTo>
                  <a:pt x="148589" y="445769"/>
                </a:lnTo>
                <a:lnTo>
                  <a:pt x="138429" y="491489"/>
                </a:lnTo>
                <a:lnTo>
                  <a:pt x="118109" y="548639"/>
                </a:lnTo>
                <a:lnTo>
                  <a:pt x="168909" y="586739"/>
                </a:lnTo>
                <a:lnTo>
                  <a:pt x="238759" y="617219"/>
                </a:lnTo>
                <a:lnTo>
                  <a:pt x="292100" y="624839"/>
                </a:lnTo>
                <a:lnTo>
                  <a:pt x="332739" y="619759"/>
                </a:lnTo>
                <a:lnTo>
                  <a:pt x="358139" y="608329"/>
                </a:lnTo>
                <a:lnTo>
                  <a:pt x="463550" y="608329"/>
                </a:lnTo>
                <a:lnTo>
                  <a:pt x="501650" y="601979"/>
                </a:lnTo>
                <a:lnTo>
                  <a:pt x="530859" y="599439"/>
                </a:lnTo>
                <a:lnTo>
                  <a:pt x="570229" y="599439"/>
                </a:lnTo>
                <a:lnTo>
                  <a:pt x="570298" y="570229"/>
                </a:lnTo>
                <a:lnTo>
                  <a:pt x="571500" y="525779"/>
                </a:lnTo>
                <a:lnTo>
                  <a:pt x="568959" y="473709"/>
                </a:lnTo>
                <a:lnTo>
                  <a:pt x="561339" y="434339"/>
                </a:lnTo>
                <a:lnTo>
                  <a:pt x="560069" y="401319"/>
                </a:lnTo>
                <a:lnTo>
                  <a:pt x="567689" y="370839"/>
                </a:lnTo>
                <a:lnTo>
                  <a:pt x="646429" y="370839"/>
                </a:lnTo>
                <a:lnTo>
                  <a:pt x="656589" y="361949"/>
                </a:lnTo>
                <a:lnTo>
                  <a:pt x="670559" y="331469"/>
                </a:lnTo>
                <a:lnTo>
                  <a:pt x="680719" y="287019"/>
                </a:lnTo>
                <a:lnTo>
                  <a:pt x="683259" y="238759"/>
                </a:lnTo>
                <a:lnTo>
                  <a:pt x="683259" y="207009"/>
                </a:lnTo>
                <a:lnTo>
                  <a:pt x="651509" y="201929"/>
                </a:lnTo>
                <a:lnTo>
                  <a:pt x="622300" y="190499"/>
                </a:lnTo>
                <a:lnTo>
                  <a:pt x="598169" y="170179"/>
                </a:lnTo>
                <a:lnTo>
                  <a:pt x="580389" y="152399"/>
                </a:lnTo>
                <a:lnTo>
                  <a:pt x="560069" y="128269"/>
                </a:lnTo>
                <a:lnTo>
                  <a:pt x="543983" y="104139"/>
                </a:lnTo>
                <a:lnTo>
                  <a:pt x="516889" y="104139"/>
                </a:lnTo>
                <a:lnTo>
                  <a:pt x="497839" y="71119"/>
                </a:lnTo>
                <a:lnTo>
                  <a:pt x="461009" y="46989"/>
                </a:lnTo>
                <a:lnTo>
                  <a:pt x="396239" y="29209"/>
                </a:lnTo>
                <a:lnTo>
                  <a:pt x="300989" y="0"/>
                </a:lnTo>
                <a:close/>
              </a:path>
              <a:path w="683259" h="624839">
                <a:moveTo>
                  <a:pt x="463550" y="608329"/>
                </a:moveTo>
                <a:lnTo>
                  <a:pt x="358139" y="608329"/>
                </a:lnTo>
                <a:lnTo>
                  <a:pt x="389889" y="613409"/>
                </a:lnTo>
                <a:lnTo>
                  <a:pt x="440689" y="612139"/>
                </a:lnTo>
                <a:lnTo>
                  <a:pt x="463550" y="608329"/>
                </a:lnTo>
                <a:close/>
              </a:path>
              <a:path w="683259" h="624839">
                <a:moveTo>
                  <a:pt x="570229" y="599439"/>
                </a:moveTo>
                <a:lnTo>
                  <a:pt x="530859" y="599439"/>
                </a:lnTo>
                <a:lnTo>
                  <a:pt x="570229" y="603249"/>
                </a:lnTo>
                <a:lnTo>
                  <a:pt x="570229" y="599439"/>
                </a:lnTo>
                <a:close/>
              </a:path>
              <a:path w="683259" h="624839">
                <a:moveTo>
                  <a:pt x="646429" y="370839"/>
                </a:moveTo>
                <a:lnTo>
                  <a:pt x="567689" y="370839"/>
                </a:lnTo>
                <a:lnTo>
                  <a:pt x="605789" y="383539"/>
                </a:lnTo>
                <a:lnTo>
                  <a:pt x="636269" y="379729"/>
                </a:lnTo>
                <a:lnTo>
                  <a:pt x="646429" y="370839"/>
                </a:lnTo>
                <a:close/>
              </a:path>
              <a:path w="683259" h="624839">
                <a:moveTo>
                  <a:pt x="542289" y="101599"/>
                </a:moveTo>
                <a:lnTo>
                  <a:pt x="516889" y="104139"/>
                </a:lnTo>
                <a:lnTo>
                  <a:pt x="543983" y="104139"/>
                </a:lnTo>
                <a:lnTo>
                  <a:pt x="542289" y="101599"/>
                </a:lnTo>
                <a:close/>
              </a:path>
            </a:pathLst>
          </a:custGeom>
          <a:solidFill>
            <a:srgbClr val="BF5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6638290" y="4452620"/>
            <a:ext cx="683260" cy="624840"/>
          </a:xfrm>
          <a:custGeom>
            <a:avLst/>
            <a:gdLst/>
            <a:ahLst/>
            <a:cxnLst/>
            <a:rect l="l" t="t" r="r" b="b"/>
            <a:pathLst>
              <a:path w="683259" h="624839">
                <a:moveTo>
                  <a:pt x="300989" y="0"/>
                </a:moveTo>
                <a:lnTo>
                  <a:pt x="396239" y="29209"/>
                </a:lnTo>
                <a:lnTo>
                  <a:pt x="435609" y="38099"/>
                </a:lnTo>
                <a:lnTo>
                  <a:pt x="461009" y="46989"/>
                </a:lnTo>
                <a:lnTo>
                  <a:pt x="497839" y="71119"/>
                </a:lnTo>
                <a:lnTo>
                  <a:pt x="516889" y="104139"/>
                </a:lnTo>
                <a:lnTo>
                  <a:pt x="542289" y="101599"/>
                </a:lnTo>
                <a:lnTo>
                  <a:pt x="580389" y="152399"/>
                </a:lnTo>
                <a:lnTo>
                  <a:pt x="622300" y="190499"/>
                </a:lnTo>
                <a:lnTo>
                  <a:pt x="683259" y="207009"/>
                </a:lnTo>
                <a:lnTo>
                  <a:pt x="683259" y="238759"/>
                </a:lnTo>
                <a:lnTo>
                  <a:pt x="680719" y="287019"/>
                </a:lnTo>
                <a:lnTo>
                  <a:pt x="670559" y="331469"/>
                </a:lnTo>
                <a:lnTo>
                  <a:pt x="636269" y="379729"/>
                </a:lnTo>
                <a:lnTo>
                  <a:pt x="605789" y="383539"/>
                </a:lnTo>
                <a:lnTo>
                  <a:pt x="567689" y="370839"/>
                </a:lnTo>
                <a:lnTo>
                  <a:pt x="560069" y="401319"/>
                </a:lnTo>
                <a:lnTo>
                  <a:pt x="561339" y="434339"/>
                </a:lnTo>
                <a:lnTo>
                  <a:pt x="568959" y="473709"/>
                </a:lnTo>
                <a:lnTo>
                  <a:pt x="571500" y="525779"/>
                </a:lnTo>
                <a:lnTo>
                  <a:pt x="570229" y="572769"/>
                </a:lnTo>
                <a:lnTo>
                  <a:pt x="570229" y="603249"/>
                </a:lnTo>
                <a:lnTo>
                  <a:pt x="530859" y="599439"/>
                </a:lnTo>
                <a:lnTo>
                  <a:pt x="501650" y="601979"/>
                </a:lnTo>
                <a:lnTo>
                  <a:pt x="440689" y="612139"/>
                </a:lnTo>
                <a:lnTo>
                  <a:pt x="389889" y="613409"/>
                </a:lnTo>
                <a:lnTo>
                  <a:pt x="358139" y="608329"/>
                </a:lnTo>
                <a:lnTo>
                  <a:pt x="332739" y="619759"/>
                </a:lnTo>
                <a:lnTo>
                  <a:pt x="292100" y="624839"/>
                </a:lnTo>
                <a:lnTo>
                  <a:pt x="238759" y="617219"/>
                </a:lnTo>
                <a:lnTo>
                  <a:pt x="196850" y="600709"/>
                </a:lnTo>
                <a:lnTo>
                  <a:pt x="143509" y="570229"/>
                </a:lnTo>
                <a:lnTo>
                  <a:pt x="118109" y="548639"/>
                </a:lnTo>
                <a:lnTo>
                  <a:pt x="138429" y="491489"/>
                </a:lnTo>
                <a:lnTo>
                  <a:pt x="148589" y="445769"/>
                </a:lnTo>
                <a:lnTo>
                  <a:pt x="125729" y="424179"/>
                </a:lnTo>
                <a:lnTo>
                  <a:pt x="106679" y="403859"/>
                </a:lnTo>
                <a:lnTo>
                  <a:pt x="93979" y="386079"/>
                </a:lnTo>
                <a:lnTo>
                  <a:pt x="86359" y="361949"/>
                </a:lnTo>
                <a:lnTo>
                  <a:pt x="73659" y="326389"/>
                </a:lnTo>
                <a:lnTo>
                  <a:pt x="54609" y="313689"/>
                </a:lnTo>
                <a:lnTo>
                  <a:pt x="31750" y="303529"/>
                </a:lnTo>
                <a:lnTo>
                  <a:pt x="12700" y="290829"/>
                </a:lnTo>
                <a:lnTo>
                  <a:pt x="0" y="274319"/>
                </a:lnTo>
                <a:lnTo>
                  <a:pt x="20319" y="267969"/>
                </a:lnTo>
                <a:lnTo>
                  <a:pt x="52069" y="251459"/>
                </a:lnTo>
                <a:lnTo>
                  <a:pt x="78739" y="229869"/>
                </a:lnTo>
                <a:lnTo>
                  <a:pt x="107950" y="186689"/>
                </a:lnTo>
                <a:lnTo>
                  <a:pt x="111759" y="154939"/>
                </a:lnTo>
                <a:lnTo>
                  <a:pt x="125729" y="133349"/>
                </a:lnTo>
                <a:lnTo>
                  <a:pt x="139700" y="114299"/>
                </a:lnTo>
                <a:lnTo>
                  <a:pt x="148589" y="85089"/>
                </a:lnTo>
                <a:lnTo>
                  <a:pt x="160019" y="66039"/>
                </a:lnTo>
                <a:lnTo>
                  <a:pt x="182879" y="53339"/>
                </a:lnTo>
                <a:lnTo>
                  <a:pt x="205739" y="53339"/>
                </a:lnTo>
                <a:lnTo>
                  <a:pt x="234950" y="20319"/>
                </a:lnTo>
                <a:lnTo>
                  <a:pt x="300989" y="0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6742430" y="4574540"/>
            <a:ext cx="96520" cy="121920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6742430" y="4857750"/>
            <a:ext cx="101600" cy="101600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7101840" y="4526279"/>
            <a:ext cx="74929" cy="154939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7128509" y="4740909"/>
            <a:ext cx="77469" cy="140970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7020559" y="4911090"/>
            <a:ext cx="158750" cy="36830"/>
          </a:xfrm>
          <a:custGeom>
            <a:avLst/>
            <a:gdLst/>
            <a:ahLst/>
            <a:cxnLst/>
            <a:rect l="l" t="t" r="r" b="b"/>
            <a:pathLst>
              <a:path w="158750" h="36829">
                <a:moveTo>
                  <a:pt x="0" y="36830"/>
                </a:moveTo>
                <a:lnTo>
                  <a:pt x="158750" y="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6821169" y="4436109"/>
            <a:ext cx="204470" cy="279400"/>
          </a:xfrm>
          <a:custGeom>
            <a:avLst/>
            <a:gdLst/>
            <a:ahLst/>
            <a:cxnLst/>
            <a:rect l="l" t="t" r="r" b="b"/>
            <a:pathLst>
              <a:path w="204470" h="279400">
                <a:moveTo>
                  <a:pt x="58420" y="22859"/>
                </a:moveTo>
                <a:lnTo>
                  <a:pt x="0" y="64769"/>
                </a:lnTo>
                <a:lnTo>
                  <a:pt x="25400" y="162559"/>
                </a:lnTo>
                <a:lnTo>
                  <a:pt x="54609" y="217169"/>
                </a:lnTo>
                <a:lnTo>
                  <a:pt x="100329" y="279400"/>
                </a:lnTo>
                <a:lnTo>
                  <a:pt x="130809" y="237489"/>
                </a:lnTo>
                <a:lnTo>
                  <a:pt x="200716" y="48259"/>
                </a:lnTo>
                <a:lnTo>
                  <a:pt x="111759" y="48259"/>
                </a:lnTo>
                <a:lnTo>
                  <a:pt x="58420" y="22859"/>
                </a:lnTo>
                <a:close/>
              </a:path>
              <a:path w="204470" h="279400">
                <a:moveTo>
                  <a:pt x="170179" y="0"/>
                </a:moveTo>
                <a:lnTo>
                  <a:pt x="111759" y="48259"/>
                </a:lnTo>
                <a:lnTo>
                  <a:pt x="200716" y="48259"/>
                </a:lnTo>
                <a:lnTo>
                  <a:pt x="204470" y="38100"/>
                </a:lnTo>
                <a:lnTo>
                  <a:pt x="170179" y="0"/>
                </a:lnTo>
                <a:close/>
              </a:path>
            </a:pathLst>
          </a:custGeom>
          <a:solidFill>
            <a:srgbClr val="DFD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6821169" y="4436109"/>
            <a:ext cx="204470" cy="279400"/>
          </a:xfrm>
          <a:custGeom>
            <a:avLst/>
            <a:gdLst/>
            <a:ahLst/>
            <a:cxnLst/>
            <a:rect l="l" t="t" r="r" b="b"/>
            <a:pathLst>
              <a:path w="204470" h="279400">
                <a:moveTo>
                  <a:pt x="58420" y="22859"/>
                </a:moveTo>
                <a:lnTo>
                  <a:pt x="0" y="64769"/>
                </a:lnTo>
                <a:lnTo>
                  <a:pt x="25400" y="162559"/>
                </a:lnTo>
                <a:lnTo>
                  <a:pt x="54609" y="217169"/>
                </a:lnTo>
                <a:lnTo>
                  <a:pt x="100329" y="279400"/>
                </a:lnTo>
                <a:lnTo>
                  <a:pt x="130809" y="237489"/>
                </a:lnTo>
                <a:lnTo>
                  <a:pt x="204470" y="38100"/>
                </a:lnTo>
                <a:lnTo>
                  <a:pt x="170179" y="0"/>
                </a:lnTo>
                <a:lnTo>
                  <a:pt x="111759" y="48259"/>
                </a:lnTo>
                <a:lnTo>
                  <a:pt x="58420" y="2285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6835140" y="4511040"/>
            <a:ext cx="160019" cy="210820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6808469" y="4474209"/>
            <a:ext cx="231140" cy="264160"/>
          </a:xfrm>
          <a:custGeom>
            <a:avLst/>
            <a:gdLst/>
            <a:ahLst/>
            <a:cxnLst/>
            <a:rect l="l" t="t" r="r" b="b"/>
            <a:pathLst>
              <a:path w="231140" h="264160">
                <a:moveTo>
                  <a:pt x="12700" y="24129"/>
                </a:moveTo>
                <a:lnTo>
                  <a:pt x="0" y="30479"/>
                </a:lnTo>
                <a:lnTo>
                  <a:pt x="26670" y="129539"/>
                </a:lnTo>
                <a:lnTo>
                  <a:pt x="58420" y="187959"/>
                </a:lnTo>
                <a:lnTo>
                  <a:pt x="113029" y="264159"/>
                </a:lnTo>
                <a:lnTo>
                  <a:pt x="127129" y="242569"/>
                </a:lnTo>
                <a:lnTo>
                  <a:pt x="113029" y="242569"/>
                </a:lnTo>
                <a:lnTo>
                  <a:pt x="68579" y="180339"/>
                </a:lnTo>
                <a:lnTo>
                  <a:pt x="38100" y="123189"/>
                </a:lnTo>
                <a:lnTo>
                  <a:pt x="12700" y="24129"/>
                </a:lnTo>
                <a:close/>
              </a:path>
              <a:path w="231140" h="264160">
                <a:moveTo>
                  <a:pt x="215900" y="0"/>
                </a:moveTo>
                <a:lnTo>
                  <a:pt x="180339" y="97789"/>
                </a:lnTo>
                <a:lnTo>
                  <a:pt x="142239" y="199389"/>
                </a:lnTo>
                <a:lnTo>
                  <a:pt x="113029" y="242569"/>
                </a:lnTo>
                <a:lnTo>
                  <a:pt x="127129" y="242569"/>
                </a:lnTo>
                <a:lnTo>
                  <a:pt x="153670" y="201929"/>
                </a:lnTo>
                <a:lnTo>
                  <a:pt x="231139" y="2539"/>
                </a:lnTo>
                <a:lnTo>
                  <a:pt x="215900" y="0"/>
                </a:lnTo>
                <a:close/>
              </a:path>
            </a:pathLst>
          </a:custGeom>
          <a:solidFill>
            <a:srgbClr val="5F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6808469" y="4474209"/>
            <a:ext cx="231140" cy="264160"/>
          </a:xfrm>
          <a:custGeom>
            <a:avLst/>
            <a:gdLst/>
            <a:ahLst/>
            <a:cxnLst/>
            <a:rect l="l" t="t" r="r" b="b"/>
            <a:pathLst>
              <a:path w="231140" h="264160">
                <a:moveTo>
                  <a:pt x="12700" y="24129"/>
                </a:moveTo>
                <a:lnTo>
                  <a:pt x="38100" y="123189"/>
                </a:lnTo>
                <a:lnTo>
                  <a:pt x="68579" y="180339"/>
                </a:lnTo>
                <a:lnTo>
                  <a:pt x="113029" y="242569"/>
                </a:lnTo>
                <a:lnTo>
                  <a:pt x="142239" y="199389"/>
                </a:lnTo>
                <a:lnTo>
                  <a:pt x="180339" y="97789"/>
                </a:lnTo>
                <a:lnTo>
                  <a:pt x="215900" y="0"/>
                </a:lnTo>
                <a:lnTo>
                  <a:pt x="231139" y="2539"/>
                </a:lnTo>
                <a:lnTo>
                  <a:pt x="153670" y="201929"/>
                </a:lnTo>
                <a:lnTo>
                  <a:pt x="113029" y="264159"/>
                </a:lnTo>
                <a:lnTo>
                  <a:pt x="58420" y="187959"/>
                </a:lnTo>
                <a:lnTo>
                  <a:pt x="26670" y="129539"/>
                </a:lnTo>
                <a:lnTo>
                  <a:pt x="0" y="30479"/>
                </a:lnTo>
                <a:lnTo>
                  <a:pt x="12700" y="2412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6443979" y="4389120"/>
            <a:ext cx="255270" cy="284480"/>
          </a:xfrm>
          <a:custGeom>
            <a:avLst/>
            <a:gdLst/>
            <a:ahLst/>
            <a:cxnLst/>
            <a:rect l="l" t="t" r="r" b="b"/>
            <a:pathLst>
              <a:path w="255270" h="284479">
                <a:moveTo>
                  <a:pt x="36830" y="207009"/>
                </a:moveTo>
                <a:lnTo>
                  <a:pt x="10160" y="212089"/>
                </a:lnTo>
                <a:lnTo>
                  <a:pt x="0" y="222249"/>
                </a:lnTo>
                <a:lnTo>
                  <a:pt x="0" y="238759"/>
                </a:lnTo>
                <a:lnTo>
                  <a:pt x="10160" y="247649"/>
                </a:lnTo>
                <a:lnTo>
                  <a:pt x="45720" y="252729"/>
                </a:lnTo>
                <a:lnTo>
                  <a:pt x="83820" y="255269"/>
                </a:lnTo>
                <a:lnTo>
                  <a:pt x="105410" y="271779"/>
                </a:lnTo>
                <a:lnTo>
                  <a:pt x="125729" y="284479"/>
                </a:lnTo>
                <a:lnTo>
                  <a:pt x="157479" y="284479"/>
                </a:lnTo>
                <a:lnTo>
                  <a:pt x="185420" y="271779"/>
                </a:lnTo>
                <a:lnTo>
                  <a:pt x="207010" y="252729"/>
                </a:lnTo>
                <a:lnTo>
                  <a:pt x="233679" y="214629"/>
                </a:lnTo>
                <a:lnTo>
                  <a:pt x="235667" y="210819"/>
                </a:lnTo>
                <a:lnTo>
                  <a:pt x="66040" y="210819"/>
                </a:lnTo>
                <a:lnTo>
                  <a:pt x="36830" y="207009"/>
                </a:lnTo>
                <a:close/>
              </a:path>
              <a:path w="255270" h="284479">
                <a:moveTo>
                  <a:pt x="20320" y="118109"/>
                </a:moveTo>
                <a:lnTo>
                  <a:pt x="6350" y="125729"/>
                </a:lnTo>
                <a:lnTo>
                  <a:pt x="0" y="139699"/>
                </a:lnTo>
                <a:lnTo>
                  <a:pt x="2540" y="156209"/>
                </a:lnTo>
                <a:lnTo>
                  <a:pt x="66040" y="210819"/>
                </a:lnTo>
                <a:lnTo>
                  <a:pt x="235667" y="210819"/>
                </a:lnTo>
                <a:lnTo>
                  <a:pt x="248920" y="185419"/>
                </a:lnTo>
                <a:lnTo>
                  <a:pt x="251787" y="167639"/>
                </a:lnTo>
                <a:lnTo>
                  <a:pt x="88900" y="167639"/>
                </a:lnTo>
                <a:lnTo>
                  <a:pt x="20320" y="118109"/>
                </a:lnTo>
                <a:close/>
              </a:path>
              <a:path w="255270" h="284479">
                <a:moveTo>
                  <a:pt x="40640" y="67309"/>
                </a:moveTo>
                <a:lnTo>
                  <a:pt x="25400" y="68579"/>
                </a:lnTo>
                <a:lnTo>
                  <a:pt x="17780" y="77469"/>
                </a:lnTo>
                <a:lnTo>
                  <a:pt x="16510" y="92709"/>
                </a:lnTo>
                <a:lnTo>
                  <a:pt x="48260" y="129539"/>
                </a:lnTo>
                <a:lnTo>
                  <a:pt x="88900" y="167639"/>
                </a:lnTo>
                <a:lnTo>
                  <a:pt x="251787" y="167639"/>
                </a:lnTo>
                <a:lnTo>
                  <a:pt x="255270" y="146049"/>
                </a:lnTo>
                <a:lnTo>
                  <a:pt x="251854" y="129539"/>
                </a:lnTo>
                <a:lnTo>
                  <a:pt x="118110" y="129539"/>
                </a:lnTo>
                <a:lnTo>
                  <a:pt x="40640" y="67309"/>
                </a:lnTo>
                <a:close/>
              </a:path>
              <a:path w="255270" h="284479">
                <a:moveTo>
                  <a:pt x="81279" y="29209"/>
                </a:moveTo>
                <a:lnTo>
                  <a:pt x="68579" y="31749"/>
                </a:lnTo>
                <a:lnTo>
                  <a:pt x="60960" y="40639"/>
                </a:lnTo>
                <a:lnTo>
                  <a:pt x="60960" y="53339"/>
                </a:lnTo>
                <a:lnTo>
                  <a:pt x="88900" y="99059"/>
                </a:lnTo>
                <a:lnTo>
                  <a:pt x="118110" y="129539"/>
                </a:lnTo>
                <a:lnTo>
                  <a:pt x="251854" y="129539"/>
                </a:lnTo>
                <a:lnTo>
                  <a:pt x="247650" y="109219"/>
                </a:lnTo>
                <a:lnTo>
                  <a:pt x="241897" y="100329"/>
                </a:lnTo>
                <a:lnTo>
                  <a:pt x="168910" y="100329"/>
                </a:lnTo>
                <a:lnTo>
                  <a:pt x="143510" y="83819"/>
                </a:lnTo>
                <a:lnTo>
                  <a:pt x="111760" y="52069"/>
                </a:lnTo>
                <a:lnTo>
                  <a:pt x="81279" y="29209"/>
                </a:lnTo>
                <a:close/>
              </a:path>
              <a:path w="255270" h="284479">
                <a:moveTo>
                  <a:pt x="207010" y="0"/>
                </a:moveTo>
                <a:lnTo>
                  <a:pt x="198120" y="2539"/>
                </a:lnTo>
                <a:lnTo>
                  <a:pt x="185420" y="16509"/>
                </a:lnTo>
                <a:lnTo>
                  <a:pt x="170179" y="41909"/>
                </a:lnTo>
                <a:lnTo>
                  <a:pt x="168910" y="72389"/>
                </a:lnTo>
                <a:lnTo>
                  <a:pt x="179070" y="97789"/>
                </a:lnTo>
                <a:lnTo>
                  <a:pt x="168910" y="100329"/>
                </a:lnTo>
                <a:lnTo>
                  <a:pt x="241897" y="100329"/>
                </a:lnTo>
                <a:lnTo>
                  <a:pt x="233679" y="87629"/>
                </a:lnTo>
                <a:lnTo>
                  <a:pt x="219710" y="78739"/>
                </a:lnTo>
                <a:lnTo>
                  <a:pt x="213360" y="62229"/>
                </a:lnTo>
                <a:lnTo>
                  <a:pt x="215900" y="39369"/>
                </a:lnTo>
                <a:lnTo>
                  <a:pt x="222250" y="19049"/>
                </a:lnTo>
                <a:lnTo>
                  <a:pt x="215900" y="6349"/>
                </a:lnTo>
                <a:lnTo>
                  <a:pt x="207010" y="0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6443979" y="4389120"/>
            <a:ext cx="255270" cy="284480"/>
          </a:xfrm>
          <a:custGeom>
            <a:avLst/>
            <a:gdLst/>
            <a:ahLst/>
            <a:cxnLst/>
            <a:rect l="l" t="t" r="r" b="b"/>
            <a:pathLst>
              <a:path w="255270" h="284479">
                <a:moveTo>
                  <a:pt x="233679" y="87629"/>
                </a:moveTo>
                <a:lnTo>
                  <a:pt x="247650" y="109219"/>
                </a:lnTo>
                <a:lnTo>
                  <a:pt x="255270" y="146049"/>
                </a:lnTo>
                <a:lnTo>
                  <a:pt x="248920" y="185419"/>
                </a:lnTo>
                <a:lnTo>
                  <a:pt x="233679" y="214629"/>
                </a:lnTo>
                <a:lnTo>
                  <a:pt x="207010" y="252729"/>
                </a:lnTo>
                <a:lnTo>
                  <a:pt x="185420" y="271779"/>
                </a:lnTo>
                <a:lnTo>
                  <a:pt x="157479" y="284479"/>
                </a:lnTo>
                <a:lnTo>
                  <a:pt x="125729" y="284479"/>
                </a:lnTo>
                <a:lnTo>
                  <a:pt x="105410" y="271779"/>
                </a:lnTo>
                <a:lnTo>
                  <a:pt x="83820" y="255269"/>
                </a:lnTo>
                <a:lnTo>
                  <a:pt x="45720" y="252729"/>
                </a:lnTo>
                <a:lnTo>
                  <a:pt x="10160" y="247649"/>
                </a:lnTo>
                <a:lnTo>
                  <a:pt x="0" y="238759"/>
                </a:lnTo>
                <a:lnTo>
                  <a:pt x="0" y="222249"/>
                </a:lnTo>
                <a:lnTo>
                  <a:pt x="10160" y="212089"/>
                </a:lnTo>
                <a:lnTo>
                  <a:pt x="36830" y="207009"/>
                </a:lnTo>
                <a:lnTo>
                  <a:pt x="66040" y="210819"/>
                </a:lnTo>
                <a:lnTo>
                  <a:pt x="2540" y="156209"/>
                </a:lnTo>
                <a:lnTo>
                  <a:pt x="0" y="139699"/>
                </a:lnTo>
                <a:lnTo>
                  <a:pt x="6350" y="125729"/>
                </a:lnTo>
                <a:lnTo>
                  <a:pt x="20320" y="118109"/>
                </a:lnTo>
                <a:lnTo>
                  <a:pt x="88900" y="167639"/>
                </a:lnTo>
                <a:lnTo>
                  <a:pt x="48260" y="129539"/>
                </a:lnTo>
                <a:lnTo>
                  <a:pt x="16510" y="92709"/>
                </a:lnTo>
                <a:lnTo>
                  <a:pt x="17780" y="77469"/>
                </a:lnTo>
                <a:lnTo>
                  <a:pt x="25400" y="68579"/>
                </a:lnTo>
                <a:lnTo>
                  <a:pt x="40640" y="67309"/>
                </a:lnTo>
                <a:lnTo>
                  <a:pt x="118110" y="129539"/>
                </a:lnTo>
                <a:lnTo>
                  <a:pt x="88900" y="99059"/>
                </a:lnTo>
                <a:lnTo>
                  <a:pt x="60960" y="53339"/>
                </a:lnTo>
                <a:lnTo>
                  <a:pt x="60960" y="40639"/>
                </a:lnTo>
                <a:lnTo>
                  <a:pt x="68579" y="31749"/>
                </a:lnTo>
                <a:lnTo>
                  <a:pt x="81279" y="29209"/>
                </a:lnTo>
                <a:lnTo>
                  <a:pt x="111760" y="52069"/>
                </a:lnTo>
                <a:lnTo>
                  <a:pt x="143510" y="83819"/>
                </a:lnTo>
                <a:lnTo>
                  <a:pt x="168910" y="100329"/>
                </a:lnTo>
                <a:lnTo>
                  <a:pt x="179070" y="97789"/>
                </a:lnTo>
                <a:lnTo>
                  <a:pt x="168910" y="72389"/>
                </a:lnTo>
                <a:lnTo>
                  <a:pt x="170179" y="41909"/>
                </a:lnTo>
                <a:lnTo>
                  <a:pt x="185420" y="16509"/>
                </a:lnTo>
                <a:lnTo>
                  <a:pt x="198120" y="2539"/>
                </a:lnTo>
                <a:lnTo>
                  <a:pt x="207010" y="0"/>
                </a:lnTo>
                <a:lnTo>
                  <a:pt x="215900" y="6349"/>
                </a:lnTo>
                <a:lnTo>
                  <a:pt x="222250" y="19049"/>
                </a:lnTo>
                <a:lnTo>
                  <a:pt x="215900" y="39369"/>
                </a:lnTo>
                <a:lnTo>
                  <a:pt x="213360" y="62229"/>
                </a:lnTo>
                <a:lnTo>
                  <a:pt x="219710" y="78739"/>
                </a:lnTo>
                <a:lnTo>
                  <a:pt x="233679" y="8762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7237730" y="4319270"/>
            <a:ext cx="257810" cy="284480"/>
          </a:xfrm>
          <a:custGeom>
            <a:avLst/>
            <a:gdLst/>
            <a:ahLst/>
            <a:cxnLst/>
            <a:rect l="l" t="t" r="r" b="b"/>
            <a:pathLst>
              <a:path w="257809" h="284479">
                <a:moveTo>
                  <a:pt x="48260" y="0"/>
                </a:moveTo>
                <a:lnTo>
                  <a:pt x="40640" y="6349"/>
                </a:lnTo>
                <a:lnTo>
                  <a:pt x="33020" y="21589"/>
                </a:lnTo>
                <a:lnTo>
                  <a:pt x="40640" y="39369"/>
                </a:lnTo>
                <a:lnTo>
                  <a:pt x="43179" y="62229"/>
                </a:lnTo>
                <a:lnTo>
                  <a:pt x="36829" y="77469"/>
                </a:lnTo>
                <a:lnTo>
                  <a:pt x="21590" y="87629"/>
                </a:lnTo>
                <a:lnTo>
                  <a:pt x="8890" y="109219"/>
                </a:lnTo>
                <a:lnTo>
                  <a:pt x="0" y="146049"/>
                </a:lnTo>
                <a:lnTo>
                  <a:pt x="7620" y="185419"/>
                </a:lnTo>
                <a:lnTo>
                  <a:pt x="21590" y="214629"/>
                </a:lnTo>
                <a:lnTo>
                  <a:pt x="48260" y="252729"/>
                </a:lnTo>
                <a:lnTo>
                  <a:pt x="71120" y="273049"/>
                </a:lnTo>
                <a:lnTo>
                  <a:pt x="99060" y="284479"/>
                </a:lnTo>
                <a:lnTo>
                  <a:pt x="132079" y="281939"/>
                </a:lnTo>
                <a:lnTo>
                  <a:pt x="152400" y="273049"/>
                </a:lnTo>
                <a:lnTo>
                  <a:pt x="172720" y="255269"/>
                </a:lnTo>
                <a:lnTo>
                  <a:pt x="213360" y="252729"/>
                </a:lnTo>
                <a:lnTo>
                  <a:pt x="248920" y="247649"/>
                </a:lnTo>
                <a:lnTo>
                  <a:pt x="257810" y="238759"/>
                </a:lnTo>
                <a:lnTo>
                  <a:pt x="257810" y="222249"/>
                </a:lnTo>
                <a:lnTo>
                  <a:pt x="248920" y="212089"/>
                </a:lnTo>
                <a:lnTo>
                  <a:pt x="242252" y="210819"/>
                </a:lnTo>
                <a:lnTo>
                  <a:pt x="191770" y="210819"/>
                </a:lnTo>
                <a:lnTo>
                  <a:pt x="241979" y="167639"/>
                </a:lnTo>
                <a:lnTo>
                  <a:pt x="167640" y="167639"/>
                </a:lnTo>
                <a:lnTo>
                  <a:pt x="206679" y="130809"/>
                </a:lnTo>
                <a:lnTo>
                  <a:pt x="138429" y="130809"/>
                </a:lnTo>
                <a:lnTo>
                  <a:pt x="162946" y="100329"/>
                </a:lnTo>
                <a:lnTo>
                  <a:pt x="86360" y="100329"/>
                </a:lnTo>
                <a:lnTo>
                  <a:pt x="76200" y="97789"/>
                </a:lnTo>
                <a:lnTo>
                  <a:pt x="86360" y="72389"/>
                </a:lnTo>
                <a:lnTo>
                  <a:pt x="85090" y="41909"/>
                </a:lnTo>
                <a:lnTo>
                  <a:pt x="71120" y="16509"/>
                </a:lnTo>
                <a:lnTo>
                  <a:pt x="57150" y="2539"/>
                </a:lnTo>
                <a:lnTo>
                  <a:pt x="48260" y="0"/>
                </a:lnTo>
                <a:close/>
              </a:path>
              <a:path w="257809" h="284479">
                <a:moveTo>
                  <a:pt x="222250" y="207009"/>
                </a:moveTo>
                <a:lnTo>
                  <a:pt x="191770" y="210819"/>
                </a:lnTo>
                <a:lnTo>
                  <a:pt x="242252" y="210819"/>
                </a:lnTo>
                <a:lnTo>
                  <a:pt x="222250" y="207009"/>
                </a:lnTo>
                <a:close/>
              </a:path>
              <a:path w="257809" h="284479">
                <a:moveTo>
                  <a:pt x="241300" y="119379"/>
                </a:moveTo>
                <a:lnTo>
                  <a:pt x="167640" y="167639"/>
                </a:lnTo>
                <a:lnTo>
                  <a:pt x="241979" y="167639"/>
                </a:lnTo>
                <a:lnTo>
                  <a:pt x="255270" y="156209"/>
                </a:lnTo>
                <a:lnTo>
                  <a:pt x="257810" y="139699"/>
                </a:lnTo>
                <a:lnTo>
                  <a:pt x="252729" y="125729"/>
                </a:lnTo>
                <a:lnTo>
                  <a:pt x="241300" y="119379"/>
                </a:lnTo>
                <a:close/>
              </a:path>
              <a:path w="257809" h="284479">
                <a:moveTo>
                  <a:pt x="220979" y="68579"/>
                </a:moveTo>
                <a:lnTo>
                  <a:pt x="138429" y="130809"/>
                </a:lnTo>
                <a:lnTo>
                  <a:pt x="206679" y="130809"/>
                </a:lnTo>
                <a:lnTo>
                  <a:pt x="234950" y="104139"/>
                </a:lnTo>
                <a:lnTo>
                  <a:pt x="238760" y="93979"/>
                </a:lnTo>
                <a:lnTo>
                  <a:pt x="238760" y="80009"/>
                </a:lnTo>
                <a:lnTo>
                  <a:pt x="232410" y="71119"/>
                </a:lnTo>
                <a:lnTo>
                  <a:pt x="220979" y="68579"/>
                </a:lnTo>
                <a:close/>
              </a:path>
              <a:path w="257809" h="284479">
                <a:moveTo>
                  <a:pt x="175260" y="29209"/>
                </a:moveTo>
                <a:lnTo>
                  <a:pt x="144779" y="53339"/>
                </a:lnTo>
                <a:lnTo>
                  <a:pt x="113029" y="83819"/>
                </a:lnTo>
                <a:lnTo>
                  <a:pt x="86360" y="100329"/>
                </a:lnTo>
                <a:lnTo>
                  <a:pt x="162946" y="100329"/>
                </a:lnTo>
                <a:lnTo>
                  <a:pt x="185420" y="72389"/>
                </a:lnTo>
                <a:lnTo>
                  <a:pt x="198120" y="55879"/>
                </a:lnTo>
                <a:lnTo>
                  <a:pt x="195579" y="39369"/>
                </a:lnTo>
                <a:lnTo>
                  <a:pt x="186690" y="30479"/>
                </a:lnTo>
                <a:lnTo>
                  <a:pt x="175260" y="29209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7237730" y="4319270"/>
            <a:ext cx="257810" cy="284480"/>
          </a:xfrm>
          <a:custGeom>
            <a:avLst/>
            <a:gdLst/>
            <a:ahLst/>
            <a:cxnLst/>
            <a:rect l="l" t="t" r="r" b="b"/>
            <a:pathLst>
              <a:path w="257809" h="284479">
                <a:moveTo>
                  <a:pt x="21590" y="87629"/>
                </a:moveTo>
                <a:lnTo>
                  <a:pt x="8890" y="109219"/>
                </a:lnTo>
                <a:lnTo>
                  <a:pt x="0" y="146049"/>
                </a:lnTo>
                <a:lnTo>
                  <a:pt x="7620" y="185419"/>
                </a:lnTo>
                <a:lnTo>
                  <a:pt x="21590" y="214629"/>
                </a:lnTo>
                <a:lnTo>
                  <a:pt x="48260" y="252729"/>
                </a:lnTo>
                <a:lnTo>
                  <a:pt x="71120" y="273049"/>
                </a:lnTo>
                <a:lnTo>
                  <a:pt x="99060" y="284479"/>
                </a:lnTo>
                <a:lnTo>
                  <a:pt x="132079" y="281939"/>
                </a:lnTo>
                <a:lnTo>
                  <a:pt x="152400" y="273049"/>
                </a:lnTo>
                <a:lnTo>
                  <a:pt x="172720" y="255269"/>
                </a:lnTo>
                <a:lnTo>
                  <a:pt x="213360" y="252729"/>
                </a:lnTo>
                <a:lnTo>
                  <a:pt x="248920" y="247649"/>
                </a:lnTo>
                <a:lnTo>
                  <a:pt x="257810" y="238759"/>
                </a:lnTo>
                <a:lnTo>
                  <a:pt x="257810" y="222249"/>
                </a:lnTo>
                <a:lnTo>
                  <a:pt x="248920" y="212089"/>
                </a:lnTo>
                <a:lnTo>
                  <a:pt x="222250" y="207009"/>
                </a:lnTo>
                <a:lnTo>
                  <a:pt x="191770" y="210819"/>
                </a:lnTo>
                <a:lnTo>
                  <a:pt x="255270" y="156209"/>
                </a:lnTo>
                <a:lnTo>
                  <a:pt x="257810" y="139699"/>
                </a:lnTo>
                <a:lnTo>
                  <a:pt x="252729" y="125729"/>
                </a:lnTo>
                <a:lnTo>
                  <a:pt x="241300" y="119379"/>
                </a:lnTo>
                <a:lnTo>
                  <a:pt x="167640" y="167639"/>
                </a:lnTo>
                <a:lnTo>
                  <a:pt x="234950" y="104139"/>
                </a:lnTo>
                <a:lnTo>
                  <a:pt x="238760" y="93979"/>
                </a:lnTo>
                <a:lnTo>
                  <a:pt x="238760" y="80009"/>
                </a:lnTo>
                <a:lnTo>
                  <a:pt x="232410" y="71119"/>
                </a:lnTo>
                <a:lnTo>
                  <a:pt x="220979" y="68579"/>
                </a:lnTo>
                <a:lnTo>
                  <a:pt x="138429" y="130809"/>
                </a:lnTo>
                <a:lnTo>
                  <a:pt x="185420" y="72389"/>
                </a:lnTo>
                <a:lnTo>
                  <a:pt x="198120" y="55879"/>
                </a:lnTo>
                <a:lnTo>
                  <a:pt x="195579" y="39369"/>
                </a:lnTo>
                <a:lnTo>
                  <a:pt x="186690" y="30479"/>
                </a:lnTo>
                <a:lnTo>
                  <a:pt x="175260" y="29209"/>
                </a:lnTo>
                <a:lnTo>
                  <a:pt x="144779" y="53339"/>
                </a:lnTo>
                <a:lnTo>
                  <a:pt x="113029" y="83819"/>
                </a:lnTo>
                <a:lnTo>
                  <a:pt x="86360" y="100329"/>
                </a:lnTo>
                <a:lnTo>
                  <a:pt x="76200" y="97789"/>
                </a:lnTo>
                <a:lnTo>
                  <a:pt x="86360" y="72389"/>
                </a:lnTo>
                <a:lnTo>
                  <a:pt x="85090" y="41909"/>
                </a:lnTo>
                <a:lnTo>
                  <a:pt x="71120" y="16509"/>
                </a:lnTo>
                <a:lnTo>
                  <a:pt x="57150" y="2539"/>
                </a:lnTo>
                <a:lnTo>
                  <a:pt x="48260" y="0"/>
                </a:lnTo>
                <a:lnTo>
                  <a:pt x="40640" y="6349"/>
                </a:lnTo>
                <a:lnTo>
                  <a:pt x="33020" y="21589"/>
                </a:lnTo>
                <a:lnTo>
                  <a:pt x="40640" y="39369"/>
                </a:lnTo>
                <a:lnTo>
                  <a:pt x="43179" y="62229"/>
                </a:lnTo>
                <a:lnTo>
                  <a:pt x="36829" y="77469"/>
                </a:lnTo>
                <a:lnTo>
                  <a:pt x="21590" y="8762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6531609" y="3453129"/>
            <a:ext cx="613410" cy="1085850"/>
          </a:xfrm>
          <a:custGeom>
            <a:avLst/>
            <a:gdLst/>
            <a:ahLst/>
            <a:cxnLst/>
            <a:rect l="l" t="t" r="r" b="b"/>
            <a:pathLst>
              <a:path w="613409" h="1085850">
                <a:moveTo>
                  <a:pt x="551802" y="603250"/>
                </a:moveTo>
                <a:lnTo>
                  <a:pt x="228600" y="603250"/>
                </a:lnTo>
                <a:lnTo>
                  <a:pt x="223520" y="645160"/>
                </a:lnTo>
                <a:lnTo>
                  <a:pt x="219710" y="717550"/>
                </a:lnTo>
                <a:lnTo>
                  <a:pt x="223520" y="791210"/>
                </a:lnTo>
                <a:lnTo>
                  <a:pt x="232410" y="873760"/>
                </a:lnTo>
                <a:lnTo>
                  <a:pt x="247650" y="948690"/>
                </a:lnTo>
                <a:lnTo>
                  <a:pt x="271780" y="1007110"/>
                </a:lnTo>
                <a:lnTo>
                  <a:pt x="318770" y="1066800"/>
                </a:lnTo>
                <a:lnTo>
                  <a:pt x="365760" y="1085850"/>
                </a:lnTo>
                <a:lnTo>
                  <a:pt x="386080" y="1078230"/>
                </a:lnTo>
                <a:lnTo>
                  <a:pt x="445770" y="1029970"/>
                </a:lnTo>
                <a:lnTo>
                  <a:pt x="467360" y="985520"/>
                </a:lnTo>
                <a:lnTo>
                  <a:pt x="485140" y="937260"/>
                </a:lnTo>
                <a:lnTo>
                  <a:pt x="504190" y="858520"/>
                </a:lnTo>
                <a:lnTo>
                  <a:pt x="520700" y="796290"/>
                </a:lnTo>
                <a:lnTo>
                  <a:pt x="533400" y="730250"/>
                </a:lnTo>
                <a:lnTo>
                  <a:pt x="542290" y="688340"/>
                </a:lnTo>
                <a:lnTo>
                  <a:pt x="551180" y="613410"/>
                </a:lnTo>
                <a:lnTo>
                  <a:pt x="551802" y="603250"/>
                </a:lnTo>
                <a:close/>
              </a:path>
              <a:path w="613409" h="1085850">
                <a:moveTo>
                  <a:pt x="440690" y="0"/>
                </a:moveTo>
                <a:lnTo>
                  <a:pt x="383540" y="16510"/>
                </a:lnTo>
                <a:lnTo>
                  <a:pt x="340360" y="54610"/>
                </a:lnTo>
                <a:lnTo>
                  <a:pt x="300990" y="110490"/>
                </a:lnTo>
                <a:lnTo>
                  <a:pt x="273050" y="168910"/>
                </a:lnTo>
                <a:lnTo>
                  <a:pt x="260350" y="209550"/>
                </a:lnTo>
                <a:lnTo>
                  <a:pt x="250190" y="260350"/>
                </a:lnTo>
                <a:lnTo>
                  <a:pt x="241300" y="299720"/>
                </a:lnTo>
                <a:lnTo>
                  <a:pt x="234950" y="326390"/>
                </a:lnTo>
                <a:lnTo>
                  <a:pt x="223520" y="345440"/>
                </a:lnTo>
                <a:lnTo>
                  <a:pt x="190500" y="361950"/>
                </a:lnTo>
                <a:lnTo>
                  <a:pt x="148590" y="375920"/>
                </a:lnTo>
                <a:lnTo>
                  <a:pt x="107950" y="394970"/>
                </a:lnTo>
                <a:lnTo>
                  <a:pt x="66040" y="415290"/>
                </a:lnTo>
                <a:lnTo>
                  <a:pt x="17780" y="450850"/>
                </a:lnTo>
                <a:lnTo>
                  <a:pt x="0" y="505460"/>
                </a:lnTo>
                <a:lnTo>
                  <a:pt x="0" y="534670"/>
                </a:lnTo>
                <a:lnTo>
                  <a:pt x="22860" y="581660"/>
                </a:lnTo>
                <a:lnTo>
                  <a:pt x="73660" y="609600"/>
                </a:lnTo>
                <a:lnTo>
                  <a:pt x="114300" y="615950"/>
                </a:lnTo>
                <a:lnTo>
                  <a:pt x="154940" y="617220"/>
                </a:lnTo>
                <a:lnTo>
                  <a:pt x="198120" y="612140"/>
                </a:lnTo>
                <a:lnTo>
                  <a:pt x="228600" y="603250"/>
                </a:lnTo>
                <a:lnTo>
                  <a:pt x="551802" y="603250"/>
                </a:lnTo>
                <a:lnTo>
                  <a:pt x="554990" y="551180"/>
                </a:lnTo>
                <a:lnTo>
                  <a:pt x="558800" y="511810"/>
                </a:lnTo>
                <a:lnTo>
                  <a:pt x="554990" y="488950"/>
                </a:lnTo>
                <a:lnTo>
                  <a:pt x="578485" y="488950"/>
                </a:lnTo>
                <a:lnTo>
                  <a:pt x="586740" y="485140"/>
                </a:lnTo>
                <a:lnTo>
                  <a:pt x="601980" y="464820"/>
                </a:lnTo>
                <a:lnTo>
                  <a:pt x="610870" y="443230"/>
                </a:lnTo>
                <a:lnTo>
                  <a:pt x="613410" y="420370"/>
                </a:lnTo>
                <a:lnTo>
                  <a:pt x="609600" y="401320"/>
                </a:lnTo>
                <a:lnTo>
                  <a:pt x="598170" y="386080"/>
                </a:lnTo>
                <a:lnTo>
                  <a:pt x="582930" y="383540"/>
                </a:lnTo>
                <a:lnTo>
                  <a:pt x="566420" y="383540"/>
                </a:lnTo>
                <a:lnTo>
                  <a:pt x="584200" y="335280"/>
                </a:lnTo>
                <a:lnTo>
                  <a:pt x="595630" y="264160"/>
                </a:lnTo>
                <a:lnTo>
                  <a:pt x="598170" y="185420"/>
                </a:lnTo>
                <a:lnTo>
                  <a:pt x="595630" y="97790"/>
                </a:lnTo>
                <a:lnTo>
                  <a:pt x="547370" y="35560"/>
                </a:lnTo>
                <a:lnTo>
                  <a:pt x="502920" y="6350"/>
                </a:lnTo>
                <a:lnTo>
                  <a:pt x="440690" y="0"/>
                </a:lnTo>
                <a:close/>
              </a:path>
              <a:path w="613409" h="1085850">
                <a:moveTo>
                  <a:pt x="578485" y="488950"/>
                </a:moveTo>
                <a:lnTo>
                  <a:pt x="554990" y="488950"/>
                </a:lnTo>
                <a:lnTo>
                  <a:pt x="570230" y="492760"/>
                </a:lnTo>
                <a:lnTo>
                  <a:pt x="578485" y="488950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6531609" y="3453129"/>
            <a:ext cx="613410" cy="1085850"/>
          </a:xfrm>
          <a:custGeom>
            <a:avLst/>
            <a:gdLst/>
            <a:ahLst/>
            <a:cxnLst/>
            <a:rect l="l" t="t" r="r" b="b"/>
            <a:pathLst>
              <a:path w="613409" h="1085850">
                <a:moveTo>
                  <a:pt x="340360" y="54610"/>
                </a:moveTo>
                <a:lnTo>
                  <a:pt x="300990" y="110490"/>
                </a:lnTo>
                <a:lnTo>
                  <a:pt x="273050" y="168910"/>
                </a:lnTo>
                <a:lnTo>
                  <a:pt x="260350" y="209550"/>
                </a:lnTo>
                <a:lnTo>
                  <a:pt x="250190" y="260350"/>
                </a:lnTo>
                <a:lnTo>
                  <a:pt x="241300" y="299720"/>
                </a:lnTo>
                <a:lnTo>
                  <a:pt x="234950" y="326390"/>
                </a:lnTo>
                <a:lnTo>
                  <a:pt x="223520" y="345440"/>
                </a:lnTo>
                <a:lnTo>
                  <a:pt x="190500" y="361950"/>
                </a:lnTo>
                <a:lnTo>
                  <a:pt x="148590" y="375920"/>
                </a:lnTo>
                <a:lnTo>
                  <a:pt x="107950" y="394970"/>
                </a:lnTo>
                <a:lnTo>
                  <a:pt x="66040" y="415290"/>
                </a:lnTo>
                <a:lnTo>
                  <a:pt x="17780" y="450850"/>
                </a:lnTo>
                <a:lnTo>
                  <a:pt x="0" y="505460"/>
                </a:lnTo>
                <a:lnTo>
                  <a:pt x="0" y="534670"/>
                </a:lnTo>
                <a:lnTo>
                  <a:pt x="22860" y="581660"/>
                </a:lnTo>
                <a:lnTo>
                  <a:pt x="73660" y="609600"/>
                </a:lnTo>
                <a:lnTo>
                  <a:pt x="114300" y="615950"/>
                </a:lnTo>
                <a:lnTo>
                  <a:pt x="154940" y="617220"/>
                </a:lnTo>
                <a:lnTo>
                  <a:pt x="198120" y="612140"/>
                </a:lnTo>
                <a:lnTo>
                  <a:pt x="228600" y="603250"/>
                </a:lnTo>
                <a:lnTo>
                  <a:pt x="223520" y="645160"/>
                </a:lnTo>
                <a:lnTo>
                  <a:pt x="219710" y="717550"/>
                </a:lnTo>
                <a:lnTo>
                  <a:pt x="223520" y="791210"/>
                </a:lnTo>
                <a:lnTo>
                  <a:pt x="232410" y="873760"/>
                </a:lnTo>
                <a:lnTo>
                  <a:pt x="247650" y="948690"/>
                </a:lnTo>
                <a:lnTo>
                  <a:pt x="271780" y="1007110"/>
                </a:lnTo>
                <a:lnTo>
                  <a:pt x="318770" y="1066800"/>
                </a:lnTo>
                <a:lnTo>
                  <a:pt x="365760" y="1085850"/>
                </a:lnTo>
                <a:lnTo>
                  <a:pt x="386080" y="1078230"/>
                </a:lnTo>
                <a:lnTo>
                  <a:pt x="445770" y="1029970"/>
                </a:lnTo>
                <a:lnTo>
                  <a:pt x="467360" y="985520"/>
                </a:lnTo>
                <a:lnTo>
                  <a:pt x="485140" y="937260"/>
                </a:lnTo>
                <a:lnTo>
                  <a:pt x="504190" y="858520"/>
                </a:lnTo>
                <a:lnTo>
                  <a:pt x="520700" y="796290"/>
                </a:lnTo>
                <a:lnTo>
                  <a:pt x="533400" y="730250"/>
                </a:lnTo>
                <a:lnTo>
                  <a:pt x="542290" y="688340"/>
                </a:lnTo>
                <a:lnTo>
                  <a:pt x="551180" y="613410"/>
                </a:lnTo>
                <a:lnTo>
                  <a:pt x="554990" y="551180"/>
                </a:lnTo>
                <a:lnTo>
                  <a:pt x="558800" y="511810"/>
                </a:lnTo>
                <a:lnTo>
                  <a:pt x="554990" y="488950"/>
                </a:lnTo>
                <a:lnTo>
                  <a:pt x="601980" y="464820"/>
                </a:lnTo>
                <a:lnTo>
                  <a:pt x="613410" y="420370"/>
                </a:lnTo>
                <a:lnTo>
                  <a:pt x="609600" y="401320"/>
                </a:lnTo>
                <a:lnTo>
                  <a:pt x="598170" y="386080"/>
                </a:lnTo>
                <a:lnTo>
                  <a:pt x="582930" y="383540"/>
                </a:lnTo>
                <a:lnTo>
                  <a:pt x="566420" y="383540"/>
                </a:lnTo>
                <a:lnTo>
                  <a:pt x="584200" y="335280"/>
                </a:lnTo>
                <a:lnTo>
                  <a:pt x="595630" y="264160"/>
                </a:lnTo>
                <a:lnTo>
                  <a:pt x="598170" y="185420"/>
                </a:lnTo>
                <a:lnTo>
                  <a:pt x="595630" y="97790"/>
                </a:lnTo>
                <a:lnTo>
                  <a:pt x="547370" y="35560"/>
                </a:lnTo>
                <a:lnTo>
                  <a:pt x="502920" y="6350"/>
                </a:lnTo>
                <a:lnTo>
                  <a:pt x="440690" y="0"/>
                </a:lnTo>
                <a:lnTo>
                  <a:pt x="383540" y="16510"/>
                </a:lnTo>
                <a:lnTo>
                  <a:pt x="340360" y="54610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6756400" y="3994150"/>
            <a:ext cx="115570" cy="68580"/>
          </a:xfrm>
          <a:custGeom>
            <a:avLst/>
            <a:gdLst/>
            <a:ahLst/>
            <a:cxnLst/>
            <a:rect l="l" t="t" r="r" b="b"/>
            <a:pathLst>
              <a:path w="115570" h="68579">
                <a:moveTo>
                  <a:pt x="0" y="68580"/>
                </a:moveTo>
                <a:lnTo>
                  <a:pt x="25400" y="62230"/>
                </a:lnTo>
                <a:lnTo>
                  <a:pt x="55879" y="48260"/>
                </a:lnTo>
                <a:lnTo>
                  <a:pt x="80009" y="36830"/>
                </a:lnTo>
                <a:lnTo>
                  <a:pt x="100329" y="20319"/>
                </a:lnTo>
                <a:lnTo>
                  <a:pt x="115570" y="0"/>
                </a:lnTo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6760209" y="3399790"/>
            <a:ext cx="441959" cy="449580"/>
          </a:xfrm>
          <a:custGeom>
            <a:avLst/>
            <a:gdLst/>
            <a:ahLst/>
            <a:cxnLst/>
            <a:rect l="l" t="t" r="r" b="b"/>
            <a:pathLst>
              <a:path w="441959" h="449579">
                <a:moveTo>
                  <a:pt x="412525" y="161289"/>
                </a:moveTo>
                <a:lnTo>
                  <a:pt x="289560" y="161289"/>
                </a:lnTo>
                <a:lnTo>
                  <a:pt x="283210" y="177800"/>
                </a:lnTo>
                <a:lnTo>
                  <a:pt x="274320" y="196850"/>
                </a:lnTo>
                <a:lnTo>
                  <a:pt x="265430" y="218440"/>
                </a:lnTo>
                <a:lnTo>
                  <a:pt x="261620" y="243840"/>
                </a:lnTo>
                <a:lnTo>
                  <a:pt x="260350" y="274320"/>
                </a:lnTo>
                <a:lnTo>
                  <a:pt x="261620" y="299720"/>
                </a:lnTo>
                <a:lnTo>
                  <a:pt x="266700" y="323850"/>
                </a:lnTo>
                <a:lnTo>
                  <a:pt x="280670" y="340360"/>
                </a:lnTo>
                <a:lnTo>
                  <a:pt x="295910" y="351790"/>
                </a:lnTo>
                <a:lnTo>
                  <a:pt x="302260" y="370840"/>
                </a:lnTo>
                <a:lnTo>
                  <a:pt x="307340" y="388620"/>
                </a:lnTo>
                <a:lnTo>
                  <a:pt x="308610" y="411480"/>
                </a:lnTo>
                <a:lnTo>
                  <a:pt x="300990" y="436880"/>
                </a:lnTo>
                <a:lnTo>
                  <a:pt x="334010" y="449580"/>
                </a:lnTo>
                <a:lnTo>
                  <a:pt x="374650" y="429260"/>
                </a:lnTo>
                <a:lnTo>
                  <a:pt x="403860" y="398780"/>
                </a:lnTo>
                <a:lnTo>
                  <a:pt x="435610" y="347980"/>
                </a:lnTo>
                <a:lnTo>
                  <a:pt x="441960" y="328930"/>
                </a:lnTo>
                <a:lnTo>
                  <a:pt x="441960" y="306070"/>
                </a:lnTo>
                <a:lnTo>
                  <a:pt x="439420" y="278130"/>
                </a:lnTo>
                <a:lnTo>
                  <a:pt x="433070" y="261620"/>
                </a:lnTo>
                <a:lnTo>
                  <a:pt x="438150" y="237490"/>
                </a:lnTo>
                <a:lnTo>
                  <a:pt x="434340" y="213360"/>
                </a:lnTo>
                <a:lnTo>
                  <a:pt x="427990" y="193039"/>
                </a:lnTo>
                <a:lnTo>
                  <a:pt x="419100" y="175260"/>
                </a:lnTo>
                <a:lnTo>
                  <a:pt x="412525" y="161289"/>
                </a:lnTo>
                <a:close/>
              </a:path>
              <a:path w="441959" h="449579">
                <a:moveTo>
                  <a:pt x="403134" y="143510"/>
                </a:moveTo>
                <a:lnTo>
                  <a:pt x="148590" y="143510"/>
                </a:lnTo>
                <a:lnTo>
                  <a:pt x="158750" y="152400"/>
                </a:lnTo>
                <a:lnTo>
                  <a:pt x="177800" y="156210"/>
                </a:lnTo>
                <a:lnTo>
                  <a:pt x="195580" y="158750"/>
                </a:lnTo>
                <a:lnTo>
                  <a:pt x="205740" y="167639"/>
                </a:lnTo>
                <a:lnTo>
                  <a:pt x="219710" y="175260"/>
                </a:lnTo>
                <a:lnTo>
                  <a:pt x="236220" y="176530"/>
                </a:lnTo>
                <a:lnTo>
                  <a:pt x="251460" y="175260"/>
                </a:lnTo>
                <a:lnTo>
                  <a:pt x="274320" y="167639"/>
                </a:lnTo>
                <a:lnTo>
                  <a:pt x="289560" y="161289"/>
                </a:lnTo>
                <a:lnTo>
                  <a:pt x="412525" y="161289"/>
                </a:lnTo>
                <a:lnTo>
                  <a:pt x="408940" y="153670"/>
                </a:lnTo>
                <a:lnTo>
                  <a:pt x="403134" y="143510"/>
                </a:lnTo>
                <a:close/>
              </a:path>
              <a:path w="441959" h="449579">
                <a:moveTo>
                  <a:pt x="187960" y="0"/>
                </a:moveTo>
                <a:lnTo>
                  <a:pt x="167640" y="7620"/>
                </a:lnTo>
                <a:lnTo>
                  <a:pt x="146050" y="21589"/>
                </a:lnTo>
                <a:lnTo>
                  <a:pt x="119380" y="26670"/>
                </a:lnTo>
                <a:lnTo>
                  <a:pt x="60960" y="46989"/>
                </a:lnTo>
                <a:lnTo>
                  <a:pt x="20320" y="76200"/>
                </a:lnTo>
                <a:lnTo>
                  <a:pt x="0" y="123189"/>
                </a:lnTo>
                <a:lnTo>
                  <a:pt x="6350" y="140970"/>
                </a:lnTo>
                <a:lnTo>
                  <a:pt x="20320" y="151130"/>
                </a:lnTo>
                <a:lnTo>
                  <a:pt x="41910" y="156210"/>
                </a:lnTo>
                <a:lnTo>
                  <a:pt x="62230" y="160020"/>
                </a:lnTo>
                <a:lnTo>
                  <a:pt x="86360" y="158750"/>
                </a:lnTo>
                <a:lnTo>
                  <a:pt x="111760" y="156210"/>
                </a:lnTo>
                <a:lnTo>
                  <a:pt x="134620" y="148589"/>
                </a:lnTo>
                <a:lnTo>
                  <a:pt x="148590" y="143510"/>
                </a:lnTo>
                <a:lnTo>
                  <a:pt x="403134" y="143510"/>
                </a:lnTo>
                <a:lnTo>
                  <a:pt x="369570" y="100330"/>
                </a:lnTo>
                <a:lnTo>
                  <a:pt x="330200" y="67310"/>
                </a:lnTo>
                <a:lnTo>
                  <a:pt x="309880" y="50800"/>
                </a:lnTo>
                <a:lnTo>
                  <a:pt x="290830" y="38100"/>
                </a:lnTo>
                <a:lnTo>
                  <a:pt x="245110" y="16510"/>
                </a:lnTo>
                <a:lnTo>
                  <a:pt x="215900" y="7620"/>
                </a:lnTo>
                <a:lnTo>
                  <a:pt x="187960" y="0"/>
                </a:lnTo>
                <a:close/>
              </a:path>
            </a:pathLst>
          </a:custGeom>
          <a:solidFill>
            <a:srgbClr val="9F3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6760209" y="3399790"/>
            <a:ext cx="441959" cy="449580"/>
          </a:xfrm>
          <a:custGeom>
            <a:avLst/>
            <a:gdLst/>
            <a:ahLst/>
            <a:cxnLst/>
            <a:rect l="l" t="t" r="r" b="b"/>
            <a:pathLst>
              <a:path w="441959" h="449579">
                <a:moveTo>
                  <a:pt x="0" y="123189"/>
                </a:moveTo>
                <a:lnTo>
                  <a:pt x="20320" y="76200"/>
                </a:lnTo>
                <a:lnTo>
                  <a:pt x="60960" y="46989"/>
                </a:lnTo>
                <a:lnTo>
                  <a:pt x="119380" y="26670"/>
                </a:lnTo>
                <a:lnTo>
                  <a:pt x="146050" y="21589"/>
                </a:lnTo>
                <a:lnTo>
                  <a:pt x="167640" y="7620"/>
                </a:lnTo>
                <a:lnTo>
                  <a:pt x="187960" y="0"/>
                </a:lnTo>
                <a:lnTo>
                  <a:pt x="215900" y="7620"/>
                </a:lnTo>
                <a:lnTo>
                  <a:pt x="245110" y="16510"/>
                </a:lnTo>
                <a:lnTo>
                  <a:pt x="266700" y="26670"/>
                </a:lnTo>
                <a:lnTo>
                  <a:pt x="290830" y="38100"/>
                </a:lnTo>
                <a:lnTo>
                  <a:pt x="309880" y="50800"/>
                </a:lnTo>
                <a:lnTo>
                  <a:pt x="330200" y="67310"/>
                </a:lnTo>
                <a:lnTo>
                  <a:pt x="350520" y="82550"/>
                </a:lnTo>
                <a:lnTo>
                  <a:pt x="386080" y="119380"/>
                </a:lnTo>
                <a:lnTo>
                  <a:pt x="408940" y="153670"/>
                </a:lnTo>
                <a:lnTo>
                  <a:pt x="419100" y="175260"/>
                </a:lnTo>
                <a:lnTo>
                  <a:pt x="427990" y="193039"/>
                </a:lnTo>
                <a:lnTo>
                  <a:pt x="434340" y="213360"/>
                </a:lnTo>
                <a:lnTo>
                  <a:pt x="438150" y="237490"/>
                </a:lnTo>
                <a:lnTo>
                  <a:pt x="433070" y="261620"/>
                </a:lnTo>
                <a:lnTo>
                  <a:pt x="439420" y="278130"/>
                </a:lnTo>
                <a:lnTo>
                  <a:pt x="441960" y="306070"/>
                </a:lnTo>
                <a:lnTo>
                  <a:pt x="441960" y="328930"/>
                </a:lnTo>
                <a:lnTo>
                  <a:pt x="417830" y="379730"/>
                </a:lnTo>
                <a:lnTo>
                  <a:pt x="391160" y="414020"/>
                </a:lnTo>
                <a:lnTo>
                  <a:pt x="355600" y="439420"/>
                </a:lnTo>
                <a:lnTo>
                  <a:pt x="334010" y="449580"/>
                </a:lnTo>
                <a:lnTo>
                  <a:pt x="317500" y="443230"/>
                </a:lnTo>
                <a:lnTo>
                  <a:pt x="300990" y="436880"/>
                </a:lnTo>
                <a:lnTo>
                  <a:pt x="308610" y="411480"/>
                </a:lnTo>
                <a:lnTo>
                  <a:pt x="307340" y="388620"/>
                </a:lnTo>
                <a:lnTo>
                  <a:pt x="302260" y="370840"/>
                </a:lnTo>
                <a:lnTo>
                  <a:pt x="295910" y="351790"/>
                </a:lnTo>
                <a:lnTo>
                  <a:pt x="280670" y="340360"/>
                </a:lnTo>
                <a:lnTo>
                  <a:pt x="266700" y="323850"/>
                </a:lnTo>
                <a:lnTo>
                  <a:pt x="261620" y="299720"/>
                </a:lnTo>
                <a:lnTo>
                  <a:pt x="260350" y="274320"/>
                </a:lnTo>
                <a:lnTo>
                  <a:pt x="261620" y="243840"/>
                </a:lnTo>
                <a:lnTo>
                  <a:pt x="265430" y="218440"/>
                </a:lnTo>
                <a:lnTo>
                  <a:pt x="274320" y="196850"/>
                </a:lnTo>
                <a:lnTo>
                  <a:pt x="283210" y="177800"/>
                </a:lnTo>
                <a:lnTo>
                  <a:pt x="289560" y="161289"/>
                </a:lnTo>
                <a:lnTo>
                  <a:pt x="274320" y="167639"/>
                </a:lnTo>
                <a:lnTo>
                  <a:pt x="251460" y="175260"/>
                </a:lnTo>
                <a:lnTo>
                  <a:pt x="236220" y="176530"/>
                </a:lnTo>
                <a:lnTo>
                  <a:pt x="219710" y="175260"/>
                </a:lnTo>
                <a:lnTo>
                  <a:pt x="205740" y="167639"/>
                </a:lnTo>
                <a:lnTo>
                  <a:pt x="195580" y="158750"/>
                </a:lnTo>
                <a:lnTo>
                  <a:pt x="177800" y="156210"/>
                </a:lnTo>
                <a:lnTo>
                  <a:pt x="158750" y="152400"/>
                </a:lnTo>
                <a:lnTo>
                  <a:pt x="148590" y="143510"/>
                </a:lnTo>
                <a:lnTo>
                  <a:pt x="134620" y="148589"/>
                </a:lnTo>
                <a:lnTo>
                  <a:pt x="111760" y="156210"/>
                </a:lnTo>
                <a:lnTo>
                  <a:pt x="86360" y="158750"/>
                </a:lnTo>
                <a:lnTo>
                  <a:pt x="62230" y="160020"/>
                </a:lnTo>
                <a:lnTo>
                  <a:pt x="41910" y="156210"/>
                </a:lnTo>
                <a:lnTo>
                  <a:pt x="20320" y="151130"/>
                </a:lnTo>
                <a:lnTo>
                  <a:pt x="6350" y="140970"/>
                </a:lnTo>
                <a:lnTo>
                  <a:pt x="0" y="12318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7016750" y="3511550"/>
            <a:ext cx="74929" cy="90169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7053580" y="3713479"/>
            <a:ext cx="26670" cy="74930"/>
          </a:xfrm>
          <a:custGeom>
            <a:avLst/>
            <a:gdLst/>
            <a:ahLst/>
            <a:cxnLst/>
            <a:rect l="l" t="t" r="r" b="b"/>
            <a:pathLst>
              <a:path w="26670" h="74929">
                <a:moveTo>
                  <a:pt x="26670" y="0"/>
                </a:moveTo>
                <a:lnTo>
                  <a:pt x="19050" y="30480"/>
                </a:lnTo>
                <a:lnTo>
                  <a:pt x="8890" y="35560"/>
                </a:lnTo>
                <a:lnTo>
                  <a:pt x="0" y="35560"/>
                </a:lnTo>
                <a:lnTo>
                  <a:pt x="6350" y="58420"/>
                </a:lnTo>
                <a:lnTo>
                  <a:pt x="7620" y="74930"/>
                </a:lnTo>
                <a:lnTo>
                  <a:pt x="25400" y="67310"/>
                </a:lnTo>
                <a:lnTo>
                  <a:pt x="10160" y="67310"/>
                </a:lnTo>
                <a:lnTo>
                  <a:pt x="10160" y="57150"/>
                </a:lnTo>
                <a:lnTo>
                  <a:pt x="11429" y="48260"/>
                </a:lnTo>
                <a:lnTo>
                  <a:pt x="19050" y="41910"/>
                </a:lnTo>
                <a:lnTo>
                  <a:pt x="22860" y="33020"/>
                </a:lnTo>
                <a:lnTo>
                  <a:pt x="25400" y="17780"/>
                </a:lnTo>
                <a:lnTo>
                  <a:pt x="26670" y="0"/>
                </a:lnTo>
                <a:close/>
              </a:path>
            </a:pathLst>
          </a:custGeom>
          <a:solidFill>
            <a:srgbClr val="5F3F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7053580" y="3713479"/>
            <a:ext cx="26670" cy="74930"/>
          </a:xfrm>
          <a:custGeom>
            <a:avLst/>
            <a:gdLst/>
            <a:ahLst/>
            <a:cxnLst/>
            <a:rect l="l" t="t" r="r" b="b"/>
            <a:pathLst>
              <a:path w="26670" h="74929">
                <a:moveTo>
                  <a:pt x="0" y="35560"/>
                </a:moveTo>
                <a:lnTo>
                  <a:pt x="8890" y="35560"/>
                </a:lnTo>
                <a:lnTo>
                  <a:pt x="19050" y="30480"/>
                </a:lnTo>
                <a:lnTo>
                  <a:pt x="22860" y="15240"/>
                </a:lnTo>
                <a:lnTo>
                  <a:pt x="26670" y="0"/>
                </a:lnTo>
                <a:lnTo>
                  <a:pt x="25400" y="17780"/>
                </a:lnTo>
                <a:lnTo>
                  <a:pt x="22860" y="33020"/>
                </a:lnTo>
                <a:lnTo>
                  <a:pt x="19050" y="41910"/>
                </a:lnTo>
                <a:lnTo>
                  <a:pt x="11429" y="48260"/>
                </a:lnTo>
                <a:lnTo>
                  <a:pt x="10160" y="57150"/>
                </a:lnTo>
                <a:lnTo>
                  <a:pt x="10160" y="67310"/>
                </a:lnTo>
                <a:lnTo>
                  <a:pt x="25400" y="67310"/>
                </a:lnTo>
                <a:lnTo>
                  <a:pt x="7620" y="74930"/>
                </a:lnTo>
                <a:lnTo>
                  <a:pt x="6350" y="58420"/>
                </a:lnTo>
                <a:lnTo>
                  <a:pt x="0" y="35560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6907530" y="3543300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43179" y="0"/>
                </a:moveTo>
                <a:lnTo>
                  <a:pt x="24129" y="1270"/>
                </a:lnTo>
                <a:lnTo>
                  <a:pt x="0" y="1270"/>
                </a:lnTo>
                <a:lnTo>
                  <a:pt x="8890" y="3810"/>
                </a:lnTo>
                <a:lnTo>
                  <a:pt x="29210" y="3810"/>
                </a:lnTo>
                <a:lnTo>
                  <a:pt x="43179" y="0"/>
                </a:lnTo>
                <a:close/>
              </a:path>
            </a:pathLst>
          </a:custGeom>
          <a:solidFill>
            <a:srgbClr val="5F3F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6907530" y="3543300"/>
            <a:ext cx="43180" cy="3810"/>
          </a:xfrm>
          <a:custGeom>
            <a:avLst/>
            <a:gdLst/>
            <a:ahLst/>
            <a:cxnLst/>
            <a:rect l="l" t="t" r="r" b="b"/>
            <a:pathLst>
              <a:path w="43179" h="3810">
                <a:moveTo>
                  <a:pt x="15240" y="1270"/>
                </a:moveTo>
                <a:lnTo>
                  <a:pt x="24129" y="1270"/>
                </a:lnTo>
                <a:lnTo>
                  <a:pt x="43179" y="0"/>
                </a:lnTo>
                <a:lnTo>
                  <a:pt x="29210" y="3810"/>
                </a:lnTo>
                <a:lnTo>
                  <a:pt x="17779" y="3810"/>
                </a:lnTo>
                <a:lnTo>
                  <a:pt x="8890" y="3810"/>
                </a:lnTo>
                <a:lnTo>
                  <a:pt x="0" y="1270"/>
                </a:lnTo>
                <a:lnTo>
                  <a:pt x="15240" y="1270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6906259" y="3506470"/>
            <a:ext cx="26670" cy="33020"/>
          </a:xfrm>
          <a:custGeom>
            <a:avLst/>
            <a:gdLst/>
            <a:ahLst/>
            <a:cxnLst/>
            <a:rect l="l" t="t" r="r" b="b"/>
            <a:pathLst>
              <a:path w="26670" h="33020">
                <a:moveTo>
                  <a:pt x="26670" y="0"/>
                </a:moveTo>
                <a:lnTo>
                  <a:pt x="10160" y="25400"/>
                </a:lnTo>
                <a:lnTo>
                  <a:pt x="0" y="33019"/>
                </a:lnTo>
                <a:lnTo>
                  <a:pt x="7620" y="33019"/>
                </a:lnTo>
                <a:lnTo>
                  <a:pt x="16510" y="26669"/>
                </a:lnTo>
                <a:lnTo>
                  <a:pt x="20320" y="16509"/>
                </a:lnTo>
                <a:lnTo>
                  <a:pt x="26670" y="0"/>
                </a:lnTo>
                <a:close/>
              </a:path>
            </a:pathLst>
          </a:custGeom>
          <a:solidFill>
            <a:srgbClr val="5F3F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6906259" y="3506470"/>
            <a:ext cx="26670" cy="33020"/>
          </a:xfrm>
          <a:custGeom>
            <a:avLst/>
            <a:gdLst/>
            <a:ahLst/>
            <a:cxnLst/>
            <a:rect l="l" t="t" r="r" b="b"/>
            <a:pathLst>
              <a:path w="26670" h="33020">
                <a:moveTo>
                  <a:pt x="0" y="33019"/>
                </a:moveTo>
                <a:lnTo>
                  <a:pt x="7620" y="33019"/>
                </a:lnTo>
                <a:lnTo>
                  <a:pt x="16510" y="26669"/>
                </a:lnTo>
                <a:lnTo>
                  <a:pt x="20320" y="16509"/>
                </a:lnTo>
                <a:lnTo>
                  <a:pt x="26670" y="0"/>
                </a:lnTo>
                <a:lnTo>
                  <a:pt x="10160" y="25400"/>
                </a:lnTo>
                <a:lnTo>
                  <a:pt x="0" y="33019"/>
                </a:lnTo>
                <a:close/>
              </a:path>
            </a:pathLst>
          </a:custGeom>
          <a:ln w="1016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6804659" y="3613150"/>
            <a:ext cx="157479" cy="233680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6816090" y="3995420"/>
            <a:ext cx="163829" cy="21971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 txBox="1"/>
          <p:nvPr/>
        </p:nvSpPr>
        <p:spPr>
          <a:xfrm>
            <a:off x="1524000" y="1389380"/>
            <a:ext cx="3602354" cy="4362450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318770" indent="-306070">
              <a:lnSpc>
                <a:spcPct val="100000"/>
              </a:lnSpc>
              <a:spcBef>
                <a:spcPts val="530"/>
              </a:spcBef>
              <a:buClr>
                <a:srgbClr val="FF0033"/>
              </a:buClr>
              <a:buSzPct val="57000"/>
              <a:buFont typeface="SimSun" panose="02010600030101010101" pitchFamily="2" charset="-122"/>
              <a:buChar char="●"/>
              <a:tabLst>
                <a:tab pos="318770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General</a:t>
            </a:r>
            <a:r>
              <a:rPr sz="2800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Considerations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3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Etiology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4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Pathogenesis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46380" indent="-208280">
              <a:lnSpc>
                <a:spcPct val="100000"/>
              </a:lnSpc>
              <a:spcBef>
                <a:spcPts val="43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457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Pathophysiology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46380" indent="-208280">
              <a:lnSpc>
                <a:spcPct val="100000"/>
              </a:lnSpc>
              <a:spcBef>
                <a:spcPts val="44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457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Pathology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3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Clinical</a:t>
            </a:r>
            <a:r>
              <a:rPr sz="2800" spc="-5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Presentation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4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Diagnosis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4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Treatment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33680" indent="-209550">
              <a:lnSpc>
                <a:spcPct val="100000"/>
              </a:lnSpc>
              <a:spcBef>
                <a:spcPts val="430"/>
              </a:spcBef>
              <a:buClr>
                <a:srgbClr val="FF0033"/>
              </a:buClr>
              <a:buSzPct val="57000"/>
              <a:buFont typeface="Times New Roman" panose="02020603050405020304"/>
              <a:buChar char="●"/>
              <a:tabLst>
                <a:tab pos="233045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Prognosis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668" name="object 668"/>
          <p:cNvSpPr txBox="1">
            <a:spLocks noGrp="1"/>
          </p:cNvSpPr>
          <p:nvPr>
            <p:ph type="title"/>
          </p:nvPr>
        </p:nvSpPr>
        <p:spPr>
          <a:xfrm>
            <a:off x="3638550" y="642620"/>
            <a:ext cx="2015489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b="0" dirty="0">
                <a:latin typeface="Times New Roman" panose="02020603050405020304"/>
                <a:cs typeface="Times New Roman" panose="02020603050405020304"/>
              </a:rPr>
              <a:t>C</a:t>
            </a:r>
            <a:r>
              <a:rPr sz="4400" b="0" spc="5" dirty="0">
                <a:latin typeface="Times New Roman" panose="02020603050405020304"/>
                <a:cs typeface="Times New Roman" panose="02020603050405020304"/>
              </a:rPr>
              <a:t>on</a:t>
            </a:r>
            <a:r>
              <a:rPr sz="4400" b="0" spc="-5" dirty="0">
                <a:latin typeface="Times New Roman" panose="02020603050405020304"/>
                <a:cs typeface="Times New Roman" panose="02020603050405020304"/>
              </a:rPr>
              <a:t>t</a:t>
            </a:r>
            <a:r>
              <a:rPr sz="4400" b="0" spc="5" dirty="0">
                <a:latin typeface="Times New Roman" panose="02020603050405020304"/>
                <a:cs typeface="Times New Roman" panose="02020603050405020304"/>
              </a:rPr>
              <a:t>en</a:t>
            </a:r>
            <a:r>
              <a:rPr sz="4400" b="0" spc="-5" dirty="0">
                <a:latin typeface="Times New Roman" panose="02020603050405020304"/>
                <a:cs typeface="Times New Roman" panose="02020603050405020304"/>
              </a:rPr>
              <a:t>ts</a:t>
            </a:r>
            <a:endParaRPr sz="44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عنصر نائب للمحتوى 2"/>
          <p:cNvSpPr>
            <a:spLocks noGrp="1"/>
          </p:cNvSpPr>
          <p:nvPr>
            <p:ph idx="1"/>
          </p:nvPr>
        </p:nvSpPr>
        <p:spPr>
          <a:xfrm>
            <a:off x="316230" y="1046479"/>
            <a:ext cx="8093709" cy="3287395"/>
          </a:xfrm>
        </p:spPr>
        <p:txBody>
          <a:bodyPr>
            <a:noAutofit/>
          </a:bodyPr>
          <a:p>
            <a:pPr marL="362585" marR="81280" indent="-274320">
              <a:lnSpc>
                <a:spcPct val="100000"/>
              </a:lnSpc>
              <a:spcBef>
                <a:spcPts val="95"/>
              </a:spcBef>
              <a:buClr>
                <a:srgbClr val="F3A346"/>
              </a:buClr>
              <a:buSzPct val="84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Fraction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300" b="1" spc="-10" dirty="0">
                <a:latin typeface="Constantia" panose="02030602050306030303"/>
                <a:cs typeface="Constantia" panose="02030602050306030303"/>
              </a:rPr>
              <a:t>inspired </a:t>
            </a:r>
            <a:r>
              <a:rPr lang="en-US" sz="2300" b="1" spc="-25" dirty="0">
                <a:latin typeface="Constantia" panose="02030602050306030303"/>
                <a:cs typeface="Constantia" panose="02030602050306030303"/>
              </a:rPr>
              <a:t>oxygen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(</a:t>
            </a:r>
            <a:r>
              <a:rPr lang="en-US" sz="2300" b="1" i="1" spc="-5" dirty="0">
                <a:latin typeface="Constantia" panose="02030602050306030303"/>
                <a:cs typeface="Constantia" panose="02030602050306030303"/>
              </a:rPr>
              <a:t>Fi</a:t>
            </a:r>
            <a:r>
              <a:rPr lang="en-US" sz="2300" b="1" spc="-5" dirty="0">
                <a:latin typeface="Constantia" panose="02030602050306030303"/>
                <a:cs typeface="Constantia" panose="02030602050306030303"/>
              </a:rPr>
              <a:t>O</a:t>
            </a:r>
            <a:r>
              <a:rPr lang="en-US" sz="2300" b="1" spc="-7" baseline="-21000" dirty="0">
                <a:latin typeface="Constantia" panose="02030602050306030303"/>
                <a:cs typeface="Constantia" panose="02030602050306030303"/>
              </a:rPr>
              <a:t>2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) is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the fraction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300" spc="-30" dirty="0">
                <a:latin typeface="Constantia" panose="02030602050306030303"/>
                <a:cs typeface="Constantia" panose="02030602050306030303"/>
              </a:rPr>
              <a:t>oxygen</a:t>
            </a:r>
            <a:r>
              <a:rPr lang="en-US" sz="2300" spc="-2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in  the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volume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of air being</a:t>
            </a:r>
            <a:r>
              <a:rPr lang="en-US" sz="2300" spc="-3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measured.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362585" marR="17399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4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Medical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patients experiencing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difficulty</a:t>
            </a:r>
            <a:r>
              <a:rPr lang="en-US" sz="2300" spc="-4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breathing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are provided 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with </a:t>
            </a: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oxygen-enriched </a:t>
            </a:r>
            <a:r>
              <a:rPr lang="en-US" sz="2300" b="1" spc="-5" dirty="0">
                <a:latin typeface="Constantia" panose="02030602050306030303"/>
                <a:cs typeface="Constantia" panose="02030602050306030303"/>
              </a:rPr>
              <a:t>air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,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which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means a higher-than-  atmospheric</a:t>
            </a:r>
            <a:r>
              <a:rPr lang="en-US" sz="2300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i="1" spc="-5" dirty="0">
                <a:latin typeface="Constantia" panose="02030602050306030303"/>
                <a:cs typeface="Constantia" panose="02030602050306030303"/>
              </a:rPr>
              <a:t>Fi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</a:t>
            </a:r>
            <a:r>
              <a:rPr lang="en-US" sz="2300" spc="-7" baseline="-21000" dirty="0">
                <a:latin typeface="Constantia" panose="02030602050306030303"/>
                <a:cs typeface="Constantia" panose="02030602050306030303"/>
              </a:rPr>
              <a:t>2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362585" marR="299085" indent="-274320">
              <a:lnSpc>
                <a:spcPct val="100000"/>
              </a:lnSpc>
              <a:buClr>
                <a:srgbClr val="F3A346"/>
              </a:buClr>
              <a:buSzPct val="84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Natural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air includes 21% </a:t>
            </a:r>
            <a:r>
              <a:rPr lang="en-US" sz="2300" spc="-25" dirty="0">
                <a:latin typeface="Constantia" panose="02030602050306030303"/>
                <a:cs typeface="Constantia" panose="02030602050306030303"/>
              </a:rPr>
              <a:t>oxygen,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which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is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equivalent 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z="2300" spc="-4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i="1" spc="-5" dirty="0">
                <a:latin typeface="Constantia" panose="02030602050306030303"/>
                <a:cs typeface="Constantia" panose="02030602050306030303"/>
              </a:rPr>
              <a:t>Fi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</a:t>
            </a:r>
            <a:r>
              <a:rPr lang="en-US" sz="2300" spc="-7" baseline="-21000" dirty="0">
                <a:latin typeface="Constantia" panose="02030602050306030303"/>
                <a:cs typeface="Constantia" panose="02030602050306030303"/>
              </a:rPr>
              <a:t>2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of 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0.21.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363220" indent="-274320">
              <a:lnSpc>
                <a:spcPct val="100000"/>
              </a:lnSpc>
              <a:buClr>
                <a:srgbClr val="F3A346"/>
              </a:buClr>
              <a:buSzPct val="84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Oxygen-enriched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air has a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higher </a:t>
            </a:r>
            <a:r>
              <a:rPr lang="en-US" sz="2300" i="1" spc="-5" dirty="0">
                <a:latin typeface="Constantia" panose="02030602050306030303"/>
                <a:cs typeface="Constantia" panose="02030602050306030303"/>
              </a:rPr>
              <a:t>Fi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</a:t>
            </a:r>
            <a:r>
              <a:rPr lang="en-US" sz="2300" spc="-7" baseline="-21000" dirty="0">
                <a:latin typeface="Constantia" panose="02030602050306030303"/>
                <a:cs typeface="Constantia" panose="02030602050306030303"/>
              </a:rPr>
              <a:t>2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than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0.21; up 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z="2300" spc="-3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1.00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362585">
              <a:lnSpc>
                <a:spcPct val="100000"/>
              </a:lnSpc>
            </a:pP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which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means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100%</a:t>
            </a:r>
            <a:r>
              <a:rPr lang="en-US" sz="2300" spc="-14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25" dirty="0">
                <a:latin typeface="Constantia" panose="02030602050306030303"/>
                <a:cs typeface="Constantia" panose="02030602050306030303"/>
              </a:rPr>
              <a:t>oxygen.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362585" marR="438785" indent="-274320">
              <a:lnSpc>
                <a:spcPct val="100000"/>
              </a:lnSpc>
              <a:buClr>
                <a:srgbClr val="F3A346"/>
              </a:buClr>
              <a:buSzPct val="84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300" i="1" dirty="0">
                <a:latin typeface="Constantia" panose="02030602050306030303"/>
                <a:cs typeface="Constantia" panose="02030602050306030303"/>
              </a:rPr>
              <a:t>Fi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O</a:t>
            </a:r>
            <a:r>
              <a:rPr lang="en-US" sz="2300" baseline="-21000" dirty="0">
                <a:latin typeface="Constantia" panose="02030602050306030303"/>
                <a:cs typeface="Constantia" panose="02030602050306030303"/>
              </a:rPr>
              <a:t>2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is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typically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maintained </a:t>
            </a:r>
            <a:r>
              <a:rPr lang="en-US" sz="2300" b="1" spc="-20" dirty="0">
                <a:latin typeface="Constantia" panose="02030602050306030303"/>
                <a:cs typeface="Constantia" panose="02030602050306030303"/>
              </a:rPr>
              <a:t>below </a:t>
            </a:r>
            <a:r>
              <a:rPr lang="en-US" sz="2300" b="1" spc="-10" dirty="0">
                <a:latin typeface="Constantia" panose="02030602050306030303"/>
                <a:cs typeface="Constantia" panose="02030602050306030303"/>
              </a:rPr>
              <a:t>0.5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even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with mechanical 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ventilation, 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to </a:t>
            </a:r>
            <a:r>
              <a:rPr lang="en-US" sz="2300" spc="-25" dirty="0">
                <a:latin typeface="Constantia" panose="02030602050306030303"/>
                <a:cs typeface="Constantia" panose="02030602050306030303"/>
              </a:rPr>
              <a:t>avoid </a:t>
            </a:r>
            <a:r>
              <a:rPr lang="en-US" sz="2300" spc="-30" dirty="0">
                <a:latin typeface="Constantia" panose="02030602050306030303"/>
                <a:cs typeface="Constantia" panose="02030602050306030303"/>
              </a:rPr>
              <a:t>oxygen</a:t>
            </a:r>
            <a:r>
              <a:rPr lang="en-US" sz="2300" spc="-2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40" dirty="0">
                <a:latin typeface="Constantia" panose="02030602050306030303"/>
                <a:cs typeface="Constantia" panose="02030602050306030303"/>
              </a:rPr>
              <a:t>toxicity.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endParaRPr lang="en-US" sz="1300" dirty="0">
              <a:latin typeface="Constantia" panose="02030602050306030303"/>
              <a:cs typeface="Constantia" panose="02030602050306030303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537210" y="287655"/>
            <a:ext cx="937895" cy="5835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en-US" sz="3200" dirty="0" smtClean="0">
                <a:solidFill>
                  <a:srgbClr val="FFFF00"/>
                </a:solidFill>
                <a:sym typeface="+mn-ea"/>
              </a:rPr>
              <a:t>FiO2</a:t>
            </a:r>
            <a:endParaRPr lang="en-US" sz="3200" dirty="0" smtClean="0">
              <a:solidFill>
                <a:srgbClr val="FFFF00"/>
              </a:solidFill>
              <a:sym typeface="+mn-ea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p>
            <a:pPr marL="286385" marR="326390" indent="-274320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600" b="1" spc="-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Positive </a:t>
            </a:r>
            <a:r>
              <a:rPr lang="en-US" sz="2600" b="1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end-expiratory </a:t>
            </a:r>
            <a:r>
              <a:rPr lang="en-US" sz="2600" b="1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(</a:t>
            </a:r>
            <a:r>
              <a:rPr lang="en-US" sz="2600" b="1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PEEP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)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is</a:t>
            </a:r>
            <a:r>
              <a:rPr lang="en-US" sz="2600" spc="-38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the 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the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lungs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(alveolar</a:t>
            </a:r>
            <a:r>
              <a:rPr lang="en-US" sz="2600" spc="-459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pressure)</a:t>
            </a:r>
            <a:endParaRPr lang="en-US" sz="26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6385" marR="5080">
              <a:lnSpc>
                <a:spcPct val="100000"/>
              </a:lnSpc>
            </a:pPr>
            <a:r>
              <a:rPr lang="en-US" sz="2600" spc="-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above</a:t>
            </a:r>
            <a:r>
              <a:rPr lang="en-US" sz="2600" spc="-15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atmospheric</a:t>
            </a:r>
            <a:r>
              <a:rPr lang="en-US" sz="2600" spc="-1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</a:t>
            </a:r>
            <a:r>
              <a:rPr lang="en-US" sz="2600" spc="-9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(the</a:t>
            </a:r>
            <a:r>
              <a:rPr lang="en-US" sz="2600" spc="-114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</a:t>
            </a:r>
            <a:r>
              <a:rPr lang="en-US" sz="2600" spc="-15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outside</a:t>
            </a:r>
            <a:r>
              <a:rPr lang="en-US" sz="2600" spc="-16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 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z="2600" spc="-7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body)</a:t>
            </a:r>
            <a:r>
              <a:rPr lang="en-US" sz="2600" spc="-4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that</a:t>
            </a:r>
            <a:r>
              <a:rPr lang="en-US" sz="2600" spc="-14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exists</a:t>
            </a:r>
            <a:r>
              <a:rPr lang="en-US" sz="2600" spc="-13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at</a:t>
            </a:r>
            <a:r>
              <a:rPr lang="en-US" sz="2600" spc="-1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z="2600" spc="-1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end</a:t>
            </a:r>
            <a:r>
              <a:rPr lang="en-US" sz="2600" spc="-7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</a:t>
            </a:r>
            <a:r>
              <a:rPr lang="en-US" sz="2600" spc="-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expiration.</a:t>
            </a:r>
            <a:endParaRPr lang="en-US" sz="26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lang="en-US" sz="35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363220" indent="-350520">
              <a:lnSpc>
                <a:spcPct val="1000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362585" algn="l"/>
                <a:tab pos="363220" algn="l"/>
              </a:tabLst>
            </a:pP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The </a:t>
            </a:r>
            <a:r>
              <a:rPr lang="en-US" sz="2600" spc="-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two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types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6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PEEP</a:t>
            </a:r>
            <a:r>
              <a:rPr lang="en-US" sz="2600" spc="-34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are:</a:t>
            </a:r>
            <a:endParaRPr lang="en-US" sz="26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lvl="1" indent="-275590">
              <a:lnSpc>
                <a:spcPct val="100000"/>
              </a:lnSpc>
              <a:spcBef>
                <a:spcPts val="310"/>
              </a:spcBef>
              <a:buClr>
                <a:srgbClr val="D5903C"/>
              </a:buClr>
              <a:buSzPct val="85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Extrinsic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PEEP (PEEP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applied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by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</a:t>
            </a:r>
            <a:r>
              <a:rPr lang="en-US" sz="2400" spc="-4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ventilator)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marR="911860" lvl="1" indent="-274955">
              <a:buClr>
                <a:srgbClr val="D5903C"/>
              </a:buClr>
              <a:buSzPct val="85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Intrinsic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PEEP (PEEP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caused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by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an</a:t>
            </a:r>
            <a:r>
              <a:rPr lang="en-US" sz="2400" spc="-28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incomplete 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exhalation).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678180" y="544830"/>
            <a:ext cx="1000760" cy="58356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p>
            <a:r>
              <a:rPr lang="en-US" sz="3200" dirty="0" smtClean="0">
                <a:solidFill>
                  <a:srgbClr val="FFFF00"/>
                </a:solidFill>
                <a:sym typeface="+mn-ea"/>
              </a:rPr>
              <a:t>PEEP</a:t>
            </a:r>
            <a:endParaRPr lang="en-US" sz="3200" dirty="0" smtClean="0">
              <a:solidFill>
                <a:srgbClr val="FFFF00"/>
              </a:solidFill>
              <a:sym typeface="+mn-ea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Title 552"/>
          <p:cNvSpPr>
            <a:spLocks noGrp="1"/>
          </p:cNvSpPr>
          <p:nvPr>
            <p:ph type="title"/>
          </p:nvPr>
        </p:nvSpPr>
        <p:spPr/>
        <p:txBody>
          <a:bodyPr/>
          <a:p>
            <a:endParaRPr lang="en-US"/>
          </a:p>
        </p:txBody>
      </p:sp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Content Placeholder 553"/>
          <p:cNvSpPr>
            <a:spLocks noGrp="1"/>
          </p:cNvSpPr>
          <p:nvPr>
            <p:ph sz="half" idx="3"/>
          </p:nvPr>
        </p:nvSpPr>
        <p:spPr/>
        <p:txBody>
          <a:bodyPr/>
          <a:p>
            <a:endParaRPr lang="en-US"/>
          </a:p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552" name="Content Placeholder 551" descr="Capture"/>
          <p:cNvPicPr>
            <a:picLocks noChangeAspect="1"/>
          </p:cNvPicPr>
          <p:nvPr>
            <p:ph sz="half" idx="2"/>
          </p:nvPr>
        </p:nvPicPr>
        <p:blipFill>
          <a:blip r:embed="rId4"/>
          <a:stretch>
            <a:fillRect/>
          </a:stretch>
        </p:blipFill>
        <p:spPr>
          <a:xfrm>
            <a:off x="53340" y="142240"/>
            <a:ext cx="7205980" cy="6680835"/>
          </a:xfrm>
          <a:prstGeom prst="rect">
            <a:avLst/>
          </a:prstGeom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862964" y="191770"/>
            <a:ext cx="4713605" cy="628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60880" algn="l"/>
              </a:tabLst>
            </a:pPr>
            <a:r>
              <a:rPr spc="-5" dirty="0"/>
              <a:t>C</a:t>
            </a:r>
            <a:r>
              <a:rPr lang="en-US" spc="-5" dirty="0"/>
              <a:t>XR</a:t>
            </a:r>
            <a:endParaRPr lang="en-US" spc="-5" dirty="0"/>
          </a:p>
        </p:txBody>
      </p:sp>
      <p:sp>
        <p:nvSpPr>
          <p:cNvPr id="550" name="Text Box 549"/>
          <p:cNvSpPr txBox="1"/>
          <p:nvPr/>
        </p:nvSpPr>
        <p:spPr>
          <a:xfrm>
            <a:off x="393700" y="824230"/>
            <a:ext cx="7870825" cy="56311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pPr algn="l"/>
            <a:r>
              <a:rPr lang="en-US" sz="2400" b="1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Chest radiographic findings are non-specific and resemble those of typical pulmonary edema or pulmonary hemorrhage. </a:t>
            </a:r>
            <a:r>
              <a:rPr lang="en-US" sz="2400" b="1"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There are diffuse bilateral coalescent opacities</a:t>
            </a:r>
            <a:r>
              <a:rPr lang="en-US" sz="2400" b="1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 (the only radiological criterion defined by the Consensus Conference). The time course of ARDS may help in differentiating it from typical pulmonary edema.</a:t>
            </a:r>
            <a:endParaRPr lang="en-US" sz="2400" b="1"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  <a:p>
            <a:pPr algn="l"/>
            <a:endParaRPr lang="en-US" sz="2400" b="1"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  <a:p>
            <a:pPr algn="l"/>
            <a:r>
              <a:rPr lang="en-US" sz="2400" b="1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Chest x-ray features usually develop </a:t>
            </a:r>
            <a:r>
              <a:rPr lang="en-US" sz="2400" b="1"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12-24 hours</a:t>
            </a:r>
            <a:r>
              <a:rPr lang="en-US" sz="2400" b="1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 after initial lung insult as a result of proteinaceous interstitial edema. Within one week, alveolar pulmonary edema (hyaline membrane) occurs due to type 1 pneumocyte damage.</a:t>
            </a:r>
            <a:endParaRPr lang="en-US" sz="2400" b="1"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  <a:p>
            <a:pPr algn="l"/>
            <a:endParaRPr lang="en-US" sz="2400" b="1"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  <a:p>
            <a:pPr algn="l"/>
            <a:r>
              <a:rPr lang="en-US" sz="2400" b="1"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sym typeface="+mn-ea"/>
              </a:rPr>
              <a:t>In contrast to cardiogenic pulmonary edema, which clears in response to diuretic therapy, ARDS persists for days to weeks. </a:t>
            </a:r>
            <a:endParaRPr lang="en-US" sz="2400" b="1"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sym typeface="+mn-ea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680460" y="333375"/>
            <a:ext cx="5134610" cy="428625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0" y="333375"/>
            <a:ext cx="5104129" cy="30290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55900" marR="5080">
              <a:lnSpc>
                <a:spcPct val="100000"/>
              </a:lnSpc>
              <a:spcBef>
                <a:spcPts val="2040"/>
              </a:spcBef>
            </a:pPr>
            <a:r>
              <a:rPr sz="2800" spc="-30" dirty="0" smtClean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patient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had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been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respiratory failure 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for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week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 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diagnosis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</a:t>
            </a:r>
            <a:r>
              <a:rPr sz="2800" spc="-2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ARDS.</a:t>
            </a:r>
            <a:endParaRPr sz="2800" dirty="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" y="2690336"/>
            <a:ext cx="32004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.</a:t>
            </a:r>
            <a:endParaRPr lang="en-US" dirty="0"/>
          </a:p>
        </p:txBody>
      </p:sp>
    </p:spTree>
  </p:cSld>
  <p:clrMapOvr>
    <a:masterClrMapping/>
  </p:clrMapOvr>
  <p:transition>
    <p:dissolv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3409315" y="471170"/>
            <a:ext cx="5306060" cy="491998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458469" y="1482090"/>
            <a:ext cx="2033905" cy="3437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chest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radiographic  findings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patient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 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that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evolved over 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app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ox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2800" spc="-4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y  1</a:t>
            </a:r>
            <a:r>
              <a:rPr sz="28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week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9144000" cy="5911850"/>
          </a:xfrm>
          <a:custGeom>
            <a:avLst/>
            <a:gdLst/>
            <a:ahLst/>
            <a:cxnLst/>
            <a:rect l="l" t="t" r="r" b="b"/>
            <a:pathLst>
              <a:path w="9144000" h="5911850">
                <a:moveTo>
                  <a:pt x="0" y="5911850"/>
                </a:moveTo>
                <a:lnTo>
                  <a:pt x="9144000" y="5911850"/>
                </a:lnTo>
                <a:lnTo>
                  <a:pt x="9144000" y="0"/>
                </a:lnTo>
                <a:lnTo>
                  <a:pt x="0" y="0"/>
                </a:lnTo>
                <a:lnTo>
                  <a:pt x="0" y="59118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148080" y="433705"/>
            <a:ext cx="6852920" cy="50444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0" y="5911850"/>
            <a:ext cx="9144000" cy="947419"/>
          </a:xfrm>
          <a:custGeom>
            <a:avLst/>
            <a:gdLst/>
            <a:ahLst/>
            <a:cxnLst/>
            <a:rect l="l" t="t" r="r" b="b"/>
            <a:pathLst>
              <a:path w="9144000" h="947420">
                <a:moveTo>
                  <a:pt x="0" y="0"/>
                </a:moveTo>
                <a:lnTo>
                  <a:pt x="9144000" y="0"/>
                </a:lnTo>
                <a:lnTo>
                  <a:pt x="9144000" y="947419"/>
                </a:lnTo>
                <a:lnTo>
                  <a:pt x="0" y="947419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 txBox="1"/>
          <p:nvPr/>
        </p:nvSpPr>
        <p:spPr>
          <a:xfrm>
            <a:off x="77469" y="5946140"/>
            <a:ext cx="899414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chest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radiographic findings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patient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that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evolved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over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approximately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</a:t>
            </a:r>
            <a:r>
              <a:rPr sz="2800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week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05000" y="0"/>
            <a:ext cx="7239000" cy="685800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82270" y="1786890"/>
            <a:ext cx="1447800" cy="3002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0840">
              <a:lnSpc>
                <a:spcPct val="100000"/>
              </a:lnSpc>
              <a:spcBef>
                <a:spcPts val="100"/>
              </a:spcBef>
            </a:pP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Early  phase</a:t>
            </a:r>
            <a:r>
              <a:rPr sz="2400" b="1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 </a:t>
            </a: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400">
              <a:latin typeface="Times New Roman" panose="02020603050405020304"/>
              <a:cs typeface="Times New Roman" panose="02020603050405020304"/>
            </a:endParaRPr>
          </a:p>
          <a:p>
            <a:pPr marL="12700" marR="5080">
              <a:lnSpc>
                <a:spcPct val="100000"/>
              </a:lnSpc>
            </a:pP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showing  interstitial  changes  </a:t>
            </a:r>
            <a:r>
              <a:rPr sz="2400" b="1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</a:t>
            </a:r>
            <a:r>
              <a:rPr sz="2400" b="1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patchy</a:t>
            </a:r>
            <a:endParaRPr sz="2400">
              <a:latin typeface="Times New Roman" panose="02020603050405020304"/>
              <a:cs typeface="Times New Roman" panose="02020603050405020304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sz="2400" b="1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infiltrates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981200" y="0"/>
            <a:ext cx="7162800" cy="685800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 txBox="1"/>
          <p:nvPr/>
        </p:nvSpPr>
        <p:spPr>
          <a:xfrm>
            <a:off x="306070" y="1634490"/>
            <a:ext cx="1668780" cy="3002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0955">
              <a:lnSpc>
                <a:spcPct val="100000"/>
              </a:lnSpc>
              <a:spcBef>
                <a:spcPts val="100"/>
              </a:spcBef>
            </a:pPr>
            <a:r>
              <a:rPr sz="2400" b="1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Late stage</a:t>
            </a:r>
            <a:r>
              <a:rPr sz="2400" b="1" spc="-1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 </a:t>
            </a: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400">
              <a:latin typeface="Times New Roman" panose="02020603050405020304"/>
              <a:cs typeface="Times New Roman" panose="02020603050405020304"/>
            </a:endParaRPr>
          </a:p>
          <a:p>
            <a:pPr marL="12700" marR="12065">
              <a:lnSpc>
                <a:spcPct val="100000"/>
              </a:lnSpc>
            </a:pP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showing  bilateral</a:t>
            </a:r>
            <a:r>
              <a:rPr sz="2400" b="1" spc="-9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400" b="1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diffuse  </a:t>
            </a: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alveolar </a:t>
            </a:r>
            <a:r>
              <a:rPr sz="2400" b="1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reticular</a:t>
            </a:r>
            <a:endParaRPr sz="2400">
              <a:latin typeface="Times New Roman" panose="02020603050405020304"/>
              <a:cs typeface="Times New Roman" panose="02020603050405020304"/>
            </a:endParaRPr>
          </a:p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sz="24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opacification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015489" y="2277110"/>
            <a:ext cx="5361940" cy="0"/>
          </a:xfrm>
          <a:custGeom>
            <a:avLst/>
            <a:gdLst/>
            <a:ahLst/>
            <a:cxnLst/>
            <a:rect l="l" t="t" r="r" b="b"/>
            <a:pathLst>
              <a:path w="5361940">
                <a:moveTo>
                  <a:pt x="0" y="0"/>
                </a:moveTo>
                <a:lnTo>
                  <a:pt x="536194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عنصر نائب للمحتوى 2"/>
          <p:cNvSpPr>
            <a:spLocks noGrp="1"/>
          </p:cNvSpPr>
          <p:nvPr>
            <p:ph idx="1"/>
          </p:nvPr>
        </p:nvSpPr>
        <p:spPr>
          <a:xfrm>
            <a:off x="153670" y="504824"/>
            <a:ext cx="8093709" cy="3287395"/>
          </a:xfrm>
        </p:spPr>
        <p:txBody>
          <a:bodyPr>
            <a:noAutofit/>
          </a:bodyPr>
          <a:p>
            <a:pPr marL="287020" indent="-274320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b="1" u="heavy" spc="-5" dirty="0">
                <a:uFill>
                  <a:solidFill>
                    <a:srgbClr val="000000"/>
                  </a:solidFill>
                </a:uFill>
                <a:latin typeface="Constantia" panose="02030602050306030303"/>
                <a:cs typeface="Constantia" panose="02030602050306030303"/>
              </a:rPr>
              <a:t>Arterial Blood Gas</a:t>
            </a:r>
            <a:r>
              <a:rPr lang="en-US" sz="2300" b="1" u="heavy" spc="-85" dirty="0">
                <a:uFill>
                  <a:solidFill>
                    <a:srgbClr val="000000"/>
                  </a:solidFill>
                </a:u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u="heavy" dirty="0">
                <a:uFill>
                  <a:solidFill>
                    <a:srgbClr val="000000"/>
                  </a:solidFill>
                </a:uFill>
                <a:latin typeface="Constantia" panose="02030602050306030303"/>
                <a:cs typeface="Constantia" panose="02030602050306030303"/>
              </a:rPr>
              <a:t>(ABG)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 marR="1297305" indent="-274320">
              <a:lnSpc>
                <a:spcPts val="281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b="1" spc="-5" dirty="0">
                <a:latin typeface="Constantia" panose="02030602050306030303"/>
                <a:cs typeface="Constantia" panose="02030602050306030303"/>
              </a:rPr>
              <a:t>Sputum, Blood, </a:t>
            </a: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Urine </a:t>
            </a:r>
            <a:r>
              <a:rPr lang="en-US" sz="2300" b="1" spc="-10" dirty="0">
                <a:latin typeface="Constantia" panose="02030602050306030303"/>
                <a:cs typeface="Constantia" panose="02030602050306030303"/>
              </a:rPr>
              <a:t>culture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: </a:t>
            </a:r>
            <a:r>
              <a:rPr lang="en-US" sz="2300" spc="-114" dirty="0">
                <a:latin typeface="Constantia" panose="02030602050306030303"/>
                <a:cs typeface="Constantia" panose="02030602050306030303"/>
              </a:rPr>
              <a:t>To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look</a:t>
            </a:r>
            <a:r>
              <a:rPr lang="en-US" sz="2300" spc="-254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for  underlying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infection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Amylase</a:t>
            </a:r>
            <a:r>
              <a:rPr lang="en-US" sz="2300" b="1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and</a:t>
            </a:r>
            <a:r>
              <a:rPr lang="en-US" sz="2300" b="1" spc="-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Lipase</a:t>
            </a:r>
            <a:r>
              <a:rPr lang="en-US" sz="2300" b="1" spc="-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:</a:t>
            </a:r>
            <a:r>
              <a:rPr lang="en-US" sz="2300" spc="-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14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z="2300" spc="-1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rule</a:t>
            </a:r>
            <a:r>
              <a:rPr lang="en-US" sz="2300" spc="-14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out</a:t>
            </a:r>
            <a:r>
              <a:rPr lang="en-US" sz="2300" spc="-1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Acute</a:t>
            </a:r>
            <a:r>
              <a:rPr lang="en-US" sz="2300" spc="-1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pancreatitis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endParaRPr lang="en-US" sz="1400" dirty="0"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-6289" y="0"/>
            <a:ext cx="9145209" cy="6863019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015489" y="2277110"/>
            <a:ext cx="5361940" cy="0"/>
          </a:xfrm>
          <a:custGeom>
            <a:avLst/>
            <a:gdLst/>
            <a:ahLst/>
            <a:cxnLst/>
            <a:rect l="l" t="t" r="r" b="b"/>
            <a:pathLst>
              <a:path w="5361940">
                <a:moveTo>
                  <a:pt x="0" y="0"/>
                </a:moveTo>
                <a:lnTo>
                  <a:pt x="536194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عنصر نائب للمحتوى 2"/>
          <p:cNvSpPr>
            <a:spLocks noGrp="1"/>
          </p:cNvSpPr>
          <p:nvPr>
            <p:ph idx="1"/>
          </p:nvPr>
        </p:nvSpPr>
        <p:spPr>
          <a:xfrm>
            <a:off x="142240" y="546735"/>
            <a:ext cx="8093710" cy="4738370"/>
          </a:xfrm>
        </p:spPr>
        <p:txBody>
          <a:bodyPr>
            <a:noAutofit/>
          </a:bodyPr>
          <a:p>
            <a:pPr marL="287020" indent="-274320">
              <a:lnSpc>
                <a:spcPts val="2770"/>
              </a:lnSpc>
              <a:spcBef>
                <a:spcPts val="100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400" b="1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Beta </a:t>
            </a:r>
            <a:r>
              <a:rPr lang="en-US" sz="2400" b="1" spc="-10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Natriuretric</a:t>
            </a:r>
            <a:r>
              <a:rPr lang="en-US" sz="2400" b="1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b="1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Peptide</a:t>
            </a:r>
            <a:r>
              <a:rPr lang="en-US" sz="2400" b="1" spc="-17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b="1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(BNP)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lvl="1" indent="-275590">
              <a:lnSpc>
                <a:spcPts val="2420"/>
              </a:lnSpc>
              <a:buClr>
                <a:srgbClr val="D5903C"/>
              </a:buClr>
              <a:buSzPct val="84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BNP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levels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&lt;100 </a:t>
            </a:r>
            <a:r>
              <a:rPr lang="en-US" sz="2400" spc="-10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nanograms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/L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(&lt;100</a:t>
            </a:r>
            <a:r>
              <a:rPr lang="en-US" sz="2400" spc="-1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picograms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/mL)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marR="5080" lvl="1" indent="-274955">
              <a:lnSpc>
                <a:spcPct val="80000"/>
              </a:lnSpc>
              <a:spcBef>
                <a:spcPts val="415"/>
              </a:spcBef>
              <a:buClr>
                <a:srgbClr val="D5903C"/>
              </a:buClr>
              <a:buSzPct val="84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Rules</a:t>
            </a:r>
            <a:r>
              <a:rPr lang="en-US" sz="2400" spc="-114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out</a:t>
            </a:r>
            <a:r>
              <a:rPr lang="en-US" sz="2400" spc="-5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Heart</a:t>
            </a:r>
            <a:r>
              <a:rPr lang="en-US" sz="2400" spc="-6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failure</a:t>
            </a:r>
            <a:r>
              <a:rPr lang="en-US" sz="2400" spc="-1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and</a:t>
            </a:r>
            <a:r>
              <a:rPr lang="en-US" sz="2400" spc="-4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thus</a:t>
            </a:r>
            <a:r>
              <a:rPr lang="en-US" sz="2400" spc="-4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Cardiogenic</a:t>
            </a:r>
            <a:r>
              <a:rPr lang="en-US" sz="2400" spc="-8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Pulmonary 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edema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D5903C"/>
              </a:buClr>
              <a:buFont typeface="Wingdings 2" panose="05020102010507070707"/>
              <a:buChar char=""/>
            </a:pP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ts val="277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400" b="1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2D-Echo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lvl="1" indent="-275590">
              <a:lnSpc>
                <a:spcPts val="2530"/>
              </a:lnSpc>
              <a:buClr>
                <a:srgbClr val="D5903C"/>
              </a:buClr>
              <a:buSzPct val="84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Helps</a:t>
            </a:r>
            <a:r>
              <a:rPr lang="en-US" sz="2400" spc="-5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</a:t>
            </a:r>
            <a:r>
              <a:rPr lang="en-US" sz="2400" spc="-6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ruling</a:t>
            </a:r>
            <a:r>
              <a:rPr lang="en-US" sz="2400" spc="-7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out</a:t>
            </a:r>
            <a:r>
              <a:rPr lang="en-US" sz="2400" spc="-1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cardiogenic</a:t>
            </a:r>
            <a:r>
              <a:rPr lang="en-US" sz="2400" spc="-1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pulmonary</a:t>
            </a:r>
            <a:r>
              <a:rPr lang="en-US" sz="2400" spc="-1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edema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Clr>
                <a:srgbClr val="D5903C"/>
              </a:buClr>
              <a:buFont typeface="Wingdings 2" panose="05020102010507070707"/>
              <a:buChar char=""/>
            </a:pP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ts val="277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400" b="1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Pulmonary artery </a:t>
            </a:r>
            <a:r>
              <a:rPr lang="en-US" sz="2400" b="1" spc="-4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Wedge</a:t>
            </a:r>
            <a:r>
              <a:rPr lang="en-US" sz="2400" b="1" spc="-35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b="1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lvl="1" indent="-275590">
              <a:lnSpc>
                <a:spcPts val="2530"/>
              </a:lnSpc>
              <a:buClr>
                <a:srgbClr val="D5903C"/>
              </a:buClr>
              <a:buSzPct val="84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&lt;18mmHg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D5903C"/>
              </a:buClr>
              <a:buFont typeface="Wingdings 2" panose="05020102010507070707"/>
              <a:buChar char=""/>
            </a:pP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ts val="277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400" b="1" spc="-10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Bronchioalveolar</a:t>
            </a:r>
            <a:r>
              <a:rPr lang="en-US" sz="2400" b="1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b="1" spc="-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Lavage </a:t>
            </a:r>
            <a:r>
              <a:rPr lang="en-US" sz="2400" b="1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or CT scan</a:t>
            </a:r>
            <a:r>
              <a:rPr lang="en-US" sz="2400" b="1" spc="-43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b="1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400" b="1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thorax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lvl="1" indent="-275590">
              <a:lnSpc>
                <a:spcPts val="2530"/>
              </a:lnSpc>
              <a:buClr>
                <a:srgbClr val="D5903C"/>
              </a:buClr>
              <a:buSzPct val="84000"/>
              <a:buFont typeface="Wingdings 2" panose="05020102010507070707"/>
              <a:buChar char=""/>
              <a:tabLst>
                <a:tab pos="652780" algn="l"/>
                <a:tab pos="653415" algn="l"/>
              </a:tabLst>
            </a:pPr>
            <a:r>
              <a:rPr lang="en-US" sz="2400" spc="-1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To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look for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pulmonary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causes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</a:t>
            </a:r>
            <a:r>
              <a:rPr lang="en-US" sz="2400" spc="-34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ARDS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3205479" y="796290"/>
            <a:ext cx="23393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Treatment</a:t>
            </a:r>
            <a:endParaRPr spc="-5" dirty="0"/>
          </a:p>
        </p:txBody>
      </p:sp>
      <p:sp>
        <p:nvSpPr>
          <p:cNvPr id="549" name="object 549"/>
          <p:cNvSpPr/>
          <p:nvPr/>
        </p:nvSpPr>
        <p:spPr>
          <a:xfrm>
            <a:off x="2015489" y="2277110"/>
            <a:ext cx="5361940" cy="0"/>
          </a:xfrm>
          <a:custGeom>
            <a:avLst/>
            <a:gdLst/>
            <a:ahLst/>
            <a:cxnLst/>
            <a:rect l="l" t="t" r="r" b="b"/>
            <a:pathLst>
              <a:path w="5361940">
                <a:moveTo>
                  <a:pt x="0" y="0"/>
                </a:moveTo>
                <a:lnTo>
                  <a:pt x="5361940" y="0"/>
                </a:lnTo>
              </a:path>
            </a:pathLst>
          </a:custGeom>
          <a:ln w="190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عنصر نائب للمحتوى 2"/>
          <p:cNvSpPr>
            <a:spLocks noGrp="1"/>
          </p:cNvSpPr>
          <p:nvPr>
            <p:ph idx="1"/>
          </p:nvPr>
        </p:nvSpPr>
        <p:spPr>
          <a:xfrm>
            <a:off x="468630" y="2466339"/>
            <a:ext cx="8093709" cy="3287395"/>
          </a:xfrm>
        </p:spPr>
        <p:txBody>
          <a:bodyPr>
            <a:noAutofit/>
          </a:bodyPr>
          <a:p>
            <a:pPr marL="287020" indent="-274320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400" spc="-15" dirty="0">
                <a:latin typeface="Constantia" panose="02030602050306030303"/>
                <a:cs typeface="Constantia" panose="02030602050306030303"/>
              </a:rPr>
              <a:t>Oxygenation </a:t>
            </a:r>
            <a:r>
              <a:rPr lang="en-US" sz="2400" dirty="0">
                <a:latin typeface="Constantia" panose="02030602050306030303"/>
                <a:cs typeface="Constantia" panose="02030602050306030303"/>
              </a:rPr>
              <a:t>and</a:t>
            </a:r>
            <a:r>
              <a:rPr lang="en-US" sz="2400" spc="-1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20" dirty="0">
                <a:latin typeface="Constantia" panose="02030602050306030303"/>
                <a:cs typeface="Constantia" panose="02030602050306030303"/>
              </a:rPr>
              <a:t>Ventilation</a:t>
            </a: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400" spc="-10" dirty="0">
                <a:latin typeface="Constantia" panose="02030602050306030303"/>
                <a:cs typeface="Constantia" panose="02030602050306030303"/>
              </a:rPr>
              <a:t>Prone</a:t>
            </a:r>
            <a:r>
              <a:rPr lang="en-US" sz="2400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latin typeface="Constantia" panose="02030602050306030303"/>
                <a:cs typeface="Constantia" panose="02030602050306030303"/>
              </a:rPr>
              <a:t>positioning</a:t>
            </a: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400" spc="-15" dirty="0">
                <a:latin typeface="Constantia" panose="02030602050306030303"/>
                <a:cs typeface="Constantia" panose="02030602050306030303"/>
              </a:rPr>
              <a:t>Intravenous</a:t>
            </a:r>
            <a:r>
              <a:rPr lang="en-US" sz="2400" spc="-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30" dirty="0">
                <a:latin typeface="Constantia" panose="02030602050306030303"/>
                <a:cs typeface="Constantia" panose="02030602050306030303"/>
              </a:rPr>
              <a:t>fluids</a:t>
            </a: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 marL="286385" marR="5080" indent="-274320">
              <a:lnSpc>
                <a:spcPts val="281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400" spc="-5" dirty="0">
                <a:latin typeface="Constantia" panose="02030602050306030303"/>
                <a:cs typeface="Constantia" panose="02030602050306030303"/>
              </a:rPr>
              <a:t>Antimicrobials </a:t>
            </a:r>
            <a:r>
              <a:rPr lang="en-US" sz="2400" dirty="0">
                <a:latin typeface="Constantia" panose="02030602050306030303"/>
                <a:cs typeface="Constantia" panose="02030602050306030303"/>
              </a:rPr>
              <a:t>+ </a:t>
            </a:r>
            <a:r>
              <a:rPr lang="en-US" sz="2400" spc="-5" dirty="0">
                <a:latin typeface="Constantia" panose="02030602050306030303"/>
                <a:cs typeface="Constantia" panose="02030602050306030303"/>
              </a:rPr>
              <a:t>identification </a:t>
            </a:r>
            <a:r>
              <a:rPr lang="en-US" sz="2400" dirty="0">
                <a:latin typeface="Constantia" panose="02030602050306030303"/>
                <a:cs typeface="Constantia" panose="02030602050306030303"/>
              </a:rPr>
              <a:t>and </a:t>
            </a:r>
            <a:r>
              <a:rPr lang="en-US" sz="2400" spc="-5" dirty="0">
                <a:latin typeface="Constantia" panose="02030602050306030303"/>
                <a:cs typeface="Constantia" panose="02030602050306030303"/>
              </a:rPr>
              <a:t>treatment</a:t>
            </a:r>
            <a:r>
              <a:rPr lang="en-US" sz="2400" spc="-3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dirty="0">
                <a:latin typeface="Constantia" panose="02030602050306030303"/>
                <a:cs typeface="Constantia" panose="02030602050306030303"/>
              </a:rPr>
              <a:t>of  </a:t>
            </a:r>
            <a:r>
              <a:rPr lang="en-US" sz="2400" spc="-15" dirty="0">
                <a:latin typeface="Constantia" panose="02030602050306030303"/>
                <a:cs typeface="Constantia" panose="02030602050306030303"/>
              </a:rPr>
              <a:t>source </a:t>
            </a:r>
            <a:r>
              <a:rPr lang="en-US" sz="2400" dirty="0">
                <a:latin typeface="Constantia" panose="02030602050306030303"/>
                <a:cs typeface="Constantia" panose="02030602050306030303"/>
              </a:rPr>
              <a:t>of</a:t>
            </a:r>
            <a:r>
              <a:rPr lang="en-US" sz="2400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5" dirty="0">
                <a:latin typeface="Constantia" panose="02030602050306030303"/>
                <a:cs typeface="Constantia" panose="02030602050306030303"/>
              </a:rPr>
              <a:t>infection</a:t>
            </a: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400" spc="-10" dirty="0">
                <a:latin typeface="Constantia" panose="02030602050306030303"/>
                <a:cs typeface="Constantia" panose="02030602050306030303"/>
              </a:rPr>
              <a:t>Supportive</a:t>
            </a:r>
            <a:r>
              <a:rPr lang="en-US" sz="2400" spc="-17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5" dirty="0">
                <a:latin typeface="Constantia" panose="02030602050306030303"/>
                <a:cs typeface="Constantia" panose="02030602050306030303"/>
              </a:rPr>
              <a:t>care</a:t>
            </a:r>
            <a:endParaRPr lang="en-US" sz="2400" dirty="0">
              <a:latin typeface="Constantia" panose="02030602050306030303"/>
              <a:cs typeface="Constantia" panose="02030602050306030303"/>
            </a:endParaRPr>
          </a:p>
          <a:p>
            <a:endParaRPr lang="en-US" sz="1600" dirty="0"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عنصر نائب للمحتوى 2"/>
          <p:cNvSpPr>
            <a:spLocks noGrp="1"/>
          </p:cNvSpPr>
          <p:nvPr>
            <p:ph idx="1"/>
          </p:nvPr>
        </p:nvSpPr>
        <p:spPr>
          <a:xfrm>
            <a:off x="440690" y="2250439"/>
            <a:ext cx="8093709" cy="3287395"/>
          </a:xfrm>
        </p:spPr>
        <p:txBody>
          <a:bodyPr>
            <a:normAutofit fontScale="72500"/>
          </a:bodyPr>
          <a:p>
            <a:pPr marL="286385" marR="280035" indent="-274320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25" dirty="0">
                <a:latin typeface="Constantia" panose="02030602050306030303"/>
                <a:cs typeface="Constantia" panose="02030602050306030303"/>
              </a:rPr>
              <a:t>Oxygen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saturation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should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be maintained</a:t>
            </a:r>
            <a:r>
              <a:rPr lang="en-US" spc="-3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b="1" spc="-5" dirty="0">
                <a:latin typeface="Constantia" panose="02030602050306030303"/>
                <a:cs typeface="Constantia" panose="02030602050306030303"/>
              </a:rPr>
              <a:t>between  </a:t>
            </a:r>
            <a:r>
              <a:rPr lang="en-US" b="1" dirty="0">
                <a:latin typeface="Constantia" panose="02030602050306030303"/>
                <a:cs typeface="Constantia" panose="02030602050306030303"/>
              </a:rPr>
              <a:t>88% and </a:t>
            </a:r>
            <a:r>
              <a:rPr lang="en-US" b="1" spc="-10" dirty="0">
                <a:latin typeface="Constantia" panose="02030602050306030303"/>
                <a:cs typeface="Constantia" panose="02030602050306030303"/>
              </a:rPr>
              <a:t>95%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,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which usually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requires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mechanical 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ventilation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with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titration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inspired </a:t>
            </a:r>
            <a:r>
              <a:rPr lang="en-US" spc="-35" dirty="0">
                <a:latin typeface="Constantia" panose="02030602050306030303"/>
                <a:cs typeface="Constantia" panose="02030602050306030303"/>
              </a:rPr>
              <a:t>oxygen</a:t>
            </a:r>
            <a:r>
              <a:rPr lang="en-US" spc="-34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(</a:t>
            </a:r>
            <a:r>
              <a:rPr lang="en-US" spc="-5" dirty="0" err="1">
                <a:latin typeface="Constantia" panose="02030602050306030303"/>
                <a:cs typeface="Constantia" panose="02030602050306030303"/>
              </a:rPr>
              <a:t>FiO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₂)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6385" marR="508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10" dirty="0">
                <a:latin typeface="Constantia" panose="02030602050306030303"/>
                <a:cs typeface="Constantia" panose="02030602050306030303"/>
              </a:rPr>
              <a:t>Occasionally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patients can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be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managed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with </a:t>
            </a:r>
            <a:r>
              <a:rPr lang="en-US" b="1" dirty="0">
                <a:latin typeface="Constantia" panose="02030602050306030303"/>
                <a:cs typeface="Constantia" panose="02030602050306030303"/>
              </a:rPr>
              <a:t>non-  </a:t>
            </a:r>
            <a:r>
              <a:rPr lang="en-US" b="1" spc="-25" dirty="0">
                <a:latin typeface="Constantia" panose="02030602050306030303"/>
                <a:cs typeface="Constantia" panose="02030602050306030303"/>
              </a:rPr>
              <a:t>invasive</a:t>
            </a:r>
            <a:r>
              <a:rPr lang="en-US" b="1" spc="-1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b="1" spc="-5" dirty="0">
                <a:latin typeface="Constantia" panose="02030602050306030303"/>
                <a:cs typeface="Constantia" panose="02030602050306030303"/>
              </a:rPr>
              <a:t>ventilation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,</a:t>
            </a:r>
            <a:r>
              <a:rPr lang="en-US" spc="-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but</a:t>
            </a:r>
            <a:r>
              <a:rPr lang="en-US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failure</a:t>
            </a:r>
            <a:r>
              <a:rPr lang="en-US" spc="-1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25" dirty="0">
                <a:latin typeface="Constantia" panose="02030602050306030303"/>
                <a:cs typeface="Constantia" panose="02030602050306030303"/>
              </a:rPr>
              <a:t>rate</a:t>
            </a:r>
            <a:r>
              <a:rPr lang="en-US" spc="-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is</a:t>
            </a:r>
            <a:r>
              <a:rPr lang="en-US" spc="-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high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and 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 majority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will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require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endotracheal</a:t>
            </a:r>
            <a:r>
              <a:rPr lang="en-US" spc="-41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intubation.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6385" marR="20193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15" dirty="0">
                <a:latin typeface="Constantia" panose="02030602050306030303"/>
                <a:cs typeface="Constantia" panose="02030602050306030303"/>
              </a:rPr>
              <a:t>Ventilator-associated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lung injury 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may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be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limited</a:t>
            </a:r>
            <a:r>
              <a:rPr lang="en-US" spc="-2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by 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 use</a:t>
            </a:r>
            <a:r>
              <a:rPr lang="en-US" spc="-50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of a </a:t>
            </a:r>
            <a:r>
              <a:rPr lang="en-US" b="1" spc="-20" dirty="0">
                <a:latin typeface="Constantia" panose="02030602050306030303"/>
                <a:cs typeface="Constantia" panose="02030602050306030303"/>
              </a:rPr>
              <a:t>low </a:t>
            </a:r>
            <a:r>
              <a:rPr lang="en-US" b="1" dirty="0">
                <a:latin typeface="Constantia" panose="02030602050306030303"/>
                <a:cs typeface="Constantia" panose="02030602050306030303"/>
              </a:rPr>
              <a:t>tidal </a:t>
            </a:r>
            <a:r>
              <a:rPr lang="en-US" b="1" spc="-10" dirty="0">
                <a:latin typeface="Constantia" panose="02030602050306030303"/>
                <a:cs typeface="Constantia" panose="02030602050306030303"/>
              </a:rPr>
              <a:t>volume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endParaRPr lang="en-US" dirty="0"/>
          </a:p>
        </p:txBody>
      </p:sp>
      <p:sp>
        <p:nvSpPr>
          <p:cNvPr id="554" name="عنوان 1"/>
          <p:cNvSpPr>
            <a:spLocks noGrp="1"/>
          </p:cNvSpPr>
          <p:nvPr>
            <p:ph type="title"/>
          </p:nvPr>
        </p:nvSpPr>
        <p:spPr>
          <a:xfrm>
            <a:off x="894715" y="491490"/>
            <a:ext cx="7016115" cy="1230630"/>
          </a:xfrm>
        </p:spPr>
        <p:txBody>
          <a:bodyPr wrap="square"/>
          <a:p>
            <a:r>
              <a:rPr lang="en-US" dirty="0" smtClean="0"/>
              <a:t>OXYGENATION AND VENTILATION:</a:t>
            </a:r>
            <a:endParaRPr lang="en-US" dirty="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6320789" y="447167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عنوان 1"/>
          <p:cNvSpPr>
            <a:spLocks noGrp="1"/>
          </p:cNvSpPr>
          <p:nvPr>
            <p:ph type="title"/>
          </p:nvPr>
        </p:nvSpPr>
        <p:spPr>
          <a:xfrm>
            <a:off x="1038860" y="491490"/>
            <a:ext cx="6670675" cy="615315"/>
          </a:xfrm>
        </p:spPr>
        <p:txBody>
          <a:bodyPr wrap="square"/>
          <a:p>
            <a:r>
              <a:rPr lang="en-US" dirty="0" smtClean="0"/>
              <a:t>PRONE POSITIONING:</a:t>
            </a:r>
            <a:endParaRPr lang="en-US" dirty="0"/>
          </a:p>
        </p:txBody>
      </p:sp>
      <p:sp>
        <p:nvSpPr>
          <p:cNvPr id="555" name="عنصر نائب للمحتوى 2"/>
          <p:cNvSpPr>
            <a:spLocks noGrp="1"/>
          </p:cNvSpPr>
          <p:nvPr>
            <p:ph idx="1"/>
          </p:nvPr>
        </p:nvSpPr>
        <p:spPr/>
        <p:txBody>
          <a:bodyPr/>
          <a:p>
            <a:pPr marL="286385" marR="5080" indent="-274320" algn="just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Prone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positioning can </a:t>
            </a:r>
            <a:r>
              <a:rPr lang="en-US" sz="2600" spc="-2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improve </a:t>
            </a:r>
            <a:r>
              <a:rPr lang="en-US" sz="2600" spc="-2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oxygenation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</a:t>
            </a:r>
            <a:r>
              <a:rPr lang="en-US" sz="2600" spc="-44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patients 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with ARDS and has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been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shown </a:t>
            </a:r>
            <a:r>
              <a:rPr lang="en-US" sz="26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to reduce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mortality in  patients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with </a:t>
            </a:r>
            <a:r>
              <a:rPr lang="en-US" sz="26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severe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ARDS (</a:t>
            </a:r>
            <a:r>
              <a:rPr lang="en-US" sz="2600" spc="-5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PaO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₂/</a:t>
            </a:r>
            <a:r>
              <a:rPr lang="en-US" sz="2600" spc="-5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FiO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₂</a:t>
            </a:r>
            <a:r>
              <a:rPr lang="en-US" sz="2600" spc="-38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&lt;150).</a:t>
            </a:r>
            <a:endParaRPr lang="en-US" sz="26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har char=""/>
            </a:pPr>
            <a:endParaRPr lang="en-US" sz="35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Complications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6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prone positioning, </a:t>
            </a:r>
            <a:r>
              <a:rPr lang="en-US" sz="26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includes</a:t>
            </a:r>
            <a:r>
              <a:rPr lang="en-US" sz="2600" spc="-3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6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:</a:t>
            </a:r>
            <a:endParaRPr lang="en-US" sz="26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652780" marR="682625" lvl="1" indent="-274955">
              <a:lnSpc>
                <a:spcPct val="100000"/>
              </a:lnSpc>
              <a:spcBef>
                <a:spcPts val="310"/>
              </a:spcBef>
              <a:buClr>
                <a:srgbClr val="D5903C"/>
              </a:buClr>
              <a:buSzPct val="85000"/>
              <a:buFont typeface="Wingdings 2" panose="05020102010507070707"/>
              <a:buChar char=""/>
              <a:tabLst>
                <a:tab pos="727075" algn="l"/>
                <a:tab pos="728345" algn="l"/>
              </a:tabLst>
            </a:pPr>
            <a:r>
              <a:rPr lang="en-US" dirty="0">
                <a:solidFill>
                  <a:schemeClr val="bg1"/>
                </a:solidFill>
              </a:rPr>
              <a:t>	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facial </a:t>
            </a:r>
            <a:r>
              <a:rPr lang="en-US" sz="2400" spc="-5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oedema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,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pressure sores,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and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dislodgement</a:t>
            </a:r>
            <a:r>
              <a:rPr lang="en-US" sz="2400" spc="-45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of 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catheters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and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endotracheal</a:t>
            </a:r>
            <a:r>
              <a:rPr lang="en-US" sz="2400" spc="-18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tubes,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Clr>
                <a:srgbClr val="D5903C"/>
              </a:buClr>
              <a:buFont typeface="Wingdings 2" panose="05020102010507070707"/>
              <a:buChar char=""/>
            </a:pPr>
            <a:endParaRPr lang="en-US" sz="305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358140" indent="-346075">
              <a:lnSpc>
                <a:spcPct val="1000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358140" algn="l"/>
                <a:tab pos="358775" algn="l"/>
              </a:tabLst>
            </a:pP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prone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positioning should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only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be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considered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in</a:t>
            </a:r>
            <a:r>
              <a:rPr lang="en-US" sz="2400" spc="-39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patients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pPr marL="286385">
              <a:lnSpc>
                <a:spcPct val="100000"/>
              </a:lnSpc>
            </a:pPr>
            <a:r>
              <a:rPr lang="en-US" sz="240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with </a:t>
            </a:r>
            <a:r>
              <a:rPr lang="en-US" sz="2400" spc="-1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severe 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ARDS (</a:t>
            </a:r>
            <a:r>
              <a:rPr lang="en-US" sz="2400" spc="-5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PaO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₂/</a:t>
            </a:r>
            <a:r>
              <a:rPr lang="en-US" sz="2400" spc="-5" dirty="0" err="1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FiO</a:t>
            </a:r>
            <a:r>
              <a:rPr lang="en-US" sz="2400" spc="-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₂</a:t>
            </a:r>
            <a:r>
              <a:rPr lang="en-US" sz="2400" spc="-225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400" spc="-10" dirty="0">
                <a:solidFill>
                  <a:schemeClr val="bg1"/>
                </a:solidFill>
                <a:latin typeface="Constantia" panose="02030602050306030303"/>
                <a:cs typeface="Constantia" panose="02030602050306030303"/>
              </a:rPr>
              <a:t>&lt;150).</a:t>
            </a:r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  <a:p>
            <a:endParaRPr lang="en-US" sz="2400" dirty="0">
              <a:solidFill>
                <a:schemeClr val="bg1"/>
              </a:solidFill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9143999" y="497205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عنوان 1"/>
          <p:cNvSpPr>
            <a:spLocks noGrp="1"/>
          </p:cNvSpPr>
          <p:nvPr>
            <p:ph type="title"/>
          </p:nvPr>
        </p:nvSpPr>
        <p:spPr>
          <a:xfrm>
            <a:off x="840740" y="377190"/>
            <a:ext cx="4234815" cy="615315"/>
          </a:xfrm>
        </p:spPr>
        <p:txBody>
          <a:bodyPr wrap="square"/>
          <a:p>
            <a:r>
              <a:rPr lang="en-US" dirty="0" smtClean="0"/>
              <a:t>IV FLUIDS:</a:t>
            </a:r>
            <a:endParaRPr lang="en-US" dirty="0"/>
          </a:p>
        </p:txBody>
      </p:sp>
      <p:sp>
        <p:nvSpPr>
          <p:cNvPr id="555" name="عنصر نائب للمحتوى 2"/>
          <p:cNvSpPr>
            <a:spLocks noGrp="1"/>
          </p:cNvSpPr>
          <p:nvPr>
            <p:ph idx="1"/>
          </p:nvPr>
        </p:nvSpPr>
        <p:spPr>
          <a:xfrm>
            <a:off x="738505" y="2018030"/>
            <a:ext cx="7880350" cy="3287395"/>
          </a:xfrm>
        </p:spPr>
        <p:txBody>
          <a:bodyPr>
            <a:normAutofit fontScale="90000" lnSpcReduction="20000"/>
          </a:bodyPr>
          <a:p>
            <a:pPr marL="286385" marR="341630" indent="-274320" algn="just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1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patient's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40" dirty="0">
                <a:latin typeface="Constantia" panose="02030602050306030303"/>
                <a:cs typeface="Constantia" panose="02030602050306030303"/>
              </a:rPr>
              <a:t>fluid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balance</a:t>
            </a:r>
            <a:r>
              <a:rPr lang="en-US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should</a:t>
            </a:r>
            <a:r>
              <a:rPr lang="en-US" spc="-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be</a:t>
            </a:r>
            <a:r>
              <a:rPr lang="en-US" spc="-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maintained</a:t>
            </a:r>
            <a:r>
              <a:rPr lang="en-US" spc="-7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as 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slightly</a:t>
            </a:r>
            <a:r>
              <a:rPr lang="en-US" spc="-10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negative</a:t>
            </a:r>
            <a:r>
              <a:rPr lang="en-US" spc="-1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or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neutral</a:t>
            </a:r>
            <a:r>
              <a:rPr lang="en-US" spc="-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(providing</a:t>
            </a:r>
            <a:r>
              <a:rPr lang="en-US" spc="-4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patient</a:t>
            </a:r>
            <a:r>
              <a:rPr lang="en-US" spc="-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is  not in</a:t>
            </a:r>
            <a:r>
              <a:rPr lang="en-US" spc="-1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shock).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6385" marR="508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364490" algn="l"/>
                <a:tab pos="365125" algn="l"/>
              </a:tabLst>
            </a:pPr>
            <a:r>
              <a:rPr lang="en-US" dirty="0"/>
              <a:t>	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</a:t>
            </a:r>
            <a:r>
              <a:rPr lang="en-US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central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line</a:t>
            </a:r>
            <a:r>
              <a:rPr lang="en-US" spc="-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is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recommended</a:t>
            </a:r>
            <a:r>
              <a:rPr lang="en-US" spc="-4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pc="-9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measure</a:t>
            </a:r>
            <a:r>
              <a:rPr lang="en-US" spc="-114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central 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venous</a:t>
            </a:r>
            <a:r>
              <a:rPr lang="en-US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pressure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(CVP),</a:t>
            </a:r>
            <a:r>
              <a:rPr lang="en-US" spc="-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with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regular</a:t>
            </a:r>
            <a:r>
              <a:rPr lang="en-US" spc="-17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assessments</a:t>
            </a:r>
            <a:r>
              <a:rPr lang="en-US" spc="-1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of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 marL="286385">
              <a:lnSpc>
                <a:spcPct val="100000"/>
              </a:lnSpc>
            </a:pPr>
            <a:r>
              <a:rPr lang="en-US" spc="40" dirty="0">
                <a:latin typeface="Constantia" panose="02030602050306030303"/>
                <a:cs typeface="Constantia" panose="02030602050306030303"/>
              </a:rPr>
              <a:t>fluid</a:t>
            </a:r>
            <a:r>
              <a:rPr lang="en-US" spc="-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status.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1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goal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is</a:t>
            </a:r>
            <a:r>
              <a:rPr lang="en-US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pc="-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keep</a:t>
            </a:r>
            <a:r>
              <a:rPr lang="en-US" spc="-10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pc="-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CVP</a:t>
            </a:r>
            <a:r>
              <a:rPr lang="en-US" spc="-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&lt;4</a:t>
            </a:r>
            <a:r>
              <a:rPr lang="en-US" spc="-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cm</a:t>
            </a:r>
            <a:r>
              <a:rPr lang="en-US" spc="-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35" dirty="0">
                <a:latin typeface="Constantia" panose="02030602050306030303"/>
                <a:cs typeface="Constantia" panose="02030602050306030303"/>
              </a:rPr>
              <a:t>H₂O.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endParaRPr lang="en-US" dirty="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عنوان 1"/>
          <p:cNvSpPr>
            <a:spLocks noGrp="1"/>
          </p:cNvSpPr>
          <p:nvPr>
            <p:ph type="title"/>
          </p:nvPr>
        </p:nvSpPr>
        <p:spPr>
          <a:xfrm>
            <a:off x="525145" y="491490"/>
            <a:ext cx="8242300" cy="635000"/>
          </a:xfrm>
        </p:spPr>
        <p:txBody>
          <a:bodyPr>
            <a:normAutofit fontScale="90000"/>
          </a:bodyPr>
          <a:p>
            <a:r>
              <a:rPr lang="en-US" dirty="0" smtClean="0"/>
              <a:t>IDENTIFICATION OF SOURCE OF INFECTION+ANTI-MICROBIAL THERAPTY</a:t>
            </a:r>
            <a:endParaRPr lang="en-US" dirty="0"/>
          </a:p>
        </p:txBody>
      </p:sp>
      <p:sp>
        <p:nvSpPr>
          <p:cNvPr id="6" name="عنصر نائب للمحتوى 2"/>
          <p:cNvSpPr>
            <a:spLocks noGrp="1"/>
          </p:cNvSpPr>
          <p:nvPr>
            <p:ph idx="1"/>
          </p:nvPr>
        </p:nvSpPr>
        <p:spPr>
          <a:xfrm>
            <a:off x="525145" y="2489199"/>
            <a:ext cx="8093709" cy="3287395"/>
          </a:xfrm>
        </p:spPr>
        <p:txBody>
          <a:bodyPr>
            <a:noAutofit/>
          </a:bodyPr>
          <a:p>
            <a:pPr marL="286385" marR="389890" indent="-274320">
              <a:lnSpc>
                <a:spcPct val="90000"/>
              </a:lnSpc>
              <a:spcBef>
                <a:spcPts val="41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dirty="0">
                <a:latin typeface="Constantia" panose="02030602050306030303"/>
                <a:cs typeface="Constantia" panose="02030602050306030303"/>
              </a:rPr>
              <a:t>In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patients who </a:t>
            </a:r>
            <a:r>
              <a:rPr lang="en-US" sz="2300" spc="-30" dirty="0">
                <a:latin typeface="Constantia" panose="02030602050306030303"/>
                <a:cs typeface="Constantia" panose="02030602050306030303"/>
              </a:rPr>
              <a:t>have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an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infectious cause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for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ARDS 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(e.g.,</a:t>
            </a:r>
            <a:r>
              <a:rPr lang="en-US" sz="2300" spc="-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pneumonia</a:t>
            </a:r>
            <a:r>
              <a:rPr lang="en-US" sz="2300" spc="-1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or</a:t>
            </a:r>
            <a:r>
              <a:rPr lang="en-US" sz="2300" spc="-16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sepsis),</a:t>
            </a:r>
            <a:r>
              <a:rPr lang="en-US" sz="2300" spc="-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z="2300" spc="-114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prompt</a:t>
            </a:r>
            <a:r>
              <a:rPr lang="en-US" sz="2300" spc="-9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initiation</a:t>
            </a:r>
            <a:r>
              <a:rPr lang="en-US" sz="2300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of 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antimicrobials is</a:t>
            </a:r>
            <a:r>
              <a:rPr lang="en-US" sz="2300" spc="-1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important.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 marR="5080" indent="-274320">
              <a:lnSpc>
                <a:spcPct val="9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Empirical antibiotics 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targeted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at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the suspected 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underlying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infection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should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be used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as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soon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as  possible</a:t>
            </a:r>
            <a:r>
              <a:rPr lang="en-US" sz="2300" spc="-1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after</a:t>
            </a:r>
            <a:r>
              <a:rPr lang="en-US" sz="2300" spc="-1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obtaining</a:t>
            </a:r>
            <a:r>
              <a:rPr lang="en-US" sz="2300" spc="-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appropriate</a:t>
            </a:r>
            <a:r>
              <a:rPr lang="en-US" sz="2300" spc="-14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cultures</a:t>
            </a:r>
            <a:r>
              <a:rPr lang="en-US" sz="2300" spc="-9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including  blood,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sputum, and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urine</a:t>
            </a:r>
            <a:r>
              <a:rPr lang="en-US" sz="2300" spc="-3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cultures.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 marR="384175" indent="-274320">
              <a:lnSpc>
                <a:spcPts val="281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Once</a:t>
            </a:r>
            <a:r>
              <a:rPr lang="en-US" sz="2300" spc="-1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culture</a:t>
            </a:r>
            <a:r>
              <a:rPr lang="en-US" sz="2300" spc="-14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results</a:t>
            </a:r>
            <a:r>
              <a:rPr lang="en-US" sz="2300" spc="-1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are</a:t>
            </a:r>
            <a:r>
              <a:rPr lang="en-US" sz="2300" spc="-1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available,</a:t>
            </a:r>
            <a:r>
              <a:rPr lang="en-US" sz="2300" spc="-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the</a:t>
            </a:r>
            <a:r>
              <a:rPr lang="en-US" sz="2300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antimicrobial  regimen can be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tailored for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the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identified</a:t>
            </a:r>
            <a:r>
              <a:rPr lang="en-US" sz="2300" spc="-4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organism.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endParaRPr lang="en-US" sz="1600" dirty="0"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عنوان 1"/>
          <p:cNvSpPr>
            <a:spLocks noGrp="1"/>
          </p:cNvSpPr>
          <p:nvPr>
            <p:ph type="title"/>
          </p:nvPr>
        </p:nvSpPr>
        <p:spPr>
          <a:xfrm>
            <a:off x="1038860" y="491490"/>
            <a:ext cx="6779260" cy="615315"/>
          </a:xfrm>
        </p:spPr>
        <p:txBody>
          <a:bodyPr wrap="square"/>
          <a:p>
            <a:r>
              <a:rPr lang="en-US" dirty="0" smtClean="0"/>
              <a:t>SUPPORATIVE CARE:</a:t>
            </a:r>
            <a:endParaRPr lang="en-US" dirty="0"/>
          </a:p>
        </p:txBody>
      </p:sp>
      <p:sp>
        <p:nvSpPr>
          <p:cNvPr id="557" name="عنصر نائب للمحتوى 2"/>
          <p:cNvSpPr>
            <a:spLocks noGrp="1"/>
          </p:cNvSpPr>
          <p:nvPr>
            <p:ph idx="1"/>
          </p:nvPr>
        </p:nvSpPr>
        <p:spPr/>
        <p:txBody>
          <a:bodyPr>
            <a:noAutofit/>
          </a:bodyPr>
          <a:p>
            <a:pPr marL="287020" indent="-274320">
              <a:lnSpc>
                <a:spcPct val="100000"/>
              </a:lnSpc>
              <a:spcBef>
                <a:spcPts val="100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Prevention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deep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vein</a:t>
            </a:r>
            <a:r>
              <a:rPr lang="en-US" sz="2300" spc="-3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thrombosis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ct val="1000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Blood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glucose</a:t>
            </a:r>
            <a:r>
              <a:rPr lang="en-US" sz="2300" spc="-1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control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 marR="780415" indent="-274320">
              <a:lnSpc>
                <a:spcPts val="23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Prophylaxis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against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stress-induced</a:t>
            </a:r>
            <a:r>
              <a:rPr lang="en-US" sz="2300" spc="-21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gastrointestinal 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Bleeding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 marR="416560" indent="-274320">
              <a:lnSpc>
                <a:spcPts val="2300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300" spc="-5" dirty="0" err="1">
                <a:latin typeface="Constantia" panose="02030602050306030303"/>
                <a:cs typeface="Constantia" panose="02030602050306030303"/>
              </a:rPr>
              <a:t>Haemodynamic</a:t>
            </a:r>
            <a:r>
              <a:rPr lang="en-US" sz="2300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support</a:t>
            </a:r>
            <a:r>
              <a:rPr lang="en-US" sz="2300" spc="-9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20" dirty="0">
                <a:latin typeface="Constantia" panose="02030602050306030303"/>
                <a:cs typeface="Constantia" panose="02030602050306030303"/>
              </a:rPr>
              <a:t>to</a:t>
            </a:r>
            <a:r>
              <a:rPr lang="en-US" sz="2300" spc="-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maintain</a:t>
            </a:r>
            <a:r>
              <a:rPr lang="en-US" sz="2300" spc="-1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a</a:t>
            </a:r>
            <a:r>
              <a:rPr lang="en-US" sz="2300" spc="-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spc="-5" dirty="0">
                <a:latin typeface="Constantia" panose="02030602050306030303"/>
                <a:cs typeface="Constantia" panose="02030602050306030303"/>
              </a:rPr>
              <a:t>mean</a:t>
            </a:r>
            <a:r>
              <a:rPr lang="en-US" sz="2300" b="1" spc="-10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spc="-10" dirty="0">
                <a:latin typeface="Constantia" panose="02030602050306030303"/>
                <a:cs typeface="Constantia" panose="02030602050306030303"/>
              </a:rPr>
              <a:t>arterial  </a:t>
            </a: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pressure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&gt;60</a:t>
            </a:r>
            <a:r>
              <a:rPr lang="en-US" sz="2300" b="1" spc="-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b="1" spc="-5" dirty="0">
                <a:latin typeface="Constantia" panose="02030602050306030303"/>
                <a:cs typeface="Constantia" panose="02030602050306030303"/>
              </a:rPr>
              <a:t>mmHg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7020" indent="-274320">
              <a:lnSpc>
                <a:spcPts val="2595"/>
              </a:lnSpc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6385" algn="l"/>
                <a:tab pos="287020" algn="l"/>
              </a:tabLst>
            </a:pPr>
            <a:r>
              <a:rPr lang="en-US" sz="2300" b="1" spc="-20" dirty="0">
                <a:latin typeface="Constantia" panose="02030602050306030303"/>
                <a:cs typeface="Constantia" panose="02030602050306030303"/>
              </a:rPr>
              <a:t>Transfusion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of </a:t>
            </a:r>
            <a:r>
              <a:rPr lang="en-US" sz="2300" b="1" spc="-15" dirty="0">
                <a:latin typeface="Constantia" panose="02030602050306030303"/>
                <a:cs typeface="Constantia" panose="02030602050306030303"/>
              </a:rPr>
              <a:t>packed red </a:t>
            </a:r>
            <a:r>
              <a:rPr lang="en-US" sz="2300" b="1" dirty="0">
                <a:latin typeface="Constantia" panose="02030602050306030303"/>
                <a:cs typeface="Constantia" panose="02030602050306030303"/>
              </a:rPr>
              <a:t>blood </a:t>
            </a:r>
            <a:r>
              <a:rPr lang="en-US" sz="2300" spc="-15" dirty="0">
                <a:latin typeface="Constantia" panose="02030602050306030303"/>
                <a:cs typeface="Constantia" panose="02030602050306030303"/>
              </a:rPr>
              <a:t>cells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in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patients</a:t>
            </a:r>
            <a:r>
              <a:rPr lang="en-US" sz="2300" spc="-2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with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pPr marL="286385">
              <a:lnSpc>
                <a:spcPts val="2595"/>
              </a:lnSpc>
            </a:pPr>
            <a:r>
              <a:rPr lang="en-US" sz="2300" spc="-5" dirty="0" err="1">
                <a:latin typeface="Constantia" panose="02030602050306030303"/>
                <a:cs typeface="Constantia" panose="02030602050306030303"/>
              </a:rPr>
              <a:t>Hb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10" dirty="0">
                <a:latin typeface="Constantia" panose="02030602050306030303"/>
                <a:cs typeface="Constantia" panose="02030602050306030303"/>
              </a:rPr>
              <a:t>&lt;70 </a:t>
            </a:r>
            <a:r>
              <a:rPr lang="en-US" sz="2300" dirty="0">
                <a:latin typeface="Constantia" panose="02030602050306030303"/>
                <a:cs typeface="Constantia" panose="02030602050306030303"/>
              </a:rPr>
              <a:t>g/L (&lt;7</a:t>
            </a:r>
            <a:r>
              <a:rPr lang="en-US" sz="2300" spc="-21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g/</a:t>
            </a:r>
            <a:r>
              <a:rPr lang="en-US" sz="2300" spc="-5" dirty="0" err="1">
                <a:latin typeface="Constantia" panose="02030602050306030303"/>
                <a:cs typeface="Constantia" panose="02030602050306030303"/>
              </a:rPr>
              <a:t>dL</a:t>
            </a:r>
            <a:r>
              <a:rPr lang="en-US" sz="2300" spc="-5" dirty="0">
                <a:latin typeface="Constantia" panose="02030602050306030303"/>
                <a:cs typeface="Constantia" panose="02030602050306030303"/>
              </a:rPr>
              <a:t>).</a:t>
            </a:r>
            <a:endParaRPr lang="en-US" sz="2300" dirty="0">
              <a:latin typeface="Constantia" panose="02030602050306030303"/>
              <a:cs typeface="Constantia" panose="02030602050306030303"/>
            </a:endParaRPr>
          </a:p>
          <a:p>
            <a:endParaRPr lang="en-US" sz="1400" dirty="0">
              <a:latin typeface="Constantia" panose="02030602050306030303"/>
              <a:cs typeface="Constantia" panose="02030602050306030303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عنوان 1"/>
          <p:cNvSpPr>
            <a:spLocks noGrp="1"/>
          </p:cNvSpPr>
          <p:nvPr>
            <p:ph type="title"/>
          </p:nvPr>
        </p:nvSpPr>
        <p:spPr>
          <a:xfrm>
            <a:off x="1038860" y="491490"/>
            <a:ext cx="6779260" cy="615315"/>
          </a:xfrm>
        </p:spPr>
        <p:txBody>
          <a:bodyPr wrap="square"/>
          <a:p>
            <a:r>
              <a:rPr lang="en-US" dirty="0" smtClean="0"/>
              <a:t>SUPPORATIVE CARE:</a:t>
            </a:r>
            <a:endParaRPr lang="en-US" dirty="0"/>
          </a:p>
        </p:txBody>
      </p:sp>
      <p:sp>
        <p:nvSpPr>
          <p:cNvPr id="549" name="عنصر نائب للمحتوى 2"/>
          <p:cNvSpPr>
            <a:spLocks noGrp="1"/>
          </p:cNvSpPr>
          <p:nvPr>
            <p:ph idx="1"/>
          </p:nvPr>
        </p:nvSpPr>
        <p:spPr>
          <a:xfrm>
            <a:off x="190500" y="1515109"/>
            <a:ext cx="8093709" cy="3287395"/>
          </a:xfrm>
        </p:spPr>
        <p:txBody>
          <a:bodyPr>
            <a:normAutofit fontScale="92500" lnSpcReduction="20000"/>
          </a:bodyPr>
          <a:p>
            <a:pPr marL="287020" indent="-274320">
              <a:lnSpc>
                <a:spcPct val="100000"/>
              </a:lnSpc>
              <a:spcBef>
                <a:spcPts val="10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10" dirty="0">
                <a:latin typeface="Constantia" panose="02030602050306030303"/>
                <a:cs typeface="Constantia" panose="02030602050306030303"/>
              </a:rPr>
              <a:t>Nutrition</a:t>
            </a:r>
            <a:r>
              <a:rPr lang="en-US" spc="-1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should</a:t>
            </a:r>
            <a:r>
              <a:rPr lang="en-US" spc="-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be</a:t>
            </a:r>
            <a:r>
              <a:rPr lang="en-US" spc="-1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provided</a:t>
            </a:r>
            <a:r>
              <a:rPr lang="en-US" spc="-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 err="1">
                <a:latin typeface="Constantia" panose="02030602050306030303"/>
                <a:cs typeface="Constantia" panose="02030602050306030303"/>
              </a:rPr>
              <a:t>enterally</a:t>
            </a:r>
            <a:r>
              <a:rPr lang="en-US" spc="-15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where</a:t>
            </a:r>
            <a:r>
              <a:rPr lang="en-US" spc="-1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possible.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6385" marR="592455" indent="-274320" algn="just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dirty="0">
                <a:latin typeface="Constantia" panose="02030602050306030303"/>
                <a:cs typeface="Constantia" panose="02030602050306030303"/>
              </a:rPr>
              <a:t>Inhaled or 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intravenous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beta-adrenergic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agonists</a:t>
            </a:r>
            <a:r>
              <a:rPr lang="en-US" spc="-48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to 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promote alveolar </a:t>
            </a:r>
            <a:r>
              <a:rPr lang="en-US" spc="40" dirty="0">
                <a:latin typeface="Constantia" panose="02030602050306030303"/>
                <a:cs typeface="Constantia" panose="02030602050306030303"/>
              </a:rPr>
              <a:t>fluid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clearance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and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resolution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of  pulmonary </a:t>
            </a:r>
            <a:r>
              <a:rPr lang="en-US" dirty="0" err="1">
                <a:latin typeface="Constantia" panose="02030602050306030303"/>
                <a:cs typeface="Constantia" panose="02030602050306030303"/>
              </a:rPr>
              <a:t>oedema</a:t>
            </a:r>
            <a:r>
              <a:rPr lang="en-US" spc="-4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are </a:t>
            </a:r>
            <a:r>
              <a:rPr lang="en-US" b="1" dirty="0">
                <a:latin typeface="Constantia" panose="02030602050306030303"/>
                <a:cs typeface="Constantia" panose="02030602050306030303"/>
              </a:rPr>
              <a:t>not </a:t>
            </a:r>
            <a:r>
              <a:rPr lang="en-US" b="1" spc="-5" dirty="0">
                <a:latin typeface="Constantia" panose="02030602050306030303"/>
                <a:cs typeface="Constantia" panose="02030602050306030303"/>
              </a:rPr>
              <a:t>recommended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.</a:t>
            </a:r>
            <a:endParaRPr lang="en-US" dirty="0">
              <a:latin typeface="Constantia" panose="02030602050306030303"/>
              <a:cs typeface="Constantia" panose="02030602050306030303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3A346"/>
              </a:buClr>
              <a:buFont typeface="Wingdings 2" panose="05020102010507070707"/>
              <a:buChar char=""/>
            </a:pPr>
            <a:endParaRPr lang="en-US" sz="3600" dirty="0">
              <a:latin typeface="Constantia" panose="02030602050306030303"/>
              <a:cs typeface="Constantia" panose="02030602050306030303"/>
            </a:endParaRPr>
          </a:p>
          <a:p>
            <a:pPr marL="286385" marR="5080" indent="-274320">
              <a:lnSpc>
                <a:spcPct val="100000"/>
              </a:lnSpc>
              <a:spcBef>
                <a:spcPts val="5"/>
              </a:spcBef>
              <a:buClr>
                <a:srgbClr val="F3A346"/>
              </a:buClr>
              <a:buSzPct val="85000"/>
              <a:buFont typeface="Wingdings 2" panose="05020102010507070707"/>
              <a:buChar char=""/>
              <a:tabLst>
                <a:tab pos="287020" algn="l"/>
              </a:tabLst>
            </a:pPr>
            <a:r>
              <a:rPr lang="en-US" spc="-5" dirty="0">
                <a:latin typeface="Constantia" panose="02030602050306030303"/>
                <a:cs typeface="Constantia" panose="02030602050306030303"/>
              </a:rPr>
              <a:t>Neither</a:t>
            </a:r>
            <a:r>
              <a:rPr lang="en-US" spc="-16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early</a:t>
            </a:r>
            <a:r>
              <a:rPr lang="en-US" spc="-7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nor</a:t>
            </a:r>
            <a:r>
              <a:rPr lang="en-US" spc="-8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late</a:t>
            </a:r>
            <a:r>
              <a:rPr lang="en-US" spc="-1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administration</a:t>
            </a:r>
            <a:r>
              <a:rPr lang="en-US" spc="-12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of</a:t>
            </a:r>
            <a:r>
              <a:rPr lang="en-US" spc="-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5" dirty="0">
                <a:latin typeface="Constantia" panose="02030602050306030303"/>
                <a:cs typeface="Constantia" panose="02030602050306030303"/>
              </a:rPr>
              <a:t>corticosteroids 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has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been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shown </a:t>
            </a:r>
            <a:r>
              <a:rPr lang="en-US" spc="-20" dirty="0">
                <a:latin typeface="Constantia" panose="02030602050306030303"/>
                <a:cs typeface="Constantia" panose="02030602050306030303"/>
              </a:rPr>
              <a:t>to </a:t>
            </a:r>
            <a:r>
              <a:rPr lang="en-US" spc="-25" dirty="0">
                <a:latin typeface="Constantia" panose="02030602050306030303"/>
                <a:cs typeface="Constantia" panose="02030602050306030303"/>
              </a:rPr>
              <a:t>improve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mortality in patients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with 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ARDS,</a:t>
            </a:r>
            <a:r>
              <a:rPr lang="en-US" spc="-10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dirty="0">
                <a:latin typeface="Constantia" panose="02030602050306030303"/>
                <a:cs typeface="Constantia" panose="02030602050306030303"/>
              </a:rPr>
              <a:t>and</a:t>
            </a:r>
            <a:r>
              <a:rPr lang="en-US" spc="-3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their</a:t>
            </a:r>
            <a:r>
              <a:rPr lang="en-US" spc="-1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routine</a:t>
            </a:r>
            <a:r>
              <a:rPr lang="en-US" spc="-13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use</a:t>
            </a:r>
            <a:r>
              <a:rPr lang="en-US" spc="-7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is</a:t>
            </a:r>
            <a:r>
              <a:rPr lang="en-US" spc="-50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5" dirty="0">
                <a:latin typeface="Constantia" panose="02030602050306030303"/>
                <a:cs typeface="Constantia" panose="02030602050306030303"/>
              </a:rPr>
              <a:t>not</a:t>
            </a:r>
            <a:r>
              <a:rPr lang="en-US" spc="-125" dirty="0">
                <a:latin typeface="Constantia" panose="02030602050306030303"/>
                <a:cs typeface="Constantia" panose="02030602050306030303"/>
              </a:rPr>
              <a:t> </a:t>
            </a:r>
            <a:r>
              <a:rPr lang="en-US" spc="-10" dirty="0">
                <a:latin typeface="Constantia" panose="02030602050306030303"/>
                <a:cs typeface="Constantia" panose="02030602050306030303"/>
              </a:rPr>
              <a:t>recommended</a:t>
            </a:r>
            <a:endParaRPr lang="en-US" dirty="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8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P</a:t>
            </a:r>
            <a:r>
              <a:rPr dirty="0"/>
              <a:t>rog</a:t>
            </a:r>
            <a:r>
              <a:rPr spc="-5" dirty="0"/>
              <a:t>n</a:t>
            </a:r>
            <a:r>
              <a:rPr spc="10" dirty="0"/>
              <a:t>o</a:t>
            </a:r>
            <a:r>
              <a:rPr dirty="0"/>
              <a:t>sis</a:t>
            </a:r>
            <a:endParaRPr dirty="0"/>
          </a:p>
        </p:txBody>
      </p:sp>
      <p:sp>
        <p:nvSpPr>
          <p:cNvPr id="549" name="object 549"/>
          <p:cNvSpPr/>
          <p:nvPr/>
        </p:nvSpPr>
        <p:spPr>
          <a:xfrm>
            <a:off x="1043939" y="1652270"/>
            <a:ext cx="87630" cy="0"/>
          </a:xfrm>
          <a:custGeom>
            <a:avLst/>
            <a:gdLst/>
            <a:ahLst/>
            <a:cxnLst/>
            <a:rect l="l" t="t" r="r" b="b"/>
            <a:pathLst>
              <a:path w="87630">
                <a:moveTo>
                  <a:pt x="0" y="0"/>
                </a:moveTo>
                <a:lnTo>
                  <a:pt x="87630" y="0"/>
                </a:lnTo>
              </a:path>
            </a:pathLst>
          </a:custGeom>
          <a:ln w="190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1131569" y="1652270"/>
            <a:ext cx="2162810" cy="0"/>
          </a:xfrm>
          <a:custGeom>
            <a:avLst/>
            <a:gdLst/>
            <a:ahLst/>
            <a:cxnLst/>
            <a:rect l="l" t="t" r="r" b="b"/>
            <a:pathLst>
              <a:path w="2162810">
                <a:moveTo>
                  <a:pt x="0" y="0"/>
                </a:moveTo>
                <a:lnTo>
                  <a:pt x="2162810" y="0"/>
                </a:lnTo>
              </a:path>
            </a:pathLst>
          </a:custGeom>
          <a:ln w="190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 txBox="1"/>
          <p:nvPr/>
        </p:nvSpPr>
        <p:spPr>
          <a:xfrm>
            <a:off x="763269" y="1257300"/>
            <a:ext cx="7969884" cy="47796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88265" marR="258445" algn="just">
              <a:lnSpc>
                <a:spcPct val="100000"/>
              </a:lnSpc>
              <a:spcBef>
                <a:spcPts val="110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368300" algn="l"/>
              </a:tabLst>
            </a:pP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Mortality rate</a:t>
            </a:r>
            <a:r>
              <a:rPr sz="28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: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greater than 50%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between 1979</a:t>
            </a:r>
            <a:r>
              <a:rPr sz="2800" spc="-2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1994,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more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recent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studies show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decline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mortality 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be</a:t>
            </a:r>
            <a:r>
              <a:rPr sz="2800" spc="-10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35%~40%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163195" marR="277495" lvl="1" algn="just">
              <a:lnSpc>
                <a:spcPct val="100000"/>
              </a:lnSpc>
              <a:spcBef>
                <a:spcPts val="1350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458470" algn="l"/>
              </a:tabLst>
            </a:pP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If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accompanied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by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sepsis, 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mortality 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rate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may reach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90%.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major causes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death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 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primary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illness and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secondary  complications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such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as </a:t>
            </a:r>
            <a:r>
              <a:rPr lang="en-US"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organ failure</a:t>
            </a:r>
            <a:r>
              <a:rPr sz="2800" spc="-1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sepsis.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12700" marR="5080">
              <a:lnSpc>
                <a:spcPct val="100000"/>
              </a:lnSpc>
              <a:spcBef>
                <a:spcPts val="2215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290830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Most survivors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are left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 some</a:t>
            </a:r>
            <a:r>
              <a:rPr sz="2800" spc="-229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pulmonary  symptoms (cough, dyspnea, sputum production), which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tend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improve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over</a:t>
            </a:r>
            <a:r>
              <a:rPr sz="2800" spc="-1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time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2672079" y="339090"/>
            <a:ext cx="33858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Summarization</a:t>
            </a:r>
            <a:endParaRPr spc="-5" dirty="0"/>
          </a:p>
        </p:txBody>
      </p:sp>
      <p:sp>
        <p:nvSpPr>
          <p:cNvPr id="549" name="object 549"/>
          <p:cNvSpPr txBox="1"/>
          <p:nvPr/>
        </p:nvSpPr>
        <p:spPr>
          <a:xfrm>
            <a:off x="306070" y="1101090"/>
            <a:ext cx="8535670" cy="4978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81280" algn="just">
              <a:lnSpc>
                <a:spcPct val="100000"/>
              </a:lnSpc>
              <a:spcBef>
                <a:spcPts val="100"/>
              </a:spcBef>
              <a:buClr>
                <a:srgbClr val="FF0033"/>
              </a:buClr>
              <a:buFont typeface="Wingdings" panose="05000000000000000000"/>
              <a:buChar char=""/>
              <a:tabLst>
                <a:tab pos="626110" algn="l"/>
              </a:tabLst>
            </a:pP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denotes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acute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hypoxemic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respiratory failure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following 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systemic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or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pulmonary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insult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without evidence 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HF,and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most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severe form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</a:t>
            </a:r>
            <a:r>
              <a:rPr sz="2800" spc="-2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ALI.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88900" marR="83185" algn="just">
              <a:lnSpc>
                <a:spcPct val="100000"/>
              </a:lnSpc>
              <a:spcBef>
                <a:spcPts val="1320"/>
              </a:spcBef>
              <a:buClr>
                <a:srgbClr val="FF0033"/>
              </a:buClr>
              <a:buFont typeface="Wingdings" panose="05000000000000000000"/>
              <a:buChar char=""/>
              <a:tabLst>
                <a:tab pos="580390" algn="l"/>
              </a:tabLst>
            </a:pP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It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characterized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by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dyspnea, profound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hypoxemia,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decreased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compliance,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diffuse bilateral infiltrates 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on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chest</a:t>
            </a:r>
            <a:r>
              <a:rPr sz="2800" spc="-8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radiography.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12700" marR="5080" algn="just">
              <a:lnSpc>
                <a:spcPct val="100000"/>
              </a:lnSpc>
              <a:spcBef>
                <a:spcPts val="720"/>
              </a:spcBef>
              <a:buClr>
                <a:srgbClr val="FF0033"/>
              </a:buClr>
              <a:buFont typeface="Wingdings" panose="05000000000000000000"/>
              <a:buChar char=""/>
              <a:tabLst>
                <a:tab pos="594360" algn="l"/>
              </a:tabLst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Provision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supplemental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oxygen,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 rest, and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supportive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care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are 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fundamentals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therapy,  endotracheal intubation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mechanical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ventilation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are 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frequently required, Timely correction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the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inciting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clinical  condition 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essential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for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preventing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further</a:t>
            </a:r>
            <a:r>
              <a:rPr sz="2800" spc="-14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injury.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30" y="5182870"/>
                </a:lnTo>
                <a:lnTo>
                  <a:pt x="3683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5698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82141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8214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8585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60" y="5182870"/>
                </a:lnTo>
                <a:lnTo>
                  <a:pt x="3556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7858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75030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7503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71474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7147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677909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30" y="5182870"/>
                </a:lnTo>
                <a:lnTo>
                  <a:pt x="3683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67790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64235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6423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60679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6067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569959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30" y="5182870"/>
                </a:lnTo>
                <a:lnTo>
                  <a:pt x="3683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56995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53440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59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5344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4988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49884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4988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46328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846328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846328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84277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842771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84277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839089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839089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839089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835533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835533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835533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831976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831976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831976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82842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828420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82842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824738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824738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824738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82118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821181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82118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81762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817625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81762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81407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814070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81407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810386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8103869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810386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80683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806830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80683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80327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803275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80327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79971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799719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79971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796163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796163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796163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792480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792480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792480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78892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788924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78892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785368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785368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785368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78181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781811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78181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77825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778255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59" h="3853179">
                <a:moveTo>
                  <a:pt x="0" y="3853179"/>
                </a:moveTo>
                <a:lnTo>
                  <a:pt x="35560" y="3853179"/>
                </a:lnTo>
                <a:lnTo>
                  <a:pt x="3556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77825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774573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774573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774573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771016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7710169" y="1328419"/>
            <a:ext cx="35560" cy="2710180"/>
          </a:xfrm>
          <a:custGeom>
            <a:avLst/>
            <a:gdLst/>
            <a:ahLst/>
            <a:cxnLst/>
            <a:rect l="l" t="t" r="r" b="b"/>
            <a:pathLst>
              <a:path w="35559" h="2710179">
                <a:moveTo>
                  <a:pt x="0" y="2710179"/>
                </a:moveTo>
                <a:lnTo>
                  <a:pt x="35559" y="2710179"/>
                </a:lnTo>
                <a:lnTo>
                  <a:pt x="35559" y="0"/>
                </a:lnTo>
                <a:lnTo>
                  <a:pt x="0" y="0"/>
                </a:lnTo>
                <a:lnTo>
                  <a:pt x="0" y="271017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771016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771016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76746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7674609" y="1328419"/>
            <a:ext cx="35560" cy="2710180"/>
          </a:xfrm>
          <a:custGeom>
            <a:avLst/>
            <a:gdLst/>
            <a:ahLst/>
            <a:cxnLst/>
            <a:rect l="l" t="t" r="r" b="b"/>
            <a:pathLst>
              <a:path w="35559" h="2710179">
                <a:moveTo>
                  <a:pt x="0" y="2710179"/>
                </a:moveTo>
                <a:lnTo>
                  <a:pt x="35560" y="2710179"/>
                </a:lnTo>
                <a:lnTo>
                  <a:pt x="35560" y="0"/>
                </a:lnTo>
                <a:lnTo>
                  <a:pt x="0" y="0"/>
                </a:lnTo>
                <a:lnTo>
                  <a:pt x="0" y="271017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767460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76746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76390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7639050" y="1328419"/>
            <a:ext cx="35560" cy="2710180"/>
          </a:xfrm>
          <a:custGeom>
            <a:avLst/>
            <a:gdLst/>
            <a:ahLst/>
            <a:cxnLst/>
            <a:rect l="l" t="t" r="r" b="b"/>
            <a:pathLst>
              <a:path w="35559" h="2710179">
                <a:moveTo>
                  <a:pt x="0" y="2710179"/>
                </a:moveTo>
                <a:lnTo>
                  <a:pt x="35559" y="2710179"/>
                </a:lnTo>
                <a:lnTo>
                  <a:pt x="35559" y="0"/>
                </a:lnTo>
                <a:lnTo>
                  <a:pt x="0" y="0"/>
                </a:lnTo>
                <a:lnTo>
                  <a:pt x="0" y="2710179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763905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76390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760221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7602219" y="1328419"/>
            <a:ext cx="36830" cy="2710180"/>
          </a:xfrm>
          <a:custGeom>
            <a:avLst/>
            <a:gdLst/>
            <a:ahLst/>
            <a:cxnLst/>
            <a:rect l="l" t="t" r="r" b="b"/>
            <a:pathLst>
              <a:path w="36829" h="2710179">
                <a:moveTo>
                  <a:pt x="0" y="2710179"/>
                </a:moveTo>
                <a:lnTo>
                  <a:pt x="36830" y="2710179"/>
                </a:lnTo>
                <a:lnTo>
                  <a:pt x="36830" y="0"/>
                </a:lnTo>
                <a:lnTo>
                  <a:pt x="0" y="0"/>
                </a:lnTo>
                <a:lnTo>
                  <a:pt x="0" y="2710179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7602219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760221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75666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756665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7566659" y="2425700"/>
            <a:ext cx="35560" cy="1612900"/>
          </a:xfrm>
          <a:custGeom>
            <a:avLst/>
            <a:gdLst/>
            <a:ahLst/>
            <a:cxnLst/>
            <a:rect l="l" t="t" r="r" b="b"/>
            <a:pathLst>
              <a:path w="35559" h="1612900">
                <a:moveTo>
                  <a:pt x="0" y="1612900"/>
                </a:moveTo>
                <a:lnTo>
                  <a:pt x="35560" y="1612900"/>
                </a:lnTo>
                <a:lnTo>
                  <a:pt x="35560" y="0"/>
                </a:lnTo>
                <a:lnTo>
                  <a:pt x="0" y="0"/>
                </a:lnTo>
                <a:lnTo>
                  <a:pt x="0" y="161290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756665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75666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75311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753110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7531100" y="2425700"/>
            <a:ext cx="35560" cy="1612900"/>
          </a:xfrm>
          <a:custGeom>
            <a:avLst/>
            <a:gdLst/>
            <a:ahLst/>
            <a:cxnLst/>
            <a:rect l="l" t="t" r="r" b="b"/>
            <a:pathLst>
              <a:path w="35559" h="1612900">
                <a:moveTo>
                  <a:pt x="0" y="1612900"/>
                </a:moveTo>
                <a:lnTo>
                  <a:pt x="35559" y="1612900"/>
                </a:lnTo>
                <a:lnTo>
                  <a:pt x="35559" y="0"/>
                </a:lnTo>
                <a:lnTo>
                  <a:pt x="0" y="0"/>
                </a:lnTo>
                <a:lnTo>
                  <a:pt x="0" y="161290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753110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75311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74955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749554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7495540" y="2425700"/>
            <a:ext cx="35560" cy="1612900"/>
          </a:xfrm>
          <a:custGeom>
            <a:avLst/>
            <a:gdLst/>
            <a:ahLst/>
            <a:cxnLst/>
            <a:rect l="l" t="t" r="r" b="b"/>
            <a:pathLst>
              <a:path w="35559" h="1612900">
                <a:moveTo>
                  <a:pt x="0" y="1612900"/>
                </a:moveTo>
                <a:lnTo>
                  <a:pt x="35559" y="1612900"/>
                </a:lnTo>
                <a:lnTo>
                  <a:pt x="35559" y="0"/>
                </a:lnTo>
                <a:lnTo>
                  <a:pt x="0" y="0"/>
                </a:lnTo>
                <a:lnTo>
                  <a:pt x="0" y="161290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749554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74955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745870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7458709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7458709" y="2425700"/>
            <a:ext cx="36830" cy="1612900"/>
          </a:xfrm>
          <a:custGeom>
            <a:avLst/>
            <a:gdLst/>
            <a:ahLst/>
            <a:cxnLst/>
            <a:rect l="l" t="t" r="r" b="b"/>
            <a:pathLst>
              <a:path w="36829" h="1612900">
                <a:moveTo>
                  <a:pt x="0" y="1612900"/>
                </a:moveTo>
                <a:lnTo>
                  <a:pt x="36830" y="1612900"/>
                </a:lnTo>
                <a:lnTo>
                  <a:pt x="36830" y="0"/>
                </a:lnTo>
                <a:lnTo>
                  <a:pt x="0" y="0"/>
                </a:lnTo>
                <a:lnTo>
                  <a:pt x="0" y="161290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7458709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745870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74231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742315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7423150" y="2425700"/>
            <a:ext cx="35560" cy="1612900"/>
          </a:xfrm>
          <a:custGeom>
            <a:avLst/>
            <a:gdLst/>
            <a:ahLst/>
            <a:cxnLst/>
            <a:rect l="l" t="t" r="r" b="b"/>
            <a:pathLst>
              <a:path w="35559" h="1612900">
                <a:moveTo>
                  <a:pt x="0" y="1612900"/>
                </a:moveTo>
                <a:lnTo>
                  <a:pt x="35559" y="1612900"/>
                </a:lnTo>
                <a:lnTo>
                  <a:pt x="35559" y="0"/>
                </a:lnTo>
                <a:lnTo>
                  <a:pt x="0" y="0"/>
                </a:lnTo>
                <a:lnTo>
                  <a:pt x="0" y="161290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742315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74231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73875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738759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738759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738759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738759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73875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735203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735203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735203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735203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735203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735203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731646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731646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731646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731646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731646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731646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727964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727964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727964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27964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27964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27964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24408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24408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24408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24408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24408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24408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2085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20851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20851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20851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20851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2085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17169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17169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17169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17169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17169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17169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13613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13613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13613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13613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13613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13613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10056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10056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10056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10056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10056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10056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0650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06500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06500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06500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06500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0650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02818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02818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02818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02818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02818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02818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69926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699261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699261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699261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699261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69926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69570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695705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695705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695705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695705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69570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69215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692150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692150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692150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692150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69215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68859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688594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688594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688594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688594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8859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84910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849109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849109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6849109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6849109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84910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68135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81355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681355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81355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81355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135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7779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77799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677799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77799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77799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7779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674115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6741159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6741159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6741159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6741159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674115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67056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670560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670560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670560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670560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67056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66700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667004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667004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667004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667004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66700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663448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663448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663448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663448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663448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663448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659891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659891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659891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659891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659891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659891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656209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656209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656209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656209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656209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656209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652653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60" y="687070"/>
                </a:lnTo>
                <a:lnTo>
                  <a:pt x="3556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652653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60" y="576579"/>
                </a:lnTo>
                <a:lnTo>
                  <a:pt x="3556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652653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652653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60" y="546100"/>
                </a:lnTo>
                <a:lnTo>
                  <a:pt x="3556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652653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60" y="622300"/>
                </a:lnTo>
                <a:lnTo>
                  <a:pt x="3556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652653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60" y="730249"/>
                </a:lnTo>
                <a:lnTo>
                  <a:pt x="3556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649097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59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649097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59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649097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649097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59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649097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59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649097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59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64554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645540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645540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645540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645540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64554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641857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6418579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6418579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6418579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30" y="546100"/>
                </a:lnTo>
                <a:lnTo>
                  <a:pt x="36830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6418579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30" y="622300"/>
                </a:lnTo>
                <a:lnTo>
                  <a:pt x="36830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641857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638302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638302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638302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638302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638302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638302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63474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634745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634745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634745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634745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63474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63119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631190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631190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631190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631190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63119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627507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627507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29" y="576579"/>
                </a:lnTo>
                <a:lnTo>
                  <a:pt x="3682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627507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627507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627507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29" y="622300"/>
                </a:lnTo>
                <a:lnTo>
                  <a:pt x="3682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627507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62395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623950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623950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623950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623950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62395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62039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620395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620395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620395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620395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62039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61683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616839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616839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616839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616839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61683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613282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613282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613282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613282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613282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613282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609600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609600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29" y="576579"/>
                </a:lnTo>
                <a:lnTo>
                  <a:pt x="3682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609600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609600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609600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29" y="622300"/>
                </a:lnTo>
                <a:lnTo>
                  <a:pt x="3682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609600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60604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606044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606044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6060440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6060440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60604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602487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602487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602487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6024879" y="34925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6024879" y="4559300"/>
            <a:ext cx="35560" cy="622300"/>
          </a:xfrm>
          <a:custGeom>
            <a:avLst/>
            <a:gdLst/>
            <a:ahLst/>
            <a:cxnLst/>
            <a:rect l="l" t="t" r="r" b="b"/>
            <a:pathLst>
              <a:path w="35560" h="622300">
                <a:moveTo>
                  <a:pt x="0" y="622300"/>
                </a:moveTo>
                <a:lnTo>
                  <a:pt x="35559" y="622300"/>
                </a:lnTo>
                <a:lnTo>
                  <a:pt x="3555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602487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598805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5988050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29" y="576579"/>
                </a:lnTo>
                <a:lnTo>
                  <a:pt x="3682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5988050" y="24257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5988050" y="3492500"/>
            <a:ext cx="36830" cy="546100"/>
          </a:xfrm>
          <a:custGeom>
            <a:avLst/>
            <a:gdLst/>
            <a:ahLst/>
            <a:cxnLst/>
            <a:rect l="l" t="t" r="r" b="b"/>
            <a:pathLst>
              <a:path w="36829" h="546100">
                <a:moveTo>
                  <a:pt x="0" y="546100"/>
                </a:moveTo>
                <a:lnTo>
                  <a:pt x="36829" y="546100"/>
                </a:lnTo>
                <a:lnTo>
                  <a:pt x="3682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5988050" y="4559300"/>
            <a:ext cx="36830" cy="622300"/>
          </a:xfrm>
          <a:custGeom>
            <a:avLst/>
            <a:gdLst/>
            <a:ahLst/>
            <a:cxnLst/>
            <a:rect l="l" t="t" r="r" b="b"/>
            <a:pathLst>
              <a:path w="36829" h="622300">
                <a:moveTo>
                  <a:pt x="0" y="622300"/>
                </a:moveTo>
                <a:lnTo>
                  <a:pt x="36829" y="622300"/>
                </a:lnTo>
                <a:lnTo>
                  <a:pt x="36829" y="0"/>
                </a:lnTo>
                <a:lnTo>
                  <a:pt x="0" y="0"/>
                </a:lnTo>
                <a:lnTo>
                  <a:pt x="0" y="62230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598805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59524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595249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5952490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5952490" y="3492500"/>
            <a:ext cx="35560" cy="1689100"/>
          </a:xfrm>
          <a:custGeom>
            <a:avLst/>
            <a:gdLst/>
            <a:ahLst/>
            <a:cxnLst/>
            <a:rect l="l" t="t" r="r" b="b"/>
            <a:pathLst>
              <a:path w="35560" h="1689100">
                <a:moveTo>
                  <a:pt x="0" y="1689100"/>
                </a:moveTo>
                <a:lnTo>
                  <a:pt x="35559" y="1689100"/>
                </a:lnTo>
                <a:lnTo>
                  <a:pt x="35559" y="0"/>
                </a:lnTo>
                <a:lnTo>
                  <a:pt x="0" y="0"/>
                </a:lnTo>
                <a:lnTo>
                  <a:pt x="0" y="168910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59524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591692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591692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5916929" y="2425700"/>
            <a:ext cx="35560" cy="546100"/>
          </a:xfrm>
          <a:custGeom>
            <a:avLst/>
            <a:gdLst/>
            <a:ahLst/>
            <a:cxnLst/>
            <a:rect l="l" t="t" r="r" b="b"/>
            <a:pathLst>
              <a:path w="35560" h="546100">
                <a:moveTo>
                  <a:pt x="0" y="546100"/>
                </a:moveTo>
                <a:lnTo>
                  <a:pt x="35559" y="546100"/>
                </a:lnTo>
                <a:lnTo>
                  <a:pt x="35559" y="0"/>
                </a:lnTo>
                <a:lnTo>
                  <a:pt x="0" y="0"/>
                </a:lnTo>
                <a:lnTo>
                  <a:pt x="0" y="54610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5916929" y="3492500"/>
            <a:ext cx="35560" cy="1689100"/>
          </a:xfrm>
          <a:custGeom>
            <a:avLst/>
            <a:gdLst/>
            <a:ahLst/>
            <a:cxnLst/>
            <a:rect l="l" t="t" r="r" b="b"/>
            <a:pathLst>
              <a:path w="35560" h="1689100">
                <a:moveTo>
                  <a:pt x="0" y="1689100"/>
                </a:moveTo>
                <a:lnTo>
                  <a:pt x="35559" y="1689100"/>
                </a:lnTo>
                <a:lnTo>
                  <a:pt x="35559" y="0"/>
                </a:lnTo>
                <a:lnTo>
                  <a:pt x="0" y="0"/>
                </a:lnTo>
                <a:lnTo>
                  <a:pt x="0" y="168910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591692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588137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5881370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5881370" y="2425700"/>
            <a:ext cx="35560" cy="2755900"/>
          </a:xfrm>
          <a:custGeom>
            <a:avLst/>
            <a:gdLst/>
            <a:ahLst/>
            <a:cxnLst/>
            <a:rect l="l" t="t" r="r" b="b"/>
            <a:pathLst>
              <a:path w="35560" h="2755900">
                <a:moveTo>
                  <a:pt x="0" y="2755900"/>
                </a:moveTo>
                <a:lnTo>
                  <a:pt x="35559" y="2755900"/>
                </a:lnTo>
                <a:lnTo>
                  <a:pt x="35559" y="0"/>
                </a:lnTo>
                <a:lnTo>
                  <a:pt x="0" y="0"/>
                </a:lnTo>
                <a:lnTo>
                  <a:pt x="0" y="275590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588137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58458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5845809" y="1328419"/>
            <a:ext cx="35560" cy="576580"/>
          </a:xfrm>
          <a:custGeom>
            <a:avLst/>
            <a:gdLst/>
            <a:ahLst/>
            <a:cxnLst/>
            <a:rect l="l" t="t" r="r" b="b"/>
            <a:pathLst>
              <a:path w="35560" h="576580">
                <a:moveTo>
                  <a:pt x="0" y="576579"/>
                </a:moveTo>
                <a:lnTo>
                  <a:pt x="35559" y="576579"/>
                </a:lnTo>
                <a:lnTo>
                  <a:pt x="35559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5845809" y="2425700"/>
            <a:ext cx="35560" cy="2755900"/>
          </a:xfrm>
          <a:custGeom>
            <a:avLst/>
            <a:gdLst/>
            <a:ahLst/>
            <a:cxnLst/>
            <a:rect l="l" t="t" r="r" b="b"/>
            <a:pathLst>
              <a:path w="35560" h="2755900">
                <a:moveTo>
                  <a:pt x="0" y="2755900"/>
                </a:moveTo>
                <a:lnTo>
                  <a:pt x="35559" y="2755900"/>
                </a:lnTo>
                <a:lnTo>
                  <a:pt x="35559" y="0"/>
                </a:lnTo>
                <a:lnTo>
                  <a:pt x="0" y="0"/>
                </a:lnTo>
                <a:lnTo>
                  <a:pt x="0" y="275590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58458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580897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5808979" y="1328419"/>
            <a:ext cx="36830" cy="576580"/>
          </a:xfrm>
          <a:custGeom>
            <a:avLst/>
            <a:gdLst/>
            <a:ahLst/>
            <a:cxnLst/>
            <a:rect l="l" t="t" r="r" b="b"/>
            <a:pathLst>
              <a:path w="36829" h="576580">
                <a:moveTo>
                  <a:pt x="0" y="576579"/>
                </a:moveTo>
                <a:lnTo>
                  <a:pt x="36830" y="576579"/>
                </a:lnTo>
                <a:lnTo>
                  <a:pt x="36830" y="0"/>
                </a:lnTo>
                <a:lnTo>
                  <a:pt x="0" y="0"/>
                </a:lnTo>
                <a:lnTo>
                  <a:pt x="0" y="576579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5808979" y="2425700"/>
            <a:ext cx="36830" cy="2755900"/>
          </a:xfrm>
          <a:custGeom>
            <a:avLst/>
            <a:gdLst/>
            <a:ahLst/>
            <a:cxnLst/>
            <a:rect l="l" t="t" r="r" b="b"/>
            <a:pathLst>
              <a:path w="36829" h="2755900">
                <a:moveTo>
                  <a:pt x="0" y="2755900"/>
                </a:moveTo>
                <a:lnTo>
                  <a:pt x="36830" y="2755900"/>
                </a:lnTo>
                <a:lnTo>
                  <a:pt x="36830" y="0"/>
                </a:lnTo>
                <a:lnTo>
                  <a:pt x="0" y="0"/>
                </a:lnTo>
                <a:lnTo>
                  <a:pt x="0" y="275590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580897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577342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577342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577342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57378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573785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57378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57023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570230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57023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566547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566547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29" y="3853179"/>
                </a:lnTo>
                <a:lnTo>
                  <a:pt x="3682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566547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56299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562990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56299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55943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559435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55943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55587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555879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55587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552195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5521959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29" y="3853179"/>
                </a:lnTo>
                <a:lnTo>
                  <a:pt x="3682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552195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54864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548640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54864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545084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545084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54508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541527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541527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541527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537972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537972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537972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534289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534289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534289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530732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530732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530732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527177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527177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527177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523494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30" y="687070"/>
                </a:lnTo>
                <a:lnTo>
                  <a:pt x="36830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523494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30" y="3853179"/>
                </a:lnTo>
                <a:lnTo>
                  <a:pt x="36830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523494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519937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519937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519937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516382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516382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516382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512825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512825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51282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50927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509270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50927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5055870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5055870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29" y="3853179"/>
                </a:lnTo>
                <a:lnTo>
                  <a:pt x="3682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505587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5020309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5020309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50203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498475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498475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49847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494919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494919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49491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4912359" y="0"/>
            <a:ext cx="36830" cy="687070"/>
          </a:xfrm>
          <a:custGeom>
            <a:avLst/>
            <a:gdLst/>
            <a:ahLst/>
            <a:cxnLst/>
            <a:rect l="l" t="t" r="r" b="b"/>
            <a:pathLst>
              <a:path w="36829" h="687070">
                <a:moveTo>
                  <a:pt x="0" y="687070"/>
                </a:moveTo>
                <a:lnTo>
                  <a:pt x="36829" y="687070"/>
                </a:lnTo>
                <a:lnTo>
                  <a:pt x="3682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4912359" y="1328419"/>
            <a:ext cx="36830" cy="3853179"/>
          </a:xfrm>
          <a:custGeom>
            <a:avLst/>
            <a:gdLst/>
            <a:ahLst/>
            <a:cxnLst/>
            <a:rect l="l" t="t" r="r" b="b"/>
            <a:pathLst>
              <a:path w="36829" h="3853179">
                <a:moveTo>
                  <a:pt x="0" y="3853179"/>
                </a:moveTo>
                <a:lnTo>
                  <a:pt x="36829" y="3853179"/>
                </a:lnTo>
                <a:lnTo>
                  <a:pt x="3682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491235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4876800" y="0"/>
            <a:ext cx="35560" cy="687070"/>
          </a:xfrm>
          <a:custGeom>
            <a:avLst/>
            <a:gdLst/>
            <a:ahLst/>
            <a:cxnLst/>
            <a:rect l="l" t="t" r="r" b="b"/>
            <a:pathLst>
              <a:path w="35560" h="687070">
                <a:moveTo>
                  <a:pt x="0" y="687070"/>
                </a:moveTo>
                <a:lnTo>
                  <a:pt x="35559" y="687070"/>
                </a:lnTo>
                <a:lnTo>
                  <a:pt x="35559" y="0"/>
                </a:lnTo>
                <a:lnTo>
                  <a:pt x="0" y="0"/>
                </a:lnTo>
                <a:lnTo>
                  <a:pt x="0" y="68707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4876800" y="1328419"/>
            <a:ext cx="35560" cy="3853179"/>
          </a:xfrm>
          <a:custGeom>
            <a:avLst/>
            <a:gdLst/>
            <a:ahLst/>
            <a:cxnLst/>
            <a:rect l="l" t="t" r="r" b="b"/>
            <a:pathLst>
              <a:path w="35560" h="3853179">
                <a:moveTo>
                  <a:pt x="0" y="3853179"/>
                </a:moveTo>
                <a:lnTo>
                  <a:pt x="35559" y="3853179"/>
                </a:lnTo>
                <a:lnTo>
                  <a:pt x="35559" y="0"/>
                </a:lnTo>
                <a:lnTo>
                  <a:pt x="0" y="0"/>
                </a:lnTo>
                <a:lnTo>
                  <a:pt x="0" y="3853179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487680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484124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484124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480567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480567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4768850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29" y="5182870"/>
                </a:lnTo>
                <a:lnTo>
                  <a:pt x="3682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476885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29" y="730249"/>
                </a:lnTo>
                <a:lnTo>
                  <a:pt x="3682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473329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473329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469772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469772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466217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466217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4625340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30" y="5182870"/>
                </a:lnTo>
                <a:lnTo>
                  <a:pt x="3683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4625340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458977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458977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455422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455422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451865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451865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4481829" y="0"/>
            <a:ext cx="36830" cy="5182870"/>
          </a:xfrm>
          <a:custGeom>
            <a:avLst/>
            <a:gdLst/>
            <a:ahLst/>
            <a:cxnLst/>
            <a:rect l="l" t="t" r="r" b="b"/>
            <a:pathLst>
              <a:path w="36829" h="5182870">
                <a:moveTo>
                  <a:pt x="0" y="5182870"/>
                </a:moveTo>
                <a:lnTo>
                  <a:pt x="36830" y="5182870"/>
                </a:lnTo>
                <a:lnTo>
                  <a:pt x="36830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4481829" y="6129020"/>
            <a:ext cx="36830" cy="730250"/>
          </a:xfrm>
          <a:custGeom>
            <a:avLst/>
            <a:gdLst/>
            <a:ahLst/>
            <a:cxnLst/>
            <a:rect l="l" t="t" r="r" b="b"/>
            <a:pathLst>
              <a:path w="36829" h="730250">
                <a:moveTo>
                  <a:pt x="0" y="730249"/>
                </a:moveTo>
                <a:lnTo>
                  <a:pt x="36830" y="730249"/>
                </a:lnTo>
                <a:lnTo>
                  <a:pt x="36830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444627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444627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4410709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4410709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4375150" y="0"/>
            <a:ext cx="35560" cy="5182870"/>
          </a:xfrm>
          <a:custGeom>
            <a:avLst/>
            <a:gdLst/>
            <a:ahLst/>
            <a:cxnLst/>
            <a:rect l="l" t="t" r="r" b="b"/>
            <a:pathLst>
              <a:path w="35560" h="5182870">
                <a:moveTo>
                  <a:pt x="0" y="5182870"/>
                </a:moveTo>
                <a:lnTo>
                  <a:pt x="35559" y="5182870"/>
                </a:lnTo>
                <a:lnTo>
                  <a:pt x="35559" y="0"/>
                </a:lnTo>
                <a:lnTo>
                  <a:pt x="0" y="0"/>
                </a:lnTo>
                <a:lnTo>
                  <a:pt x="0" y="518287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4375150" y="6129020"/>
            <a:ext cx="35560" cy="730250"/>
          </a:xfrm>
          <a:custGeom>
            <a:avLst/>
            <a:gdLst/>
            <a:ahLst/>
            <a:cxnLst/>
            <a:rect l="l" t="t" r="r" b="b"/>
            <a:pathLst>
              <a:path w="35560" h="730250">
                <a:moveTo>
                  <a:pt x="0" y="730249"/>
                </a:moveTo>
                <a:lnTo>
                  <a:pt x="35559" y="730249"/>
                </a:lnTo>
                <a:lnTo>
                  <a:pt x="35559" y="0"/>
                </a:lnTo>
                <a:lnTo>
                  <a:pt x="0" y="0"/>
                </a:lnTo>
                <a:lnTo>
                  <a:pt x="0" y="730249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8" name="object 628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9" name="object 629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0" name="object 630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1" name="object 631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2" name="object 632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3" name="object 633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4" name="object 634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5" name="object 635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6" name="object 636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7" name="object 637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8" name="object 638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9" name="object 639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/>
          <p:cNvSpPr/>
          <p:nvPr/>
        </p:nvSpPr>
        <p:spPr>
          <a:xfrm>
            <a:off x="8684894" y="5086350"/>
            <a:ext cx="0" cy="95250"/>
          </a:xfrm>
          <a:custGeom>
            <a:avLst/>
            <a:gdLst/>
            <a:ahLst/>
            <a:cxnLst/>
            <a:rect l="l" t="t" r="r" b="b"/>
            <a:pathLst>
              <a:path h="95250">
                <a:moveTo>
                  <a:pt x="0" y="0"/>
                </a:moveTo>
                <a:lnTo>
                  <a:pt x="0" y="952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2" name="object 64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3" name="object 64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4" name="object 64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5" name="object 64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6" name="object 64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7" name="object 64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8" name="object 64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9" name="object 64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0" name="object 65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1" name="object 65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2" name="object 65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3" name="object 65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4" name="object 65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5" name="object 65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6" name="object 65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7" name="object 65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8" name="object 65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9" name="object 65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0" name="object 66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1" name="object 66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2" name="object 66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3" name="object 66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4" name="object 66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5" name="object 66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6" name="object 66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7" name="object 667"/>
          <p:cNvSpPr/>
          <p:nvPr/>
        </p:nvSpPr>
        <p:spPr>
          <a:xfrm>
            <a:off x="8684894" y="6129020"/>
            <a:ext cx="0" cy="48260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0"/>
                </a:moveTo>
                <a:lnTo>
                  <a:pt x="0" y="4825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/>
          <p:cNvSpPr/>
          <p:nvPr/>
        </p:nvSpPr>
        <p:spPr>
          <a:xfrm>
            <a:off x="8684894" y="6177279"/>
            <a:ext cx="0" cy="668020"/>
          </a:xfrm>
          <a:custGeom>
            <a:avLst/>
            <a:gdLst/>
            <a:ahLst/>
            <a:cxnLst/>
            <a:rect l="l" t="t" r="r" b="b"/>
            <a:pathLst>
              <a:path h="668020">
                <a:moveTo>
                  <a:pt x="0" y="0"/>
                </a:moveTo>
                <a:lnTo>
                  <a:pt x="0" y="668019"/>
                </a:lnTo>
              </a:path>
            </a:pathLst>
          </a:custGeom>
          <a:ln w="26670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0" name="object 67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1" name="object 67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2" name="object 67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3" name="object 67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4" name="object 67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5" name="object 67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6" name="object 67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7" name="object 67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8" name="object 67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79" name="object 67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0" name="object 68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1" name="object 68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2" name="object 68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3" name="object 68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4" name="object 68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5" name="object 68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6" name="object 68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7" name="object 68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8" name="object 68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9" name="object 68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0" name="object 69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1" name="object 69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2" name="object 69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3" name="object 69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4" name="object 69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5" name="object 69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6" name="object 69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7" name="object 69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8" name="object 69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9" name="object 69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0" name="object 70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1" name="object 70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2" name="object 70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3" name="object 70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4" name="object 70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5" name="object 70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6" name="object 70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7" name="object 70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8" name="object 70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9" name="object 70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0" name="object 71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1" name="object 71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2" name="object 71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3" name="object 71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4" name="object 71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5" name="object 715"/>
          <p:cNvSpPr/>
          <p:nvPr/>
        </p:nvSpPr>
        <p:spPr>
          <a:xfrm>
            <a:off x="7354569" y="2796539"/>
            <a:ext cx="0" cy="175260"/>
          </a:xfrm>
          <a:custGeom>
            <a:avLst/>
            <a:gdLst/>
            <a:ahLst/>
            <a:cxnLst/>
            <a:rect l="l" t="t" r="r" b="b"/>
            <a:pathLst>
              <a:path h="175260">
                <a:moveTo>
                  <a:pt x="0" y="0"/>
                </a:moveTo>
                <a:lnTo>
                  <a:pt x="0" y="175260"/>
                </a:lnTo>
              </a:path>
            </a:pathLst>
          </a:custGeom>
          <a:ln w="27939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6" name="object 716"/>
          <p:cNvSpPr/>
          <p:nvPr/>
        </p:nvSpPr>
        <p:spPr>
          <a:xfrm>
            <a:off x="7340600" y="3506470"/>
            <a:ext cx="27940" cy="0"/>
          </a:xfrm>
          <a:custGeom>
            <a:avLst/>
            <a:gdLst/>
            <a:ahLst/>
            <a:cxnLst/>
            <a:rect l="l" t="t" r="r" b="b"/>
            <a:pathLst>
              <a:path w="27940">
                <a:moveTo>
                  <a:pt x="0" y="0"/>
                </a:moveTo>
                <a:lnTo>
                  <a:pt x="27940" y="0"/>
                </a:lnTo>
              </a:path>
            </a:pathLst>
          </a:custGeom>
          <a:ln w="27939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7" name="object 717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8" name="object 718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9" name="object 719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1" name="object 721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2" name="object 722"/>
          <p:cNvSpPr/>
          <p:nvPr/>
        </p:nvSpPr>
        <p:spPr>
          <a:xfrm>
            <a:off x="7219315" y="2707639"/>
            <a:ext cx="0" cy="264160"/>
          </a:xfrm>
          <a:custGeom>
            <a:avLst/>
            <a:gdLst/>
            <a:ahLst/>
            <a:cxnLst/>
            <a:rect l="l" t="t" r="r" b="b"/>
            <a:pathLst>
              <a:path h="264160">
                <a:moveTo>
                  <a:pt x="0" y="0"/>
                </a:moveTo>
                <a:lnTo>
                  <a:pt x="0" y="26416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4" name="object 724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5" name="object 725"/>
          <p:cNvSpPr/>
          <p:nvPr/>
        </p:nvSpPr>
        <p:spPr>
          <a:xfrm>
            <a:off x="7164705" y="2682239"/>
            <a:ext cx="0" cy="289560"/>
          </a:xfrm>
          <a:custGeom>
            <a:avLst/>
            <a:gdLst/>
            <a:ahLst/>
            <a:cxnLst/>
            <a:rect l="l" t="t" r="r" b="b"/>
            <a:pathLst>
              <a:path h="289560">
                <a:moveTo>
                  <a:pt x="0" y="0"/>
                </a:moveTo>
                <a:lnTo>
                  <a:pt x="0" y="289560"/>
                </a:lnTo>
              </a:path>
            </a:pathLst>
          </a:custGeom>
          <a:ln w="26669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7" name="object 727"/>
          <p:cNvSpPr/>
          <p:nvPr/>
        </p:nvSpPr>
        <p:spPr>
          <a:xfrm>
            <a:off x="7123430" y="2644139"/>
            <a:ext cx="27940" cy="327660"/>
          </a:xfrm>
          <a:custGeom>
            <a:avLst/>
            <a:gdLst/>
            <a:ahLst/>
            <a:cxnLst/>
            <a:rect l="l" t="t" r="r" b="b"/>
            <a:pathLst>
              <a:path w="27940" h="327660">
                <a:moveTo>
                  <a:pt x="0" y="327660"/>
                </a:moveTo>
                <a:lnTo>
                  <a:pt x="27940" y="327660"/>
                </a:lnTo>
                <a:lnTo>
                  <a:pt x="27940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449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8" name="object 728"/>
          <p:cNvSpPr/>
          <p:nvPr/>
        </p:nvSpPr>
        <p:spPr>
          <a:xfrm>
            <a:off x="7096759" y="2644139"/>
            <a:ext cx="26670" cy="327660"/>
          </a:xfrm>
          <a:custGeom>
            <a:avLst/>
            <a:gdLst/>
            <a:ahLst/>
            <a:cxnLst/>
            <a:rect l="l" t="t" r="r" b="b"/>
            <a:pathLst>
              <a:path w="26670" h="327660">
                <a:moveTo>
                  <a:pt x="0" y="327660"/>
                </a:moveTo>
                <a:lnTo>
                  <a:pt x="26669" y="327660"/>
                </a:lnTo>
                <a:lnTo>
                  <a:pt x="26669" y="0"/>
                </a:lnTo>
                <a:lnTo>
                  <a:pt x="0" y="0"/>
                </a:lnTo>
                <a:lnTo>
                  <a:pt x="0" y="32766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9" name="object 729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0" name="object 730"/>
          <p:cNvSpPr/>
          <p:nvPr/>
        </p:nvSpPr>
        <p:spPr>
          <a:xfrm>
            <a:off x="7083425" y="2631439"/>
            <a:ext cx="0" cy="340360"/>
          </a:xfrm>
          <a:custGeom>
            <a:avLst/>
            <a:gdLst/>
            <a:ahLst/>
            <a:cxnLst/>
            <a:rect l="l" t="t" r="r" b="b"/>
            <a:pathLst>
              <a:path h="340360">
                <a:moveTo>
                  <a:pt x="0" y="0"/>
                </a:moveTo>
                <a:lnTo>
                  <a:pt x="0" y="34036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2" name="object 732"/>
          <p:cNvSpPr/>
          <p:nvPr/>
        </p:nvSpPr>
        <p:spPr>
          <a:xfrm>
            <a:off x="7056119" y="2618739"/>
            <a:ext cx="0" cy="353060"/>
          </a:xfrm>
          <a:custGeom>
            <a:avLst/>
            <a:gdLst/>
            <a:ahLst/>
            <a:cxnLst/>
            <a:rect l="l" t="t" r="r" b="b"/>
            <a:pathLst>
              <a:path h="353060">
                <a:moveTo>
                  <a:pt x="0" y="0"/>
                </a:moveTo>
                <a:lnTo>
                  <a:pt x="0" y="35306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4" name="object 73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7028815" y="2593339"/>
            <a:ext cx="0" cy="378460"/>
          </a:xfrm>
          <a:custGeom>
            <a:avLst/>
            <a:gdLst/>
            <a:ahLst/>
            <a:cxnLst/>
            <a:rect l="l" t="t" r="r" b="b"/>
            <a:pathLst>
              <a:path h="378460">
                <a:moveTo>
                  <a:pt x="0" y="0"/>
                </a:moveTo>
                <a:lnTo>
                  <a:pt x="0" y="378460"/>
                </a:lnTo>
              </a:path>
            </a:pathLst>
          </a:custGeom>
          <a:ln w="26669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7" name="object 737"/>
          <p:cNvSpPr/>
          <p:nvPr/>
        </p:nvSpPr>
        <p:spPr>
          <a:xfrm>
            <a:off x="7002144" y="2580639"/>
            <a:ext cx="0" cy="391160"/>
          </a:xfrm>
          <a:custGeom>
            <a:avLst/>
            <a:gdLst/>
            <a:ahLst/>
            <a:cxnLst/>
            <a:rect l="l" t="t" r="r" b="b"/>
            <a:pathLst>
              <a:path h="391160">
                <a:moveTo>
                  <a:pt x="0" y="0"/>
                </a:moveTo>
                <a:lnTo>
                  <a:pt x="0" y="391160"/>
                </a:lnTo>
              </a:path>
            </a:pathLst>
          </a:custGeom>
          <a:ln w="26669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9" name="object 739"/>
          <p:cNvSpPr/>
          <p:nvPr/>
        </p:nvSpPr>
        <p:spPr>
          <a:xfrm>
            <a:off x="6974840" y="2567939"/>
            <a:ext cx="0" cy="403860"/>
          </a:xfrm>
          <a:custGeom>
            <a:avLst/>
            <a:gdLst/>
            <a:ahLst/>
            <a:cxnLst/>
            <a:rect l="l" t="t" r="r" b="b"/>
            <a:pathLst>
              <a:path h="403860">
                <a:moveTo>
                  <a:pt x="0" y="0"/>
                </a:moveTo>
                <a:lnTo>
                  <a:pt x="0" y="40386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1" name="object 741"/>
          <p:cNvSpPr/>
          <p:nvPr/>
        </p:nvSpPr>
        <p:spPr>
          <a:xfrm>
            <a:off x="6947534" y="2542539"/>
            <a:ext cx="0" cy="429259"/>
          </a:xfrm>
          <a:custGeom>
            <a:avLst/>
            <a:gdLst/>
            <a:ahLst/>
            <a:cxnLst/>
            <a:rect l="l" t="t" r="r" b="b"/>
            <a:pathLst>
              <a:path h="429260">
                <a:moveTo>
                  <a:pt x="0" y="0"/>
                </a:moveTo>
                <a:lnTo>
                  <a:pt x="0" y="42926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3" name="object 743"/>
          <p:cNvSpPr/>
          <p:nvPr/>
        </p:nvSpPr>
        <p:spPr>
          <a:xfrm>
            <a:off x="6917690" y="2961639"/>
            <a:ext cx="16510" cy="10160"/>
          </a:xfrm>
          <a:custGeom>
            <a:avLst/>
            <a:gdLst/>
            <a:ahLst/>
            <a:cxnLst/>
            <a:rect l="l" t="t" r="r" b="b"/>
            <a:pathLst>
              <a:path w="16509" h="10160">
                <a:moveTo>
                  <a:pt x="0" y="10160"/>
                </a:moveTo>
                <a:lnTo>
                  <a:pt x="16509" y="10160"/>
                </a:lnTo>
                <a:lnTo>
                  <a:pt x="16509" y="0"/>
                </a:lnTo>
                <a:lnTo>
                  <a:pt x="0" y="0"/>
                </a:lnTo>
                <a:lnTo>
                  <a:pt x="0" y="1016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4" name="object 74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6" name="object 74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7" name="object 74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8" name="object 74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9" name="object 74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1" name="object 75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2" name="object 75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3" name="object 75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5" name="object 75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6" name="object 75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7" name="object 75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8" name="object 75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0" name="object 76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1" name="object 76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2" name="object 76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4" name="object 76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5" name="object 76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6" name="object 76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8" name="object 76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9" name="object 76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0" name="object 77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1" name="object 771"/>
          <p:cNvSpPr/>
          <p:nvPr/>
        </p:nvSpPr>
        <p:spPr>
          <a:xfrm>
            <a:off x="6743700" y="2425700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39">
                <a:moveTo>
                  <a:pt x="0" y="2539"/>
                </a:moveTo>
                <a:lnTo>
                  <a:pt x="7620" y="2539"/>
                </a:lnTo>
                <a:lnTo>
                  <a:pt x="7620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2" name="object 77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3" name="object 77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6730365" y="2425700"/>
            <a:ext cx="0" cy="320040"/>
          </a:xfrm>
          <a:custGeom>
            <a:avLst/>
            <a:gdLst/>
            <a:ahLst/>
            <a:cxnLst/>
            <a:rect l="l" t="t" r="r" b="b"/>
            <a:pathLst>
              <a:path h="320039">
                <a:moveTo>
                  <a:pt x="0" y="0"/>
                </a:moveTo>
                <a:lnTo>
                  <a:pt x="0" y="320039"/>
                </a:lnTo>
              </a:path>
            </a:pathLst>
          </a:custGeom>
          <a:ln w="26669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6" name="object 776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7" name="object 777"/>
          <p:cNvSpPr/>
          <p:nvPr/>
        </p:nvSpPr>
        <p:spPr>
          <a:xfrm>
            <a:off x="6690359" y="2425700"/>
            <a:ext cx="26670" cy="294640"/>
          </a:xfrm>
          <a:custGeom>
            <a:avLst/>
            <a:gdLst/>
            <a:ahLst/>
            <a:cxnLst/>
            <a:rect l="l" t="t" r="r" b="b"/>
            <a:pathLst>
              <a:path w="26670" h="294639">
                <a:moveTo>
                  <a:pt x="0" y="294639"/>
                </a:moveTo>
                <a:lnTo>
                  <a:pt x="26669" y="294639"/>
                </a:lnTo>
                <a:lnTo>
                  <a:pt x="26669" y="0"/>
                </a:lnTo>
                <a:lnTo>
                  <a:pt x="0" y="0"/>
                </a:lnTo>
                <a:lnTo>
                  <a:pt x="0" y="294639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8" name="object 778"/>
          <p:cNvSpPr/>
          <p:nvPr/>
        </p:nvSpPr>
        <p:spPr>
          <a:xfrm>
            <a:off x="6662419" y="2425700"/>
            <a:ext cx="27940" cy="294640"/>
          </a:xfrm>
          <a:custGeom>
            <a:avLst/>
            <a:gdLst/>
            <a:ahLst/>
            <a:cxnLst/>
            <a:rect l="l" t="t" r="r" b="b"/>
            <a:pathLst>
              <a:path w="27940" h="294639">
                <a:moveTo>
                  <a:pt x="0" y="294639"/>
                </a:moveTo>
                <a:lnTo>
                  <a:pt x="27939" y="294639"/>
                </a:lnTo>
                <a:lnTo>
                  <a:pt x="27939" y="0"/>
                </a:lnTo>
                <a:lnTo>
                  <a:pt x="0" y="0"/>
                </a:lnTo>
                <a:lnTo>
                  <a:pt x="0" y="294639"/>
                </a:lnTo>
                <a:close/>
              </a:path>
            </a:pathLst>
          </a:custGeom>
          <a:solidFill>
            <a:srgbClr val="2042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9" name="object 779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0" name="object 780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1" name="object 781"/>
          <p:cNvSpPr/>
          <p:nvPr/>
        </p:nvSpPr>
        <p:spPr>
          <a:xfrm>
            <a:off x="6649084" y="2425700"/>
            <a:ext cx="0" cy="231140"/>
          </a:xfrm>
          <a:custGeom>
            <a:avLst/>
            <a:gdLst/>
            <a:ahLst/>
            <a:cxnLst/>
            <a:rect l="l" t="t" r="r" b="b"/>
            <a:pathLst>
              <a:path h="231139">
                <a:moveTo>
                  <a:pt x="0" y="0"/>
                </a:moveTo>
                <a:lnTo>
                  <a:pt x="0" y="231139"/>
                </a:lnTo>
              </a:path>
            </a:pathLst>
          </a:custGeom>
          <a:ln w="26669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2" name="object 782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3" name="object 783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4" name="object 784"/>
          <p:cNvSpPr/>
          <p:nvPr/>
        </p:nvSpPr>
        <p:spPr>
          <a:xfrm>
            <a:off x="6607809" y="2425700"/>
            <a:ext cx="27940" cy="205740"/>
          </a:xfrm>
          <a:custGeom>
            <a:avLst/>
            <a:gdLst/>
            <a:ahLst/>
            <a:cxnLst/>
            <a:rect l="l" t="t" r="r" b="b"/>
            <a:pathLst>
              <a:path w="27940" h="205739">
                <a:moveTo>
                  <a:pt x="0" y="205739"/>
                </a:moveTo>
                <a:lnTo>
                  <a:pt x="27940" y="205739"/>
                </a:lnTo>
                <a:lnTo>
                  <a:pt x="27940" y="0"/>
                </a:lnTo>
                <a:lnTo>
                  <a:pt x="0" y="0"/>
                </a:lnTo>
                <a:lnTo>
                  <a:pt x="0" y="205739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5" name="object 785"/>
          <p:cNvSpPr/>
          <p:nvPr/>
        </p:nvSpPr>
        <p:spPr>
          <a:xfrm>
            <a:off x="6581140" y="2425700"/>
            <a:ext cx="26670" cy="205740"/>
          </a:xfrm>
          <a:custGeom>
            <a:avLst/>
            <a:gdLst/>
            <a:ahLst/>
            <a:cxnLst/>
            <a:rect l="l" t="t" r="r" b="b"/>
            <a:pathLst>
              <a:path w="26670" h="205739">
                <a:moveTo>
                  <a:pt x="0" y="205739"/>
                </a:moveTo>
                <a:lnTo>
                  <a:pt x="26669" y="205739"/>
                </a:lnTo>
                <a:lnTo>
                  <a:pt x="26669" y="0"/>
                </a:lnTo>
                <a:lnTo>
                  <a:pt x="0" y="0"/>
                </a:lnTo>
                <a:lnTo>
                  <a:pt x="0" y="205739"/>
                </a:lnTo>
                <a:close/>
              </a:path>
            </a:pathLst>
          </a:custGeom>
          <a:solidFill>
            <a:srgbClr val="2041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6" name="object 786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7" name="object 787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8" name="object 788"/>
          <p:cNvSpPr/>
          <p:nvPr/>
        </p:nvSpPr>
        <p:spPr>
          <a:xfrm>
            <a:off x="6567805" y="2425700"/>
            <a:ext cx="0" cy="142240"/>
          </a:xfrm>
          <a:custGeom>
            <a:avLst/>
            <a:gdLst/>
            <a:ahLst/>
            <a:cxnLst/>
            <a:rect l="l" t="t" r="r" b="b"/>
            <a:pathLst>
              <a:path h="142239">
                <a:moveTo>
                  <a:pt x="0" y="0"/>
                </a:moveTo>
                <a:lnTo>
                  <a:pt x="0" y="142239"/>
                </a:lnTo>
              </a:path>
            </a:pathLst>
          </a:custGeom>
          <a:ln w="26669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0" name="object 790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1" name="object 791"/>
          <p:cNvSpPr/>
          <p:nvPr/>
        </p:nvSpPr>
        <p:spPr>
          <a:xfrm>
            <a:off x="6540500" y="2425700"/>
            <a:ext cx="0" cy="116839"/>
          </a:xfrm>
          <a:custGeom>
            <a:avLst/>
            <a:gdLst/>
            <a:ahLst/>
            <a:cxnLst/>
            <a:rect l="l" t="t" r="r" b="b"/>
            <a:pathLst>
              <a:path h="116839">
                <a:moveTo>
                  <a:pt x="0" y="0"/>
                </a:moveTo>
                <a:lnTo>
                  <a:pt x="0" y="116839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3" name="object 793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4" name="object 794"/>
          <p:cNvSpPr/>
          <p:nvPr/>
        </p:nvSpPr>
        <p:spPr>
          <a:xfrm>
            <a:off x="6513194" y="2425700"/>
            <a:ext cx="0" cy="91440"/>
          </a:xfrm>
          <a:custGeom>
            <a:avLst/>
            <a:gdLst/>
            <a:ahLst/>
            <a:cxnLst/>
            <a:rect l="l" t="t" r="r" b="b"/>
            <a:pathLst>
              <a:path h="91439">
                <a:moveTo>
                  <a:pt x="0" y="0"/>
                </a:moveTo>
                <a:lnTo>
                  <a:pt x="0" y="91439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6" name="object 796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7" name="object 797"/>
          <p:cNvSpPr/>
          <p:nvPr/>
        </p:nvSpPr>
        <p:spPr>
          <a:xfrm>
            <a:off x="6485890" y="2425700"/>
            <a:ext cx="0" cy="66040"/>
          </a:xfrm>
          <a:custGeom>
            <a:avLst/>
            <a:gdLst/>
            <a:ahLst/>
            <a:cxnLst/>
            <a:rect l="l" t="t" r="r" b="b"/>
            <a:pathLst>
              <a:path h="66039">
                <a:moveTo>
                  <a:pt x="0" y="0"/>
                </a:moveTo>
                <a:lnTo>
                  <a:pt x="0" y="66039"/>
                </a:lnTo>
              </a:path>
            </a:pathLst>
          </a:custGeom>
          <a:ln w="27940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8" name="object 798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9" name="object 799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0" name="object 800"/>
          <p:cNvSpPr/>
          <p:nvPr/>
        </p:nvSpPr>
        <p:spPr>
          <a:xfrm>
            <a:off x="6458584" y="2425700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0"/>
                </a:moveTo>
                <a:lnTo>
                  <a:pt x="0" y="40639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2" name="object 80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3" name="object 803"/>
          <p:cNvSpPr/>
          <p:nvPr/>
        </p:nvSpPr>
        <p:spPr>
          <a:xfrm>
            <a:off x="6418579" y="2433320"/>
            <a:ext cx="26670" cy="0"/>
          </a:xfrm>
          <a:custGeom>
            <a:avLst/>
            <a:gdLst/>
            <a:ahLst/>
            <a:cxnLst/>
            <a:rect l="l" t="t" r="r" b="b"/>
            <a:pathLst>
              <a:path w="26670">
                <a:moveTo>
                  <a:pt x="0" y="0"/>
                </a:moveTo>
                <a:lnTo>
                  <a:pt x="26670" y="0"/>
                </a:lnTo>
              </a:path>
            </a:pathLst>
          </a:custGeom>
          <a:ln w="15239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5" name="object 805"/>
          <p:cNvSpPr/>
          <p:nvPr/>
        </p:nvSpPr>
        <p:spPr>
          <a:xfrm>
            <a:off x="6402070" y="2425700"/>
            <a:ext cx="16510" cy="2540"/>
          </a:xfrm>
          <a:custGeom>
            <a:avLst/>
            <a:gdLst/>
            <a:ahLst/>
            <a:cxnLst/>
            <a:rect l="l" t="t" r="r" b="b"/>
            <a:pathLst>
              <a:path w="16510" h="2539">
                <a:moveTo>
                  <a:pt x="0" y="2539"/>
                </a:moveTo>
                <a:lnTo>
                  <a:pt x="16509" y="2539"/>
                </a:lnTo>
                <a:lnTo>
                  <a:pt x="16509" y="0"/>
                </a:lnTo>
                <a:lnTo>
                  <a:pt x="0" y="0"/>
                </a:lnTo>
                <a:lnTo>
                  <a:pt x="0" y="2539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6" name="object 806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7" name="object 807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8" name="object 808"/>
          <p:cNvSpPr/>
          <p:nvPr/>
        </p:nvSpPr>
        <p:spPr>
          <a:xfrm>
            <a:off x="5861684" y="1869439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0" y="0"/>
                </a:moveTo>
                <a:lnTo>
                  <a:pt x="0" y="3556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/>
          <p:cNvSpPr/>
          <p:nvPr/>
        </p:nvSpPr>
        <p:spPr>
          <a:xfrm>
            <a:off x="5835015" y="1856739"/>
            <a:ext cx="0" cy="48260"/>
          </a:xfrm>
          <a:custGeom>
            <a:avLst/>
            <a:gdLst/>
            <a:ahLst/>
            <a:cxnLst/>
            <a:rect l="l" t="t" r="r" b="b"/>
            <a:pathLst>
              <a:path h="48260">
                <a:moveTo>
                  <a:pt x="0" y="0"/>
                </a:moveTo>
                <a:lnTo>
                  <a:pt x="0" y="4826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1" name="object 811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2" name="object 812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6" name="object 816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7" name="object 817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8" name="object 818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9" name="object 819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0" name="object 820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1" name="object 821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2" name="object 822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3" name="object 823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5" name="object 825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6" name="object 826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7" name="object 827"/>
          <p:cNvSpPr/>
          <p:nvPr/>
        </p:nvSpPr>
        <p:spPr>
          <a:xfrm>
            <a:off x="6572250" y="3848100"/>
            <a:ext cx="114300" cy="190500"/>
          </a:xfrm>
          <a:custGeom>
            <a:avLst/>
            <a:gdLst/>
            <a:ahLst/>
            <a:cxnLst/>
            <a:rect l="l" t="t" r="r" b="b"/>
            <a:pathLst>
              <a:path w="114300" h="190500">
                <a:moveTo>
                  <a:pt x="114300" y="0"/>
                </a:moveTo>
                <a:lnTo>
                  <a:pt x="0" y="0"/>
                </a:lnTo>
                <a:lnTo>
                  <a:pt x="57150" y="190500"/>
                </a:lnTo>
                <a:lnTo>
                  <a:pt x="114300" y="0"/>
                </a:lnTo>
                <a:close/>
              </a:path>
            </a:pathLst>
          </a:custGeom>
          <a:solidFill>
            <a:srgbClr val="CC98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8" name="object 828"/>
          <p:cNvSpPr/>
          <p:nvPr/>
        </p:nvSpPr>
        <p:spPr>
          <a:xfrm>
            <a:off x="6629400" y="35814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38100">
            <a:solidFill>
              <a:srgbClr val="CC9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9" name="object 829"/>
          <p:cNvSpPr/>
          <p:nvPr/>
        </p:nvSpPr>
        <p:spPr>
          <a:xfrm>
            <a:off x="6648450" y="2781300"/>
            <a:ext cx="114300" cy="190500"/>
          </a:xfrm>
          <a:custGeom>
            <a:avLst/>
            <a:gdLst/>
            <a:ahLst/>
            <a:cxnLst/>
            <a:rect l="l" t="t" r="r" b="b"/>
            <a:pathLst>
              <a:path w="114300" h="190500">
                <a:moveTo>
                  <a:pt x="114300" y="0"/>
                </a:moveTo>
                <a:lnTo>
                  <a:pt x="0" y="0"/>
                </a:lnTo>
                <a:lnTo>
                  <a:pt x="57150" y="190500"/>
                </a:lnTo>
                <a:lnTo>
                  <a:pt x="114300" y="0"/>
                </a:lnTo>
                <a:close/>
              </a:path>
            </a:pathLst>
          </a:custGeom>
          <a:solidFill>
            <a:srgbClr val="CC98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0" name="object 830"/>
          <p:cNvSpPr/>
          <p:nvPr/>
        </p:nvSpPr>
        <p:spPr>
          <a:xfrm>
            <a:off x="6705600" y="2514600"/>
            <a:ext cx="0" cy="304800"/>
          </a:xfrm>
          <a:custGeom>
            <a:avLst/>
            <a:gdLst/>
            <a:ahLst/>
            <a:cxnLst/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38100">
            <a:solidFill>
              <a:srgbClr val="CC9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1" name="object 831"/>
          <p:cNvSpPr/>
          <p:nvPr/>
        </p:nvSpPr>
        <p:spPr>
          <a:xfrm>
            <a:off x="4876800" y="685800"/>
            <a:ext cx="3657600" cy="642620"/>
          </a:xfrm>
          <a:custGeom>
            <a:avLst/>
            <a:gdLst/>
            <a:ahLst/>
            <a:cxnLst/>
            <a:rect l="l" t="t" r="r" b="b"/>
            <a:pathLst>
              <a:path w="3657600" h="642619">
                <a:moveTo>
                  <a:pt x="0" y="0"/>
                </a:moveTo>
                <a:lnTo>
                  <a:pt x="3657600" y="0"/>
                </a:lnTo>
                <a:lnTo>
                  <a:pt x="3657600" y="642620"/>
                </a:lnTo>
                <a:lnTo>
                  <a:pt x="0" y="64262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2" name="object 832"/>
          <p:cNvSpPr/>
          <p:nvPr/>
        </p:nvSpPr>
        <p:spPr>
          <a:xfrm>
            <a:off x="4876800" y="685800"/>
            <a:ext cx="3657600" cy="642620"/>
          </a:xfrm>
          <a:custGeom>
            <a:avLst/>
            <a:gdLst/>
            <a:ahLst/>
            <a:cxnLst/>
            <a:rect l="l" t="t" r="r" b="b"/>
            <a:pathLst>
              <a:path w="3657600" h="642619">
                <a:moveTo>
                  <a:pt x="0" y="0"/>
                </a:moveTo>
                <a:lnTo>
                  <a:pt x="3657600" y="0"/>
                </a:lnTo>
                <a:lnTo>
                  <a:pt x="3657600" y="642620"/>
                </a:lnTo>
                <a:lnTo>
                  <a:pt x="0" y="642620"/>
                </a:lnTo>
                <a:lnTo>
                  <a:pt x="0" y="0"/>
                </a:lnTo>
                <a:close/>
              </a:path>
            </a:pathLst>
          </a:custGeom>
          <a:ln w="9344">
            <a:solidFill>
              <a:srgbClr val="FF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 txBox="1">
            <a:spLocks noGrp="1"/>
          </p:cNvSpPr>
          <p:nvPr>
            <p:ph type="title"/>
          </p:nvPr>
        </p:nvSpPr>
        <p:spPr>
          <a:xfrm>
            <a:off x="5528309" y="720090"/>
            <a:ext cx="227139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35" dirty="0"/>
              <a:t>Respiration</a:t>
            </a:r>
            <a:endParaRPr sz="3600"/>
          </a:p>
        </p:txBody>
      </p:sp>
      <p:sp>
        <p:nvSpPr>
          <p:cNvPr id="834" name="object 834"/>
          <p:cNvSpPr/>
          <p:nvPr/>
        </p:nvSpPr>
        <p:spPr>
          <a:xfrm>
            <a:off x="5803900" y="1905000"/>
            <a:ext cx="1804670" cy="520700"/>
          </a:xfrm>
          <a:custGeom>
            <a:avLst/>
            <a:gdLst/>
            <a:ahLst/>
            <a:cxnLst/>
            <a:rect l="l" t="t" r="r" b="b"/>
            <a:pathLst>
              <a:path w="1804670" h="520700">
                <a:moveTo>
                  <a:pt x="0" y="0"/>
                </a:moveTo>
                <a:lnTo>
                  <a:pt x="1804670" y="0"/>
                </a:lnTo>
                <a:lnTo>
                  <a:pt x="180467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5" name="object 835"/>
          <p:cNvSpPr/>
          <p:nvPr/>
        </p:nvSpPr>
        <p:spPr>
          <a:xfrm>
            <a:off x="5803900" y="1905000"/>
            <a:ext cx="1804670" cy="520700"/>
          </a:xfrm>
          <a:custGeom>
            <a:avLst/>
            <a:gdLst/>
            <a:ahLst/>
            <a:cxnLst/>
            <a:rect l="l" t="t" r="r" b="b"/>
            <a:pathLst>
              <a:path w="1804670" h="520700">
                <a:moveTo>
                  <a:pt x="0" y="0"/>
                </a:moveTo>
                <a:lnTo>
                  <a:pt x="1804670" y="0"/>
                </a:lnTo>
                <a:lnTo>
                  <a:pt x="180467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/>
          <p:cNvSpPr txBox="1"/>
          <p:nvPr/>
        </p:nvSpPr>
        <p:spPr>
          <a:xfrm>
            <a:off x="5881370" y="1939290"/>
            <a:ext cx="164973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latin typeface="Times New Roman" panose="02020603050405020304"/>
                <a:cs typeface="Times New Roman" panose="02020603050405020304"/>
              </a:rPr>
              <a:t>ven</a:t>
            </a:r>
            <a:r>
              <a:rPr sz="2800" b="1" spc="5" dirty="0">
                <a:latin typeface="Times New Roman" panose="02020603050405020304"/>
                <a:cs typeface="Times New Roman" panose="02020603050405020304"/>
              </a:rPr>
              <a:t>t</a:t>
            </a:r>
            <a:r>
              <a:rPr sz="2800" b="1" dirty="0">
                <a:latin typeface="Times New Roman" panose="02020603050405020304"/>
                <a:cs typeface="Times New Roman" panose="02020603050405020304"/>
              </a:rPr>
              <a:t>ila</a:t>
            </a:r>
            <a:r>
              <a:rPr sz="2800" b="1" spc="5" dirty="0">
                <a:latin typeface="Times New Roman" panose="02020603050405020304"/>
                <a:cs typeface="Times New Roman" panose="02020603050405020304"/>
              </a:rPr>
              <a:t>t</a:t>
            </a:r>
            <a:r>
              <a:rPr sz="2800" b="1" dirty="0">
                <a:latin typeface="Times New Roman" panose="02020603050405020304"/>
                <a:cs typeface="Times New Roman" panose="02020603050405020304"/>
              </a:rPr>
              <a:t>ion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5904229" y="2971800"/>
            <a:ext cx="1527810" cy="520700"/>
          </a:xfrm>
          <a:custGeom>
            <a:avLst/>
            <a:gdLst/>
            <a:ahLst/>
            <a:cxnLst/>
            <a:rect l="l" t="t" r="r" b="b"/>
            <a:pathLst>
              <a:path w="1527809" h="520700">
                <a:moveTo>
                  <a:pt x="0" y="0"/>
                </a:moveTo>
                <a:lnTo>
                  <a:pt x="1527810" y="0"/>
                </a:lnTo>
                <a:lnTo>
                  <a:pt x="152781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8" name="object 838"/>
          <p:cNvSpPr/>
          <p:nvPr/>
        </p:nvSpPr>
        <p:spPr>
          <a:xfrm>
            <a:off x="5904229" y="2971800"/>
            <a:ext cx="1527810" cy="520700"/>
          </a:xfrm>
          <a:custGeom>
            <a:avLst/>
            <a:gdLst/>
            <a:ahLst/>
            <a:cxnLst/>
            <a:rect l="l" t="t" r="r" b="b"/>
            <a:pathLst>
              <a:path w="1527809" h="520700">
                <a:moveTo>
                  <a:pt x="0" y="0"/>
                </a:moveTo>
                <a:lnTo>
                  <a:pt x="1527810" y="0"/>
                </a:lnTo>
                <a:lnTo>
                  <a:pt x="1527810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 txBox="1"/>
          <p:nvPr/>
        </p:nvSpPr>
        <p:spPr>
          <a:xfrm>
            <a:off x="5845809" y="3006090"/>
            <a:ext cx="154114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6685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latin typeface="Times New Roman" panose="02020603050405020304"/>
                <a:cs typeface="Times New Roman" panose="02020603050405020304"/>
              </a:rPr>
              <a:t>diffusion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40" name="object 840"/>
          <p:cNvSpPr/>
          <p:nvPr/>
        </p:nvSpPr>
        <p:spPr>
          <a:xfrm>
            <a:off x="5955029" y="4038600"/>
            <a:ext cx="1821180" cy="520700"/>
          </a:xfrm>
          <a:custGeom>
            <a:avLst/>
            <a:gdLst/>
            <a:ahLst/>
            <a:cxnLst/>
            <a:rect l="l" t="t" r="r" b="b"/>
            <a:pathLst>
              <a:path w="1821179" h="520700">
                <a:moveTo>
                  <a:pt x="0" y="0"/>
                </a:moveTo>
                <a:lnTo>
                  <a:pt x="1821179" y="0"/>
                </a:lnTo>
                <a:lnTo>
                  <a:pt x="1821179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1" name="object 841"/>
          <p:cNvSpPr/>
          <p:nvPr/>
        </p:nvSpPr>
        <p:spPr>
          <a:xfrm>
            <a:off x="5955029" y="4038600"/>
            <a:ext cx="1821180" cy="520700"/>
          </a:xfrm>
          <a:custGeom>
            <a:avLst/>
            <a:gdLst/>
            <a:ahLst/>
            <a:cxnLst/>
            <a:rect l="l" t="t" r="r" b="b"/>
            <a:pathLst>
              <a:path w="1821179" h="520700">
                <a:moveTo>
                  <a:pt x="0" y="0"/>
                </a:moveTo>
                <a:lnTo>
                  <a:pt x="1821179" y="0"/>
                </a:lnTo>
                <a:lnTo>
                  <a:pt x="1821179" y="520700"/>
                </a:lnTo>
                <a:lnTo>
                  <a:pt x="0" y="520700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2" name="object 842"/>
          <p:cNvSpPr txBox="1"/>
          <p:nvPr/>
        </p:nvSpPr>
        <p:spPr>
          <a:xfrm>
            <a:off x="6032500" y="4072890"/>
            <a:ext cx="166497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b="1" spc="-5" dirty="0">
                <a:latin typeface="Times New Roman" panose="02020603050405020304"/>
                <a:cs typeface="Times New Roman" panose="02020603050405020304"/>
              </a:rPr>
              <a:t>circulation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43" name="object 843"/>
          <p:cNvSpPr/>
          <p:nvPr/>
        </p:nvSpPr>
        <p:spPr>
          <a:xfrm>
            <a:off x="4343400" y="5181600"/>
            <a:ext cx="4559300" cy="947419"/>
          </a:xfrm>
          <a:custGeom>
            <a:avLst/>
            <a:gdLst/>
            <a:ahLst/>
            <a:cxnLst/>
            <a:rect l="l" t="t" r="r" b="b"/>
            <a:pathLst>
              <a:path w="4559300" h="947420">
                <a:moveTo>
                  <a:pt x="0" y="0"/>
                </a:moveTo>
                <a:lnTo>
                  <a:pt x="4559300" y="0"/>
                </a:lnTo>
                <a:lnTo>
                  <a:pt x="4559300" y="947419"/>
                </a:lnTo>
                <a:lnTo>
                  <a:pt x="0" y="947419"/>
                </a:lnTo>
                <a:lnTo>
                  <a:pt x="0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4" name="object 844"/>
          <p:cNvSpPr/>
          <p:nvPr/>
        </p:nvSpPr>
        <p:spPr>
          <a:xfrm>
            <a:off x="4343400" y="5181600"/>
            <a:ext cx="4559300" cy="947419"/>
          </a:xfrm>
          <a:custGeom>
            <a:avLst/>
            <a:gdLst/>
            <a:ahLst/>
            <a:cxnLst/>
            <a:rect l="l" t="t" r="r" b="b"/>
            <a:pathLst>
              <a:path w="4559300" h="947420">
                <a:moveTo>
                  <a:pt x="0" y="0"/>
                </a:moveTo>
                <a:lnTo>
                  <a:pt x="4559300" y="0"/>
                </a:lnTo>
                <a:lnTo>
                  <a:pt x="4559300" y="947419"/>
                </a:lnTo>
                <a:lnTo>
                  <a:pt x="0" y="947419"/>
                </a:lnTo>
                <a:lnTo>
                  <a:pt x="0" y="0"/>
                </a:lnTo>
                <a:close/>
              </a:path>
            </a:pathLst>
          </a:custGeom>
          <a:ln w="25518">
            <a:solidFill>
              <a:srgbClr val="00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/>
          <p:cNvSpPr txBox="1"/>
          <p:nvPr/>
        </p:nvSpPr>
        <p:spPr>
          <a:xfrm>
            <a:off x="4930140" y="5214620"/>
            <a:ext cx="338582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3920" marR="5080" indent="-871220">
              <a:lnSpc>
                <a:spcPct val="100000"/>
              </a:lnSpc>
              <a:spcBef>
                <a:spcPts val="100"/>
              </a:spcBef>
            </a:pPr>
            <a:r>
              <a:rPr sz="2800" b="1" dirty="0">
                <a:latin typeface="Times New Roman" panose="02020603050405020304"/>
                <a:cs typeface="Times New Roman" panose="02020603050405020304"/>
              </a:rPr>
              <a:t>oxygen </a:t>
            </a:r>
            <a:r>
              <a:rPr sz="2800" b="1" spc="-5" dirty="0">
                <a:latin typeface="Times New Roman" panose="02020603050405020304"/>
                <a:cs typeface="Times New Roman" panose="02020603050405020304"/>
              </a:rPr>
              <a:t>extraction</a:t>
            </a:r>
            <a:r>
              <a:rPr sz="2800" b="1" spc="-65" dirty="0"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b="1" dirty="0">
                <a:latin typeface="Times New Roman" panose="02020603050405020304"/>
                <a:cs typeface="Times New Roman" panose="02020603050405020304"/>
              </a:rPr>
              <a:t>and  utilization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46" name="object 846"/>
          <p:cNvSpPr/>
          <p:nvPr/>
        </p:nvSpPr>
        <p:spPr>
          <a:xfrm>
            <a:off x="6648450" y="4991100"/>
            <a:ext cx="114300" cy="190500"/>
          </a:xfrm>
          <a:custGeom>
            <a:avLst/>
            <a:gdLst/>
            <a:ahLst/>
            <a:cxnLst/>
            <a:rect l="l" t="t" r="r" b="b"/>
            <a:pathLst>
              <a:path w="114300" h="190500">
                <a:moveTo>
                  <a:pt x="114300" y="0"/>
                </a:moveTo>
                <a:lnTo>
                  <a:pt x="0" y="0"/>
                </a:lnTo>
                <a:lnTo>
                  <a:pt x="57150" y="190500"/>
                </a:lnTo>
                <a:lnTo>
                  <a:pt x="114300" y="0"/>
                </a:lnTo>
                <a:close/>
              </a:path>
            </a:pathLst>
          </a:custGeom>
          <a:solidFill>
            <a:srgbClr val="CC98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7" name="object 847"/>
          <p:cNvSpPr/>
          <p:nvPr/>
        </p:nvSpPr>
        <p:spPr>
          <a:xfrm>
            <a:off x="6705600" y="4648200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0"/>
                </a:moveTo>
                <a:lnTo>
                  <a:pt x="0" y="381000"/>
                </a:lnTo>
              </a:path>
            </a:pathLst>
          </a:custGeom>
          <a:ln w="38100">
            <a:solidFill>
              <a:srgbClr val="CC98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8" name="object 848"/>
          <p:cNvSpPr/>
          <p:nvPr/>
        </p:nvSpPr>
        <p:spPr>
          <a:xfrm>
            <a:off x="533400" y="228600"/>
            <a:ext cx="2514600" cy="160020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49" name="object 849"/>
          <p:cNvSpPr txBox="1"/>
          <p:nvPr/>
        </p:nvSpPr>
        <p:spPr>
          <a:xfrm>
            <a:off x="2597150" y="339090"/>
            <a:ext cx="3759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(1</a:t>
            </a:r>
            <a:r>
              <a:rPr sz="2400" b="1" dirty="0">
                <a:latin typeface="Times New Roman" panose="02020603050405020304"/>
                <a:cs typeface="Times New Roman" panose="02020603050405020304"/>
              </a:rPr>
              <a:t>)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50" name="object 850"/>
          <p:cNvSpPr/>
          <p:nvPr/>
        </p:nvSpPr>
        <p:spPr>
          <a:xfrm>
            <a:off x="533400" y="1828800"/>
            <a:ext cx="2514600" cy="152400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1" name="object 851"/>
          <p:cNvSpPr txBox="1"/>
          <p:nvPr/>
        </p:nvSpPr>
        <p:spPr>
          <a:xfrm>
            <a:off x="2597150" y="1785620"/>
            <a:ext cx="3759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(2</a:t>
            </a:r>
            <a:r>
              <a:rPr sz="2400" b="1" dirty="0">
                <a:latin typeface="Times New Roman" panose="02020603050405020304"/>
                <a:cs typeface="Times New Roman" panose="02020603050405020304"/>
              </a:rPr>
              <a:t>)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52" name="object 852"/>
          <p:cNvSpPr/>
          <p:nvPr/>
        </p:nvSpPr>
        <p:spPr>
          <a:xfrm>
            <a:off x="533400" y="3352800"/>
            <a:ext cx="2514600" cy="144780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3" name="object 853"/>
          <p:cNvSpPr txBox="1"/>
          <p:nvPr/>
        </p:nvSpPr>
        <p:spPr>
          <a:xfrm>
            <a:off x="2592070" y="3385820"/>
            <a:ext cx="3752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(</a:t>
            </a:r>
            <a:r>
              <a:rPr sz="2400" b="1" spc="-30" dirty="0">
                <a:latin typeface="Times New Roman" panose="02020603050405020304"/>
                <a:cs typeface="Times New Roman" panose="02020603050405020304"/>
              </a:rPr>
              <a:t>3</a:t>
            </a:r>
            <a:r>
              <a:rPr sz="2400" b="1" dirty="0">
                <a:latin typeface="Times New Roman" panose="02020603050405020304"/>
                <a:cs typeface="Times New Roman" panose="02020603050405020304"/>
              </a:rPr>
              <a:t>)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854" name="object 854"/>
          <p:cNvSpPr/>
          <p:nvPr/>
        </p:nvSpPr>
        <p:spPr>
          <a:xfrm>
            <a:off x="533400" y="4800600"/>
            <a:ext cx="2514600" cy="1828800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855" name="object 855"/>
          <p:cNvSpPr txBox="1"/>
          <p:nvPr/>
        </p:nvSpPr>
        <p:spPr>
          <a:xfrm>
            <a:off x="2515870" y="5900420"/>
            <a:ext cx="3759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b="1" spc="-20" dirty="0">
                <a:latin typeface="Times New Roman" panose="02020603050405020304"/>
                <a:cs typeface="Times New Roman" panose="02020603050405020304"/>
              </a:rPr>
              <a:t>(4</a:t>
            </a:r>
            <a:r>
              <a:rPr sz="2400" b="1" dirty="0">
                <a:latin typeface="Times New Roman" panose="02020603050405020304"/>
                <a:cs typeface="Times New Roman" panose="02020603050405020304"/>
              </a:rPr>
              <a:t>)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7609840" y="924560"/>
            <a:ext cx="850900" cy="1205230"/>
          </a:xfrm>
          <a:custGeom>
            <a:avLst/>
            <a:gdLst/>
            <a:ahLst/>
            <a:cxnLst/>
            <a:rect l="l" t="t" r="r" b="b"/>
            <a:pathLst>
              <a:path w="850900" h="1205230">
                <a:moveTo>
                  <a:pt x="473709" y="0"/>
                </a:moveTo>
                <a:lnTo>
                  <a:pt x="407669" y="1269"/>
                </a:lnTo>
                <a:lnTo>
                  <a:pt x="340359" y="16510"/>
                </a:lnTo>
                <a:lnTo>
                  <a:pt x="285750" y="35560"/>
                </a:lnTo>
                <a:lnTo>
                  <a:pt x="223519" y="71119"/>
                </a:lnTo>
                <a:lnTo>
                  <a:pt x="180339" y="120650"/>
                </a:lnTo>
                <a:lnTo>
                  <a:pt x="152400" y="158750"/>
                </a:lnTo>
                <a:lnTo>
                  <a:pt x="124459" y="222250"/>
                </a:lnTo>
                <a:lnTo>
                  <a:pt x="107950" y="284479"/>
                </a:lnTo>
                <a:lnTo>
                  <a:pt x="101600" y="355600"/>
                </a:lnTo>
                <a:lnTo>
                  <a:pt x="100329" y="405129"/>
                </a:lnTo>
                <a:lnTo>
                  <a:pt x="113029" y="486410"/>
                </a:lnTo>
                <a:lnTo>
                  <a:pt x="125729" y="520700"/>
                </a:lnTo>
                <a:lnTo>
                  <a:pt x="137159" y="566419"/>
                </a:lnTo>
                <a:lnTo>
                  <a:pt x="162559" y="615950"/>
                </a:lnTo>
                <a:lnTo>
                  <a:pt x="180339" y="673100"/>
                </a:lnTo>
                <a:lnTo>
                  <a:pt x="177800" y="741679"/>
                </a:lnTo>
                <a:lnTo>
                  <a:pt x="140969" y="797560"/>
                </a:lnTo>
                <a:lnTo>
                  <a:pt x="83819" y="876300"/>
                </a:lnTo>
                <a:lnTo>
                  <a:pt x="0" y="1007110"/>
                </a:lnTo>
                <a:lnTo>
                  <a:pt x="180339" y="1080769"/>
                </a:lnTo>
                <a:lnTo>
                  <a:pt x="260350" y="1140460"/>
                </a:lnTo>
                <a:lnTo>
                  <a:pt x="369569" y="1195069"/>
                </a:lnTo>
                <a:lnTo>
                  <a:pt x="478789" y="1205229"/>
                </a:lnTo>
                <a:lnTo>
                  <a:pt x="478789" y="1076960"/>
                </a:lnTo>
                <a:lnTo>
                  <a:pt x="467359" y="1012189"/>
                </a:lnTo>
                <a:lnTo>
                  <a:pt x="441959" y="966469"/>
                </a:lnTo>
                <a:lnTo>
                  <a:pt x="427989" y="919479"/>
                </a:lnTo>
                <a:lnTo>
                  <a:pt x="687211" y="919479"/>
                </a:lnTo>
                <a:lnTo>
                  <a:pt x="723900" y="886460"/>
                </a:lnTo>
                <a:lnTo>
                  <a:pt x="765809" y="812800"/>
                </a:lnTo>
                <a:lnTo>
                  <a:pt x="797559" y="744219"/>
                </a:lnTo>
                <a:lnTo>
                  <a:pt x="822959" y="652779"/>
                </a:lnTo>
                <a:lnTo>
                  <a:pt x="842009" y="562610"/>
                </a:lnTo>
                <a:lnTo>
                  <a:pt x="848359" y="494029"/>
                </a:lnTo>
                <a:lnTo>
                  <a:pt x="850900" y="403860"/>
                </a:lnTo>
                <a:lnTo>
                  <a:pt x="840739" y="317500"/>
                </a:lnTo>
                <a:lnTo>
                  <a:pt x="822959" y="267969"/>
                </a:lnTo>
                <a:lnTo>
                  <a:pt x="793750" y="199389"/>
                </a:lnTo>
                <a:lnTo>
                  <a:pt x="750569" y="133350"/>
                </a:lnTo>
                <a:lnTo>
                  <a:pt x="698500" y="81279"/>
                </a:lnTo>
                <a:lnTo>
                  <a:pt x="654050" y="52069"/>
                </a:lnTo>
                <a:lnTo>
                  <a:pt x="591819" y="25400"/>
                </a:lnTo>
                <a:lnTo>
                  <a:pt x="525779" y="6350"/>
                </a:lnTo>
                <a:lnTo>
                  <a:pt x="473709" y="0"/>
                </a:lnTo>
                <a:close/>
              </a:path>
              <a:path w="850900" h="1205230">
                <a:moveTo>
                  <a:pt x="687211" y="919479"/>
                </a:moveTo>
                <a:lnTo>
                  <a:pt x="427989" y="919479"/>
                </a:lnTo>
                <a:lnTo>
                  <a:pt x="444500" y="927100"/>
                </a:lnTo>
                <a:lnTo>
                  <a:pt x="478789" y="951229"/>
                </a:lnTo>
                <a:lnTo>
                  <a:pt x="519429" y="969010"/>
                </a:lnTo>
                <a:lnTo>
                  <a:pt x="567689" y="970279"/>
                </a:lnTo>
                <a:lnTo>
                  <a:pt x="623569" y="956310"/>
                </a:lnTo>
                <a:lnTo>
                  <a:pt x="673100" y="932179"/>
                </a:lnTo>
                <a:lnTo>
                  <a:pt x="687211" y="919479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/>
          <p:nvPr/>
        </p:nvSpPr>
        <p:spPr>
          <a:xfrm>
            <a:off x="7609840" y="924560"/>
            <a:ext cx="850900" cy="1205230"/>
          </a:xfrm>
          <a:custGeom>
            <a:avLst/>
            <a:gdLst/>
            <a:ahLst/>
            <a:cxnLst/>
            <a:rect l="l" t="t" r="r" b="b"/>
            <a:pathLst>
              <a:path w="850900" h="1205230">
                <a:moveTo>
                  <a:pt x="0" y="1007110"/>
                </a:moveTo>
                <a:lnTo>
                  <a:pt x="83819" y="876300"/>
                </a:lnTo>
                <a:lnTo>
                  <a:pt x="140969" y="797560"/>
                </a:lnTo>
                <a:lnTo>
                  <a:pt x="177800" y="741679"/>
                </a:lnTo>
                <a:lnTo>
                  <a:pt x="180339" y="673100"/>
                </a:lnTo>
                <a:lnTo>
                  <a:pt x="162559" y="615950"/>
                </a:lnTo>
                <a:lnTo>
                  <a:pt x="137159" y="566419"/>
                </a:lnTo>
                <a:lnTo>
                  <a:pt x="125729" y="520700"/>
                </a:lnTo>
                <a:lnTo>
                  <a:pt x="113029" y="486410"/>
                </a:lnTo>
                <a:lnTo>
                  <a:pt x="100329" y="405129"/>
                </a:lnTo>
                <a:lnTo>
                  <a:pt x="101600" y="355600"/>
                </a:lnTo>
                <a:lnTo>
                  <a:pt x="107950" y="284479"/>
                </a:lnTo>
                <a:lnTo>
                  <a:pt x="124459" y="222250"/>
                </a:lnTo>
                <a:lnTo>
                  <a:pt x="152400" y="158750"/>
                </a:lnTo>
                <a:lnTo>
                  <a:pt x="180339" y="120650"/>
                </a:lnTo>
                <a:lnTo>
                  <a:pt x="223519" y="71119"/>
                </a:lnTo>
                <a:lnTo>
                  <a:pt x="285750" y="35560"/>
                </a:lnTo>
                <a:lnTo>
                  <a:pt x="340359" y="16510"/>
                </a:lnTo>
                <a:lnTo>
                  <a:pt x="407669" y="1269"/>
                </a:lnTo>
                <a:lnTo>
                  <a:pt x="473709" y="0"/>
                </a:lnTo>
                <a:lnTo>
                  <a:pt x="525779" y="6350"/>
                </a:lnTo>
                <a:lnTo>
                  <a:pt x="591819" y="25400"/>
                </a:lnTo>
                <a:lnTo>
                  <a:pt x="654050" y="52069"/>
                </a:lnTo>
                <a:lnTo>
                  <a:pt x="698500" y="81279"/>
                </a:lnTo>
                <a:lnTo>
                  <a:pt x="750569" y="133350"/>
                </a:lnTo>
                <a:lnTo>
                  <a:pt x="793750" y="199389"/>
                </a:lnTo>
                <a:lnTo>
                  <a:pt x="822959" y="267969"/>
                </a:lnTo>
                <a:lnTo>
                  <a:pt x="840739" y="317500"/>
                </a:lnTo>
                <a:lnTo>
                  <a:pt x="850900" y="403860"/>
                </a:lnTo>
                <a:lnTo>
                  <a:pt x="848359" y="494029"/>
                </a:lnTo>
                <a:lnTo>
                  <a:pt x="842009" y="562610"/>
                </a:lnTo>
                <a:lnTo>
                  <a:pt x="822959" y="652779"/>
                </a:lnTo>
                <a:lnTo>
                  <a:pt x="797559" y="744219"/>
                </a:lnTo>
                <a:lnTo>
                  <a:pt x="765809" y="812800"/>
                </a:lnTo>
                <a:lnTo>
                  <a:pt x="723900" y="886460"/>
                </a:lnTo>
                <a:lnTo>
                  <a:pt x="673100" y="932179"/>
                </a:lnTo>
                <a:lnTo>
                  <a:pt x="623569" y="956310"/>
                </a:lnTo>
                <a:lnTo>
                  <a:pt x="567689" y="970279"/>
                </a:lnTo>
                <a:lnTo>
                  <a:pt x="519429" y="969010"/>
                </a:lnTo>
                <a:lnTo>
                  <a:pt x="478789" y="951229"/>
                </a:lnTo>
                <a:lnTo>
                  <a:pt x="444500" y="927100"/>
                </a:lnTo>
                <a:lnTo>
                  <a:pt x="427989" y="919479"/>
                </a:lnTo>
                <a:lnTo>
                  <a:pt x="441959" y="966469"/>
                </a:lnTo>
                <a:lnTo>
                  <a:pt x="467359" y="1012189"/>
                </a:lnTo>
                <a:lnTo>
                  <a:pt x="478789" y="1076960"/>
                </a:lnTo>
                <a:lnTo>
                  <a:pt x="478789" y="1205229"/>
                </a:lnTo>
                <a:lnTo>
                  <a:pt x="369569" y="1195069"/>
                </a:lnTo>
                <a:lnTo>
                  <a:pt x="260350" y="1140460"/>
                </a:lnTo>
                <a:lnTo>
                  <a:pt x="180339" y="1080769"/>
                </a:lnTo>
                <a:lnTo>
                  <a:pt x="0" y="100711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8081009" y="1371600"/>
            <a:ext cx="50800" cy="203200"/>
          </a:xfrm>
          <a:custGeom>
            <a:avLst/>
            <a:gdLst/>
            <a:ahLst/>
            <a:cxnLst/>
            <a:rect l="l" t="t" r="r" b="b"/>
            <a:pathLst>
              <a:path w="50800" h="203200">
                <a:moveTo>
                  <a:pt x="50800" y="203200"/>
                </a:moveTo>
                <a:lnTo>
                  <a:pt x="27940" y="194310"/>
                </a:lnTo>
                <a:lnTo>
                  <a:pt x="15240" y="176529"/>
                </a:lnTo>
                <a:lnTo>
                  <a:pt x="5080" y="148589"/>
                </a:lnTo>
                <a:lnTo>
                  <a:pt x="0" y="111760"/>
                </a:lnTo>
                <a:lnTo>
                  <a:pt x="2540" y="69850"/>
                </a:lnTo>
                <a:lnTo>
                  <a:pt x="10160" y="44450"/>
                </a:lnTo>
                <a:lnTo>
                  <a:pt x="24130" y="17779"/>
                </a:lnTo>
                <a:lnTo>
                  <a:pt x="3937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/>
          <p:nvPr/>
        </p:nvSpPr>
        <p:spPr>
          <a:xfrm>
            <a:off x="7857490" y="960119"/>
            <a:ext cx="453390" cy="189230"/>
          </a:xfrm>
          <a:custGeom>
            <a:avLst/>
            <a:gdLst/>
            <a:ahLst/>
            <a:cxnLst/>
            <a:rect l="l" t="t" r="r" b="b"/>
            <a:pathLst>
              <a:path w="453390" h="189230">
                <a:moveTo>
                  <a:pt x="0" y="189229"/>
                </a:moveTo>
                <a:lnTo>
                  <a:pt x="38100" y="128269"/>
                </a:lnTo>
                <a:lnTo>
                  <a:pt x="82550" y="83819"/>
                </a:lnTo>
                <a:lnTo>
                  <a:pt x="135889" y="45719"/>
                </a:lnTo>
                <a:lnTo>
                  <a:pt x="190500" y="21589"/>
                </a:lnTo>
                <a:lnTo>
                  <a:pt x="252729" y="7619"/>
                </a:lnTo>
                <a:lnTo>
                  <a:pt x="328929" y="0"/>
                </a:lnTo>
                <a:lnTo>
                  <a:pt x="383539" y="11429"/>
                </a:lnTo>
                <a:lnTo>
                  <a:pt x="453389" y="40639"/>
                </a:lnTo>
              </a:path>
            </a:pathLst>
          </a:custGeom>
          <a:ln w="6350">
            <a:solidFill>
              <a:srgbClr val="7F3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/>
          <p:cNvSpPr/>
          <p:nvPr/>
        </p:nvSpPr>
        <p:spPr>
          <a:xfrm>
            <a:off x="7823200" y="927100"/>
            <a:ext cx="458470" cy="208279"/>
          </a:xfrm>
          <a:custGeom>
            <a:avLst/>
            <a:gdLst/>
            <a:ahLst/>
            <a:cxnLst/>
            <a:rect l="l" t="t" r="r" b="b"/>
            <a:pathLst>
              <a:path w="458470" h="208280">
                <a:moveTo>
                  <a:pt x="0" y="208279"/>
                </a:moveTo>
                <a:lnTo>
                  <a:pt x="24129" y="149860"/>
                </a:lnTo>
                <a:lnTo>
                  <a:pt x="52070" y="102870"/>
                </a:lnTo>
                <a:lnTo>
                  <a:pt x="86359" y="60960"/>
                </a:lnTo>
                <a:lnTo>
                  <a:pt x="134620" y="25400"/>
                </a:lnTo>
                <a:lnTo>
                  <a:pt x="200659" y="3810"/>
                </a:lnTo>
                <a:lnTo>
                  <a:pt x="265429" y="0"/>
                </a:lnTo>
                <a:lnTo>
                  <a:pt x="335279" y="10160"/>
                </a:lnTo>
                <a:lnTo>
                  <a:pt x="393700" y="27939"/>
                </a:lnTo>
                <a:lnTo>
                  <a:pt x="427990" y="44450"/>
                </a:lnTo>
                <a:lnTo>
                  <a:pt x="458470" y="63500"/>
                </a:lnTo>
              </a:path>
            </a:pathLst>
          </a:custGeom>
          <a:ln w="6350">
            <a:solidFill>
              <a:srgbClr val="7F3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/>
          <p:cNvSpPr/>
          <p:nvPr/>
        </p:nvSpPr>
        <p:spPr>
          <a:xfrm>
            <a:off x="7640319" y="1065530"/>
            <a:ext cx="264160" cy="364490"/>
          </a:xfrm>
          <a:custGeom>
            <a:avLst/>
            <a:gdLst/>
            <a:ahLst/>
            <a:cxnLst/>
            <a:rect l="l" t="t" r="r" b="b"/>
            <a:pathLst>
              <a:path w="264159" h="364490">
                <a:moveTo>
                  <a:pt x="264159" y="326390"/>
                </a:moveTo>
                <a:lnTo>
                  <a:pt x="205739" y="326390"/>
                </a:lnTo>
                <a:lnTo>
                  <a:pt x="207009" y="332740"/>
                </a:lnTo>
                <a:lnTo>
                  <a:pt x="212089" y="345440"/>
                </a:lnTo>
                <a:lnTo>
                  <a:pt x="224789" y="360680"/>
                </a:lnTo>
                <a:lnTo>
                  <a:pt x="234950" y="364490"/>
                </a:lnTo>
                <a:lnTo>
                  <a:pt x="246379" y="364490"/>
                </a:lnTo>
                <a:lnTo>
                  <a:pt x="255270" y="359410"/>
                </a:lnTo>
                <a:lnTo>
                  <a:pt x="262889" y="345440"/>
                </a:lnTo>
                <a:lnTo>
                  <a:pt x="264159" y="326390"/>
                </a:lnTo>
                <a:close/>
              </a:path>
              <a:path w="264159" h="364490">
                <a:moveTo>
                  <a:pt x="95250" y="0"/>
                </a:moveTo>
                <a:lnTo>
                  <a:pt x="82550" y="0"/>
                </a:lnTo>
                <a:lnTo>
                  <a:pt x="69850" y="16510"/>
                </a:lnTo>
                <a:lnTo>
                  <a:pt x="60959" y="29210"/>
                </a:lnTo>
                <a:lnTo>
                  <a:pt x="44450" y="68580"/>
                </a:lnTo>
                <a:lnTo>
                  <a:pt x="29209" y="97790"/>
                </a:lnTo>
                <a:lnTo>
                  <a:pt x="8889" y="157480"/>
                </a:lnTo>
                <a:lnTo>
                  <a:pt x="0" y="236220"/>
                </a:lnTo>
                <a:lnTo>
                  <a:pt x="13970" y="298450"/>
                </a:lnTo>
                <a:lnTo>
                  <a:pt x="49529" y="345440"/>
                </a:lnTo>
                <a:lnTo>
                  <a:pt x="69850" y="345440"/>
                </a:lnTo>
                <a:lnTo>
                  <a:pt x="78739" y="332740"/>
                </a:lnTo>
                <a:lnTo>
                  <a:pt x="85089" y="322580"/>
                </a:lnTo>
                <a:lnTo>
                  <a:pt x="87629" y="313690"/>
                </a:lnTo>
                <a:lnTo>
                  <a:pt x="101600" y="313690"/>
                </a:lnTo>
                <a:lnTo>
                  <a:pt x="110489" y="306070"/>
                </a:lnTo>
                <a:lnTo>
                  <a:pt x="115570" y="292100"/>
                </a:lnTo>
                <a:lnTo>
                  <a:pt x="118109" y="281940"/>
                </a:lnTo>
                <a:lnTo>
                  <a:pt x="250390" y="281940"/>
                </a:lnTo>
                <a:lnTo>
                  <a:pt x="248920" y="267970"/>
                </a:lnTo>
                <a:lnTo>
                  <a:pt x="252729" y="228600"/>
                </a:lnTo>
                <a:lnTo>
                  <a:pt x="255270" y="207010"/>
                </a:lnTo>
                <a:lnTo>
                  <a:pt x="248920" y="185420"/>
                </a:lnTo>
                <a:lnTo>
                  <a:pt x="238759" y="179070"/>
                </a:lnTo>
                <a:lnTo>
                  <a:pt x="236220" y="161290"/>
                </a:lnTo>
                <a:lnTo>
                  <a:pt x="231139" y="149860"/>
                </a:lnTo>
                <a:lnTo>
                  <a:pt x="224789" y="146050"/>
                </a:lnTo>
                <a:lnTo>
                  <a:pt x="208279" y="146050"/>
                </a:lnTo>
                <a:lnTo>
                  <a:pt x="208279" y="132080"/>
                </a:lnTo>
                <a:lnTo>
                  <a:pt x="207292" y="123190"/>
                </a:lnTo>
                <a:lnTo>
                  <a:pt x="168909" y="123190"/>
                </a:lnTo>
                <a:lnTo>
                  <a:pt x="171450" y="109220"/>
                </a:lnTo>
                <a:lnTo>
                  <a:pt x="171450" y="92710"/>
                </a:lnTo>
                <a:lnTo>
                  <a:pt x="168909" y="82550"/>
                </a:lnTo>
                <a:lnTo>
                  <a:pt x="167322" y="81280"/>
                </a:lnTo>
                <a:lnTo>
                  <a:pt x="146050" y="81280"/>
                </a:lnTo>
                <a:lnTo>
                  <a:pt x="142239" y="50800"/>
                </a:lnTo>
                <a:lnTo>
                  <a:pt x="138429" y="31750"/>
                </a:lnTo>
                <a:lnTo>
                  <a:pt x="109220" y="31750"/>
                </a:lnTo>
                <a:lnTo>
                  <a:pt x="102870" y="13970"/>
                </a:lnTo>
                <a:lnTo>
                  <a:pt x="95250" y="0"/>
                </a:lnTo>
                <a:close/>
              </a:path>
              <a:path w="264159" h="364490">
                <a:moveTo>
                  <a:pt x="250390" y="281940"/>
                </a:moveTo>
                <a:lnTo>
                  <a:pt x="118109" y="281940"/>
                </a:lnTo>
                <a:lnTo>
                  <a:pt x="124459" y="292100"/>
                </a:lnTo>
                <a:lnTo>
                  <a:pt x="129539" y="304800"/>
                </a:lnTo>
                <a:lnTo>
                  <a:pt x="137159" y="309880"/>
                </a:lnTo>
                <a:lnTo>
                  <a:pt x="146050" y="309880"/>
                </a:lnTo>
                <a:lnTo>
                  <a:pt x="149859" y="313690"/>
                </a:lnTo>
                <a:lnTo>
                  <a:pt x="156209" y="317500"/>
                </a:lnTo>
                <a:lnTo>
                  <a:pt x="167639" y="317500"/>
                </a:lnTo>
                <a:lnTo>
                  <a:pt x="171450" y="322580"/>
                </a:lnTo>
                <a:lnTo>
                  <a:pt x="180339" y="328930"/>
                </a:lnTo>
                <a:lnTo>
                  <a:pt x="193039" y="330200"/>
                </a:lnTo>
                <a:lnTo>
                  <a:pt x="205739" y="326390"/>
                </a:lnTo>
                <a:lnTo>
                  <a:pt x="264159" y="326390"/>
                </a:lnTo>
                <a:lnTo>
                  <a:pt x="257809" y="308610"/>
                </a:lnTo>
                <a:lnTo>
                  <a:pt x="251459" y="292100"/>
                </a:lnTo>
                <a:lnTo>
                  <a:pt x="250390" y="281940"/>
                </a:lnTo>
                <a:close/>
              </a:path>
              <a:path w="264159" h="364490">
                <a:moveTo>
                  <a:pt x="218439" y="142240"/>
                </a:moveTo>
                <a:lnTo>
                  <a:pt x="208279" y="146050"/>
                </a:lnTo>
                <a:lnTo>
                  <a:pt x="224789" y="146050"/>
                </a:lnTo>
                <a:lnTo>
                  <a:pt x="218439" y="142240"/>
                </a:lnTo>
                <a:close/>
              </a:path>
              <a:path w="264159" h="364490">
                <a:moveTo>
                  <a:pt x="187959" y="104140"/>
                </a:moveTo>
                <a:lnTo>
                  <a:pt x="176529" y="111760"/>
                </a:lnTo>
                <a:lnTo>
                  <a:pt x="168909" y="123190"/>
                </a:lnTo>
                <a:lnTo>
                  <a:pt x="207292" y="123190"/>
                </a:lnTo>
                <a:lnTo>
                  <a:pt x="205739" y="109220"/>
                </a:lnTo>
                <a:lnTo>
                  <a:pt x="187959" y="104140"/>
                </a:lnTo>
                <a:close/>
              </a:path>
              <a:path w="264159" h="364490">
                <a:moveTo>
                  <a:pt x="156209" y="72390"/>
                </a:moveTo>
                <a:lnTo>
                  <a:pt x="146050" y="81280"/>
                </a:lnTo>
                <a:lnTo>
                  <a:pt x="167322" y="81280"/>
                </a:lnTo>
                <a:lnTo>
                  <a:pt x="156209" y="72390"/>
                </a:lnTo>
                <a:close/>
              </a:path>
              <a:path w="264159" h="364490">
                <a:moveTo>
                  <a:pt x="129539" y="19050"/>
                </a:moveTo>
                <a:lnTo>
                  <a:pt x="115570" y="20320"/>
                </a:lnTo>
                <a:lnTo>
                  <a:pt x="109220" y="31750"/>
                </a:lnTo>
                <a:lnTo>
                  <a:pt x="138429" y="31750"/>
                </a:lnTo>
                <a:lnTo>
                  <a:pt x="129539" y="19050"/>
                </a:lnTo>
                <a:close/>
              </a:path>
            </a:pathLst>
          </a:custGeom>
          <a:solidFill>
            <a:srgbClr val="BF7F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4" name="object 554"/>
          <p:cNvSpPr/>
          <p:nvPr/>
        </p:nvSpPr>
        <p:spPr>
          <a:xfrm>
            <a:off x="7640319" y="1065530"/>
            <a:ext cx="264160" cy="364490"/>
          </a:xfrm>
          <a:custGeom>
            <a:avLst/>
            <a:gdLst/>
            <a:ahLst/>
            <a:cxnLst/>
            <a:rect l="l" t="t" r="r" b="b"/>
            <a:pathLst>
              <a:path w="264159" h="364490">
                <a:moveTo>
                  <a:pt x="49529" y="345440"/>
                </a:moveTo>
                <a:lnTo>
                  <a:pt x="13970" y="298450"/>
                </a:lnTo>
                <a:lnTo>
                  <a:pt x="0" y="236220"/>
                </a:lnTo>
                <a:lnTo>
                  <a:pt x="8889" y="157480"/>
                </a:lnTo>
                <a:lnTo>
                  <a:pt x="29209" y="97790"/>
                </a:lnTo>
                <a:lnTo>
                  <a:pt x="44450" y="68580"/>
                </a:lnTo>
                <a:lnTo>
                  <a:pt x="60959" y="29210"/>
                </a:lnTo>
                <a:lnTo>
                  <a:pt x="69850" y="16510"/>
                </a:lnTo>
                <a:lnTo>
                  <a:pt x="82550" y="0"/>
                </a:lnTo>
                <a:lnTo>
                  <a:pt x="95250" y="0"/>
                </a:lnTo>
                <a:lnTo>
                  <a:pt x="102870" y="13970"/>
                </a:lnTo>
                <a:lnTo>
                  <a:pt x="109220" y="31750"/>
                </a:lnTo>
                <a:lnTo>
                  <a:pt x="115570" y="20320"/>
                </a:lnTo>
                <a:lnTo>
                  <a:pt x="129539" y="19050"/>
                </a:lnTo>
                <a:lnTo>
                  <a:pt x="138429" y="31750"/>
                </a:lnTo>
                <a:lnTo>
                  <a:pt x="142239" y="50800"/>
                </a:lnTo>
                <a:lnTo>
                  <a:pt x="146050" y="81280"/>
                </a:lnTo>
                <a:lnTo>
                  <a:pt x="156209" y="72390"/>
                </a:lnTo>
                <a:lnTo>
                  <a:pt x="168909" y="82550"/>
                </a:lnTo>
                <a:lnTo>
                  <a:pt x="171450" y="92710"/>
                </a:lnTo>
                <a:lnTo>
                  <a:pt x="171450" y="109220"/>
                </a:lnTo>
                <a:lnTo>
                  <a:pt x="168909" y="123190"/>
                </a:lnTo>
                <a:lnTo>
                  <a:pt x="176529" y="111760"/>
                </a:lnTo>
                <a:lnTo>
                  <a:pt x="187959" y="104140"/>
                </a:lnTo>
                <a:lnTo>
                  <a:pt x="205739" y="109220"/>
                </a:lnTo>
                <a:lnTo>
                  <a:pt x="207009" y="120650"/>
                </a:lnTo>
                <a:lnTo>
                  <a:pt x="208279" y="132080"/>
                </a:lnTo>
                <a:lnTo>
                  <a:pt x="208279" y="146050"/>
                </a:lnTo>
                <a:lnTo>
                  <a:pt x="218439" y="142240"/>
                </a:lnTo>
                <a:lnTo>
                  <a:pt x="231139" y="149860"/>
                </a:lnTo>
                <a:lnTo>
                  <a:pt x="236220" y="161290"/>
                </a:lnTo>
                <a:lnTo>
                  <a:pt x="238759" y="179070"/>
                </a:lnTo>
                <a:lnTo>
                  <a:pt x="248920" y="185420"/>
                </a:lnTo>
                <a:lnTo>
                  <a:pt x="255270" y="207010"/>
                </a:lnTo>
                <a:lnTo>
                  <a:pt x="252729" y="228600"/>
                </a:lnTo>
                <a:lnTo>
                  <a:pt x="248920" y="267970"/>
                </a:lnTo>
                <a:lnTo>
                  <a:pt x="251459" y="292100"/>
                </a:lnTo>
                <a:lnTo>
                  <a:pt x="257809" y="308610"/>
                </a:lnTo>
                <a:lnTo>
                  <a:pt x="264159" y="326390"/>
                </a:lnTo>
                <a:lnTo>
                  <a:pt x="262889" y="345440"/>
                </a:lnTo>
                <a:lnTo>
                  <a:pt x="255270" y="359410"/>
                </a:lnTo>
                <a:lnTo>
                  <a:pt x="246379" y="364490"/>
                </a:lnTo>
                <a:lnTo>
                  <a:pt x="234950" y="364490"/>
                </a:lnTo>
                <a:lnTo>
                  <a:pt x="224789" y="360680"/>
                </a:lnTo>
                <a:lnTo>
                  <a:pt x="212089" y="345440"/>
                </a:lnTo>
                <a:lnTo>
                  <a:pt x="207009" y="332740"/>
                </a:lnTo>
                <a:lnTo>
                  <a:pt x="205739" y="326390"/>
                </a:lnTo>
                <a:lnTo>
                  <a:pt x="193039" y="330200"/>
                </a:lnTo>
                <a:lnTo>
                  <a:pt x="180339" y="328930"/>
                </a:lnTo>
                <a:lnTo>
                  <a:pt x="171450" y="322580"/>
                </a:lnTo>
                <a:lnTo>
                  <a:pt x="167639" y="317500"/>
                </a:lnTo>
                <a:lnTo>
                  <a:pt x="156209" y="317500"/>
                </a:lnTo>
                <a:lnTo>
                  <a:pt x="149859" y="313690"/>
                </a:lnTo>
                <a:lnTo>
                  <a:pt x="146050" y="309880"/>
                </a:lnTo>
                <a:lnTo>
                  <a:pt x="137159" y="309880"/>
                </a:lnTo>
                <a:lnTo>
                  <a:pt x="129539" y="304800"/>
                </a:lnTo>
                <a:lnTo>
                  <a:pt x="124459" y="292100"/>
                </a:lnTo>
                <a:lnTo>
                  <a:pt x="118109" y="281940"/>
                </a:lnTo>
                <a:lnTo>
                  <a:pt x="115570" y="292100"/>
                </a:lnTo>
                <a:lnTo>
                  <a:pt x="110489" y="306070"/>
                </a:lnTo>
                <a:lnTo>
                  <a:pt x="101600" y="313690"/>
                </a:lnTo>
                <a:lnTo>
                  <a:pt x="93979" y="313690"/>
                </a:lnTo>
                <a:lnTo>
                  <a:pt x="87629" y="313690"/>
                </a:lnTo>
                <a:lnTo>
                  <a:pt x="85089" y="322580"/>
                </a:lnTo>
                <a:lnTo>
                  <a:pt x="78739" y="332740"/>
                </a:lnTo>
                <a:lnTo>
                  <a:pt x="69850" y="345440"/>
                </a:lnTo>
                <a:lnTo>
                  <a:pt x="49529" y="34544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/>
          <p:cNvSpPr/>
          <p:nvPr/>
        </p:nvSpPr>
        <p:spPr>
          <a:xfrm>
            <a:off x="7651115" y="1081405"/>
            <a:ext cx="204469" cy="32385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6" name="object 556"/>
          <p:cNvSpPr/>
          <p:nvPr/>
        </p:nvSpPr>
        <p:spPr>
          <a:xfrm>
            <a:off x="8100059" y="1508760"/>
            <a:ext cx="283210" cy="189230"/>
          </a:xfrm>
          <a:custGeom>
            <a:avLst/>
            <a:gdLst/>
            <a:ahLst/>
            <a:cxnLst/>
            <a:rect l="l" t="t" r="r" b="b"/>
            <a:pathLst>
              <a:path w="283209" h="189230">
                <a:moveTo>
                  <a:pt x="236431" y="170179"/>
                </a:moveTo>
                <a:lnTo>
                  <a:pt x="194310" y="170179"/>
                </a:lnTo>
                <a:lnTo>
                  <a:pt x="210820" y="189229"/>
                </a:lnTo>
                <a:lnTo>
                  <a:pt x="222250" y="187960"/>
                </a:lnTo>
                <a:lnTo>
                  <a:pt x="234950" y="173989"/>
                </a:lnTo>
                <a:lnTo>
                  <a:pt x="236431" y="170179"/>
                </a:lnTo>
                <a:close/>
              </a:path>
              <a:path w="283209" h="189230">
                <a:moveTo>
                  <a:pt x="243840" y="151129"/>
                </a:moveTo>
                <a:lnTo>
                  <a:pt x="156210" y="151129"/>
                </a:lnTo>
                <a:lnTo>
                  <a:pt x="167640" y="179069"/>
                </a:lnTo>
                <a:lnTo>
                  <a:pt x="184150" y="177800"/>
                </a:lnTo>
                <a:lnTo>
                  <a:pt x="194310" y="170179"/>
                </a:lnTo>
                <a:lnTo>
                  <a:pt x="236431" y="170179"/>
                </a:lnTo>
                <a:lnTo>
                  <a:pt x="243840" y="151129"/>
                </a:lnTo>
                <a:close/>
              </a:path>
              <a:path w="283209" h="189230">
                <a:moveTo>
                  <a:pt x="268224" y="119379"/>
                </a:moveTo>
                <a:lnTo>
                  <a:pt x="87630" y="119379"/>
                </a:lnTo>
                <a:lnTo>
                  <a:pt x="90170" y="135889"/>
                </a:lnTo>
                <a:lnTo>
                  <a:pt x="93980" y="151129"/>
                </a:lnTo>
                <a:lnTo>
                  <a:pt x="106680" y="160019"/>
                </a:lnTo>
                <a:lnTo>
                  <a:pt x="119380" y="151129"/>
                </a:lnTo>
                <a:lnTo>
                  <a:pt x="132080" y="139700"/>
                </a:lnTo>
                <a:lnTo>
                  <a:pt x="253365" y="139700"/>
                </a:lnTo>
                <a:lnTo>
                  <a:pt x="262890" y="128269"/>
                </a:lnTo>
                <a:lnTo>
                  <a:pt x="268224" y="119379"/>
                </a:lnTo>
                <a:close/>
              </a:path>
              <a:path w="283209" h="189230">
                <a:moveTo>
                  <a:pt x="253365" y="139700"/>
                </a:moveTo>
                <a:lnTo>
                  <a:pt x="132080" y="139700"/>
                </a:lnTo>
                <a:lnTo>
                  <a:pt x="137160" y="154939"/>
                </a:lnTo>
                <a:lnTo>
                  <a:pt x="148590" y="154939"/>
                </a:lnTo>
                <a:lnTo>
                  <a:pt x="156210" y="151129"/>
                </a:lnTo>
                <a:lnTo>
                  <a:pt x="243840" y="151129"/>
                </a:lnTo>
                <a:lnTo>
                  <a:pt x="253365" y="139700"/>
                </a:lnTo>
                <a:close/>
              </a:path>
              <a:path w="283209" h="189230">
                <a:moveTo>
                  <a:pt x="214630" y="0"/>
                </a:moveTo>
                <a:lnTo>
                  <a:pt x="182880" y="2539"/>
                </a:lnTo>
                <a:lnTo>
                  <a:pt x="147320" y="22860"/>
                </a:lnTo>
                <a:lnTo>
                  <a:pt x="104140" y="48260"/>
                </a:lnTo>
                <a:lnTo>
                  <a:pt x="1270" y="48260"/>
                </a:lnTo>
                <a:lnTo>
                  <a:pt x="5080" y="67310"/>
                </a:lnTo>
                <a:lnTo>
                  <a:pt x="0" y="76200"/>
                </a:lnTo>
                <a:lnTo>
                  <a:pt x="8890" y="97789"/>
                </a:lnTo>
                <a:lnTo>
                  <a:pt x="30480" y="116839"/>
                </a:lnTo>
                <a:lnTo>
                  <a:pt x="44450" y="116839"/>
                </a:lnTo>
                <a:lnTo>
                  <a:pt x="48260" y="128269"/>
                </a:lnTo>
                <a:lnTo>
                  <a:pt x="66040" y="123189"/>
                </a:lnTo>
                <a:lnTo>
                  <a:pt x="87630" y="119379"/>
                </a:lnTo>
                <a:lnTo>
                  <a:pt x="268224" y="119379"/>
                </a:lnTo>
                <a:lnTo>
                  <a:pt x="274320" y="109219"/>
                </a:lnTo>
                <a:lnTo>
                  <a:pt x="279400" y="86360"/>
                </a:lnTo>
                <a:lnTo>
                  <a:pt x="283210" y="48260"/>
                </a:lnTo>
                <a:lnTo>
                  <a:pt x="69850" y="48260"/>
                </a:lnTo>
                <a:lnTo>
                  <a:pt x="19050" y="45719"/>
                </a:lnTo>
                <a:lnTo>
                  <a:pt x="282151" y="45719"/>
                </a:lnTo>
                <a:lnTo>
                  <a:pt x="276860" y="33019"/>
                </a:lnTo>
                <a:lnTo>
                  <a:pt x="251460" y="31750"/>
                </a:lnTo>
                <a:lnTo>
                  <a:pt x="228600" y="17779"/>
                </a:lnTo>
                <a:lnTo>
                  <a:pt x="214630" y="0"/>
                </a:lnTo>
                <a:close/>
              </a:path>
            </a:pathLst>
          </a:custGeom>
          <a:solidFill>
            <a:srgbClr val="BF7F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/>
          <p:cNvSpPr/>
          <p:nvPr/>
        </p:nvSpPr>
        <p:spPr>
          <a:xfrm>
            <a:off x="8100059" y="1508760"/>
            <a:ext cx="283210" cy="189230"/>
          </a:xfrm>
          <a:custGeom>
            <a:avLst/>
            <a:gdLst/>
            <a:ahLst/>
            <a:cxnLst/>
            <a:rect l="l" t="t" r="r" b="b"/>
            <a:pathLst>
              <a:path w="283209" h="189230">
                <a:moveTo>
                  <a:pt x="19050" y="45719"/>
                </a:moveTo>
                <a:lnTo>
                  <a:pt x="69850" y="48260"/>
                </a:lnTo>
                <a:lnTo>
                  <a:pt x="104140" y="48260"/>
                </a:lnTo>
                <a:lnTo>
                  <a:pt x="147320" y="22860"/>
                </a:lnTo>
                <a:lnTo>
                  <a:pt x="182880" y="2539"/>
                </a:lnTo>
                <a:lnTo>
                  <a:pt x="214630" y="0"/>
                </a:lnTo>
                <a:lnTo>
                  <a:pt x="228600" y="17779"/>
                </a:lnTo>
                <a:lnTo>
                  <a:pt x="251460" y="31750"/>
                </a:lnTo>
                <a:lnTo>
                  <a:pt x="276860" y="33019"/>
                </a:lnTo>
                <a:lnTo>
                  <a:pt x="283210" y="48260"/>
                </a:lnTo>
                <a:lnTo>
                  <a:pt x="279400" y="86360"/>
                </a:lnTo>
                <a:lnTo>
                  <a:pt x="274320" y="109219"/>
                </a:lnTo>
                <a:lnTo>
                  <a:pt x="262890" y="128269"/>
                </a:lnTo>
                <a:lnTo>
                  <a:pt x="243840" y="151129"/>
                </a:lnTo>
                <a:lnTo>
                  <a:pt x="234950" y="173989"/>
                </a:lnTo>
                <a:lnTo>
                  <a:pt x="222250" y="187960"/>
                </a:lnTo>
                <a:lnTo>
                  <a:pt x="210820" y="189229"/>
                </a:lnTo>
                <a:lnTo>
                  <a:pt x="194310" y="170179"/>
                </a:lnTo>
                <a:lnTo>
                  <a:pt x="184150" y="177800"/>
                </a:lnTo>
                <a:lnTo>
                  <a:pt x="167640" y="179069"/>
                </a:lnTo>
                <a:lnTo>
                  <a:pt x="156210" y="151129"/>
                </a:lnTo>
                <a:lnTo>
                  <a:pt x="148590" y="154939"/>
                </a:lnTo>
                <a:lnTo>
                  <a:pt x="137160" y="154939"/>
                </a:lnTo>
                <a:lnTo>
                  <a:pt x="132080" y="139700"/>
                </a:lnTo>
                <a:lnTo>
                  <a:pt x="119380" y="151129"/>
                </a:lnTo>
                <a:lnTo>
                  <a:pt x="106680" y="160019"/>
                </a:lnTo>
                <a:lnTo>
                  <a:pt x="93980" y="151129"/>
                </a:lnTo>
                <a:lnTo>
                  <a:pt x="90170" y="135889"/>
                </a:lnTo>
                <a:lnTo>
                  <a:pt x="87630" y="119379"/>
                </a:lnTo>
                <a:lnTo>
                  <a:pt x="66040" y="123189"/>
                </a:lnTo>
                <a:lnTo>
                  <a:pt x="48260" y="128269"/>
                </a:lnTo>
                <a:lnTo>
                  <a:pt x="44450" y="116839"/>
                </a:lnTo>
                <a:lnTo>
                  <a:pt x="30480" y="116839"/>
                </a:lnTo>
                <a:lnTo>
                  <a:pt x="8890" y="97789"/>
                </a:lnTo>
                <a:lnTo>
                  <a:pt x="0" y="76200"/>
                </a:lnTo>
                <a:lnTo>
                  <a:pt x="5080" y="67310"/>
                </a:lnTo>
                <a:lnTo>
                  <a:pt x="1270" y="48260"/>
                </a:lnTo>
                <a:lnTo>
                  <a:pt x="19050" y="45719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/>
          <p:cNvSpPr/>
          <p:nvPr/>
        </p:nvSpPr>
        <p:spPr>
          <a:xfrm>
            <a:off x="8138794" y="1537335"/>
            <a:ext cx="219709" cy="14986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59" name="object 559"/>
          <p:cNvSpPr/>
          <p:nvPr/>
        </p:nvSpPr>
        <p:spPr>
          <a:xfrm>
            <a:off x="8296275" y="1152525"/>
            <a:ext cx="181609" cy="321310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0" name="object 560"/>
          <p:cNvSpPr/>
          <p:nvPr/>
        </p:nvSpPr>
        <p:spPr>
          <a:xfrm>
            <a:off x="8229600" y="1240789"/>
            <a:ext cx="238760" cy="316230"/>
          </a:xfrm>
          <a:custGeom>
            <a:avLst/>
            <a:gdLst/>
            <a:ahLst/>
            <a:cxnLst/>
            <a:rect l="l" t="t" r="r" b="b"/>
            <a:pathLst>
              <a:path w="238759" h="316230">
                <a:moveTo>
                  <a:pt x="86359" y="0"/>
                </a:moveTo>
                <a:lnTo>
                  <a:pt x="43179" y="69850"/>
                </a:lnTo>
                <a:lnTo>
                  <a:pt x="20320" y="168910"/>
                </a:lnTo>
                <a:lnTo>
                  <a:pt x="0" y="177800"/>
                </a:lnTo>
                <a:lnTo>
                  <a:pt x="26670" y="232410"/>
                </a:lnTo>
                <a:lnTo>
                  <a:pt x="83820" y="283210"/>
                </a:lnTo>
                <a:lnTo>
                  <a:pt x="125729" y="300989"/>
                </a:lnTo>
                <a:lnTo>
                  <a:pt x="173990" y="316230"/>
                </a:lnTo>
                <a:lnTo>
                  <a:pt x="210820" y="311150"/>
                </a:lnTo>
                <a:lnTo>
                  <a:pt x="226059" y="294639"/>
                </a:lnTo>
                <a:lnTo>
                  <a:pt x="238759" y="267970"/>
                </a:lnTo>
                <a:lnTo>
                  <a:pt x="238759" y="237489"/>
                </a:lnTo>
                <a:lnTo>
                  <a:pt x="219709" y="172720"/>
                </a:lnTo>
                <a:lnTo>
                  <a:pt x="179070" y="104139"/>
                </a:lnTo>
                <a:lnTo>
                  <a:pt x="127000" y="35560"/>
                </a:lnTo>
                <a:lnTo>
                  <a:pt x="86359" y="0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1" name="object 561"/>
          <p:cNvSpPr/>
          <p:nvPr/>
        </p:nvSpPr>
        <p:spPr>
          <a:xfrm>
            <a:off x="8229600" y="1240789"/>
            <a:ext cx="238760" cy="316230"/>
          </a:xfrm>
          <a:custGeom>
            <a:avLst/>
            <a:gdLst/>
            <a:ahLst/>
            <a:cxnLst/>
            <a:rect l="l" t="t" r="r" b="b"/>
            <a:pathLst>
              <a:path w="238759" h="316230">
                <a:moveTo>
                  <a:pt x="86359" y="0"/>
                </a:moveTo>
                <a:lnTo>
                  <a:pt x="127000" y="35560"/>
                </a:lnTo>
                <a:lnTo>
                  <a:pt x="179070" y="104139"/>
                </a:lnTo>
                <a:lnTo>
                  <a:pt x="203200" y="142239"/>
                </a:lnTo>
                <a:lnTo>
                  <a:pt x="233679" y="203200"/>
                </a:lnTo>
                <a:lnTo>
                  <a:pt x="238759" y="237489"/>
                </a:lnTo>
                <a:lnTo>
                  <a:pt x="238759" y="267970"/>
                </a:lnTo>
                <a:lnTo>
                  <a:pt x="226059" y="294639"/>
                </a:lnTo>
                <a:lnTo>
                  <a:pt x="210820" y="311150"/>
                </a:lnTo>
                <a:lnTo>
                  <a:pt x="173990" y="316230"/>
                </a:lnTo>
                <a:lnTo>
                  <a:pt x="125729" y="300989"/>
                </a:lnTo>
                <a:lnTo>
                  <a:pt x="83820" y="283210"/>
                </a:lnTo>
                <a:lnTo>
                  <a:pt x="60959" y="262889"/>
                </a:lnTo>
                <a:lnTo>
                  <a:pt x="26670" y="232410"/>
                </a:lnTo>
                <a:lnTo>
                  <a:pt x="0" y="177800"/>
                </a:lnTo>
                <a:lnTo>
                  <a:pt x="20320" y="168910"/>
                </a:lnTo>
                <a:lnTo>
                  <a:pt x="43179" y="69850"/>
                </a:lnTo>
                <a:lnTo>
                  <a:pt x="86359" y="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/>
          <p:cNvSpPr/>
          <p:nvPr/>
        </p:nvSpPr>
        <p:spPr>
          <a:xfrm>
            <a:off x="8108315" y="1153794"/>
            <a:ext cx="227329" cy="290829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3" name="object 563"/>
          <p:cNvSpPr/>
          <p:nvPr/>
        </p:nvSpPr>
        <p:spPr>
          <a:xfrm>
            <a:off x="6917690" y="1783079"/>
            <a:ext cx="958850" cy="636270"/>
          </a:xfrm>
          <a:custGeom>
            <a:avLst/>
            <a:gdLst/>
            <a:ahLst/>
            <a:cxnLst/>
            <a:rect l="l" t="t" r="r" b="b"/>
            <a:pathLst>
              <a:path w="958850" h="636269">
                <a:moveTo>
                  <a:pt x="154939" y="58420"/>
                </a:moveTo>
                <a:lnTo>
                  <a:pt x="123189" y="58420"/>
                </a:lnTo>
                <a:lnTo>
                  <a:pt x="43179" y="88900"/>
                </a:lnTo>
                <a:lnTo>
                  <a:pt x="0" y="281940"/>
                </a:lnTo>
                <a:lnTo>
                  <a:pt x="76200" y="281940"/>
                </a:lnTo>
                <a:lnTo>
                  <a:pt x="119379" y="325120"/>
                </a:lnTo>
                <a:lnTo>
                  <a:pt x="147319" y="365760"/>
                </a:lnTo>
                <a:lnTo>
                  <a:pt x="207009" y="388620"/>
                </a:lnTo>
                <a:lnTo>
                  <a:pt x="250189" y="458470"/>
                </a:lnTo>
                <a:lnTo>
                  <a:pt x="317500" y="492760"/>
                </a:lnTo>
                <a:lnTo>
                  <a:pt x="402589" y="565150"/>
                </a:lnTo>
                <a:lnTo>
                  <a:pt x="505459" y="600710"/>
                </a:lnTo>
                <a:lnTo>
                  <a:pt x="642619" y="629920"/>
                </a:lnTo>
                <a:lnTo>
                  <a:pt x="777239" y="636270"/>
                </a:lnTo>
                <a:lnTo>
                  <a:pt x="896619" y="565150"/>
                </a:lnTo>
                <a:lnTo>
                  <a:pt x="958850" y="458470"/>
                </a:lnTo>
                <a:lnTo>
                  <a:pt x="892975" y="236220"/>
                </a:lnTo>
                <a:lnTo>
                  <a:pt x="538479" y="236220"/>
                </a:lnTo>
                <a:lnTo>
                  <a:pt x="472439" y="218440"/>
                </a:lnTo>
                <a:lnTo>
                  <a:pt x="345439" y="182880"/>
                </a:lnTo>
                <a:lnTo>
                  <a:pt x="269239" y="140970"/>
                </a:lnTo>
                <a:lnTo>
                  <a:pt x="154939" y="58420"/>
                </a:lnTo>
                <a:close/>
              </a:path>
              <a:path w="958850" h="636269">
                <a:moveTo>
                  <a:pt x="822959" y="0"/>
                </a:moveTo>
                <a:lnTo>
                  <a:pt x="765809" y="0"/>
                </a:lnTo>
                <a:lnTo>
                  <a:pt x="689609" y="52070"/>
                </a:lnTo>
                <a:lnTo>
                  <a:pt x="538479" y="236220"/>
                </a:lnTo>
                <a:lnTo>
                  <a:pt x="892975" y="236220"/>
                </a:lnTo>
                <a:lnTo>
                  <a:pt x="82295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4" name="object 564"/>
          <p:cNvSpPr/>
          <p:nvPr/>
        </p:nvSpPr>
        <p:spPr>
          <a:xfrm>
            <a:off x="6917690" y="1783079"/>
            <a:ext cx="958850" cy="636270"/>
          </a:xfrm>
          <a:custGeom>
            <a:avLst/>
            <a:gdLst/>
            <a:ahLst/>
            <a:cxnLst/>
            <a:rect l="l" t="t" r="r" b="b"/>
            <a:pathLst>
              <a:path w="958850" h="636269">
                <a:moveTo>
                  <a:pt x="0" y="281940"/>
                </a:moveTo>
                <a:lnTo>
                  <a:pt x="76200" y="281940"/>
                </a:lnTo>
                <a:lnTo>
                  <a:pt x="119379" y="325120"/>
                </a:lnTo>
                <a:lnTo>
                  <a:pt x="147319" y="365760"/>
                </a:lnTo>
                <a:lnTo>
                  <a:pt x="207009" y="388620"/>
                </a:lnTo>
                <a:lnTo>
                  <a:pt x="250189" y="458470"/>
                </a:lnTo>
                <a:lnTo>
                  <a:pt x="317500" y="492760"/>
                </a:lnTo>
                <a:lnTo>
                  <a:pt x="402589" y="565150"/>
                </a:lnTo>
                <a:lnTo>
                  <a:pt x="505459" y="600710"/>
                </a:lnTo>
                <a:lnTo>
                  <a:pt x="642619" y="629920"/>
                </a:lnTo>
                <a:lnTo>
                  <a:pt x="777239" y="636270"/>
                </a:lnTo>
                <a:lnTo>
                  <a:pt x="896619" y="565150"/>
                </a:lnTo>
                <a:lnTo>
                  <a:pt x="958850" y="458470"/>
                </a:lnTo>
                <a:lnTo>
                  <a:pt x="822959" y="0"/>
                </a:lnTo>
                <a:lnTo>
                  <a:pt x="765809" y="0"/>
                </a:lnTo>
                <a:lnTo>
                  <a:pt x="689609" y="52070"/>
                </a:lnTo>
                <a:lnTo>
                  <a:pt x="538479" y="236220"/>
                </a:lnTo>
                <a:lnTo>
                  <a:pt x="472439" y="218440"/>
                </a:lnTo>
                <a:lnTo>
                  <a:pt x="345439" y="182880"/>
                </a:lnTo>
                <a:lnTo>
                  <a:pt x="269239" y="140970"/>
                </a:lnTo>
                <a:lnTo>
                  <a:pt x="154939" y="58420"/>
                </a:lnTo>
                <a:lnTo>
                  <a:pt x="123189" y="58420"/>
                </a:lnTo>
                <a:lnTo>
                  <a:pt x="43179" y="88900"/>
                </a:lnTo>
                <a:lnTo>
                  <a:pt x="0" y="28194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/>
          <p:cNvSpPr/>
          <p:nvPr/>
        </p:nvSpPr>
        <p:spPr>
          <a:xfrm>
            <a:off x="7465694" y="2416175"/>
            <a:ext cx="137159" cy="213360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566" name="object 566"/>
          <p:cNvSpPr/>
          <p:nvPr/>
        </p:nvSpPr>
        <p:spPr>
          <a:xfrm>
            <a:off x="6986269" y="141986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02870" y="0"/>
                </a:moveTo>
                <a:lnTo>
                  <a:pt x="71120" y="146050"/>
                </a:lnTo>
                <a:lnTo>
                  <a:pt x="0" y="233679"/>
                </a:lnTo>
                <a:lnTo>
                  <a:pt x="66039" y="264160"/>
                </a:lnTo>
                <a:lnTo>
                  <a:pt x="113029" y="304800"/>
                </a:lnTo>
                <a:lnTo>
                  <a:pt x="154939" y="363219"/>
                </a:lnTo>
                <a:lnTo>
                  <a:pt x="187959" y="421639"/>
                </a:lnTo>
                <a:lnTo>
                  <a:pt x="207009" y="497839"/>
                </a:lnTo>
                <a:lnTo>
                  <a:pt x="201929" y="570229"/>
                </a:lnTo>
                <a:lnTo>
                  <a:pt x="193039" y="662939"/>
                </a:lnTo>
                <a:lnTo>
                  <a:pt x="302259" y="593089"/>
                </a:lnTo>
                <a:lnTo>
                  <a:pt x="386079" y="575310"/>
                </a:lnTo>
                <a:lnTo>
                  <a:pt x="377189" y="482600"/>
                </a:lnTo>
                <a:lnTo>
                  <a:pt x="363220" y="334010"/>
                </a:lnTo>
                <a:lnTo>
                  <a:pt x="302259" y="180339"/>
                </a:lnTo>
                <a:lnTo>
                  <a:pt x="264159" y="118110"/>
                </a:lnTo>
                <a:lnTo>
                  <a:pt x="187959" y="59689"/>
                </a:lnTo>
                <a:lnTo>
                  <a:pt x="1028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7" name="object 567"/>
          <p:cNvSpPr/>
          <p:nvPr/>
        </p:nvSpPr>
        <p:spPr>
          <a:xfrm>
            <a:off x="6986269" y="141986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93039" y="662939"/>
                </a:moveTo>
                <a:lnTo>
                  <a:pt x="201929" y="570229"/>
                </a:lnTo>
                <a:lnTo>
                  <a:pt x="207009" y="497839"/>
                </a:lnTo>
                <a:lnTo>
                  <a:pt x="187959" y="421639"/>
                </a:lnTo>
                <a:lnTo>
                  <a:pt x="154939" y="363219"/>
                </a:lnTo>
                <a:lnTo>
                  <a:pt x="113029" y="304800"/>
                </a:lnTo>
                <a:lnTo>
                  <a:pt x="66039" y="264160"/>
                </a:lnTo>
                <a:lnTo>
                  <a:pt x="0" y="233679"/>
                </a:lnTo>
                <a:lnTo>
                  <a:pt x="71120" y="146050"/>
                </a:lnTo>
                <a:lnTo>
                  <a:pt x="102870" y="0"/>
                </a:lnTo>
                <a:lnTo>
                  <a:pt x="187959" y="59689"/>
                </a:lnTo>
                <a:lnTo>
                  <a:pt x="264159" y="118110"/>
                </a:lnTo>
                <a:lnTo>
                  <a:pt x="302259" y="180339"/>
                </a:lnTo>
                <a:lnTo>
                  <a:pt x="363220" y="334010"/>
                </a:lnTo>
                <a:lnTo>
                  <a:pt x="377189" y="482600"/>
                </a:lnTo>
                <a:lnTo>
                  <a:pt x="386079" y="575310"/>
                </a:lnTo>
                <a:lnTo>
                  <a:pt x="302259" y="593089"/>
                </a:lnTo>
                <a:lnTo>
                  <a:pt x="193039" y="662939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/>
          <p:cNvSpPr/>
          <p:nvPr/>
        </p:nvSpPr>
        <p:spPr>
          <a:xfrm>
            <a:off x="6835140" y="1619250"/>
            <a:ext cx="387350" cy="662940"/>
          </a:xfrm>
          <a:custGeom>
            <a:avLst/>
            <a:gdLst/>
            <a:ahLst/>
            <a:cxnLst/>
            <a:rect l="l" t="t" r="r" b="b"/>
            <a:pathLst>
              <a:path w="387350" h="662939">
                <a:moveTo>
                  <a:pt x="193039" y="0"/>
                </a:moveTo>
                <a:lnTo>
                  <a:pt x="85089" y="69850"/>
                </a:lnTo>
                <a:lnTo>
                  <a:pt x="0" y="87629"/>
                </a:lnTo>
                <a:lnTo>
                  <a:pt x="8889" y="181610"/>
                </a:lnTo>
                <a:lnTo>
                  <a:pt x="22859" y="330200"/>
                </a:lnTo>
                <a:lnTo>
                  <a:pt x="85089" y="482600"/>
                </a:lnTo>
                <a:lnTo>
                  <a:pt x="121919" y="547370"/>
                </a:lnTo>
                <a:lnTo>
                  <a:pt x="198119" y="604520"/>
                </a:lnTo>
                <a:lnTo>
                  <a:pt x="283209" y="662939"/>
                </a:lnTo>
                <a:lnTo>
                  <a:pt x="314959" y="516889"/>
                </a:lnTo>
                <a:lnTo>
                  <a:pt x="387350" y="429260"/>
                </a:lnTo>
                <a:lnTo>
                  <a:pt x="320039" y="400050"/>
                </a:lnTo>
                <a:lnTo>
                  <a:pt x="273050" y="358139"/>
                </a:lnTo>
                <a:lnTo>
                  <a:pt x="231139" y="298450"/>
                </a:lnTo>
                <a:lnTo>
                  <a:pt x="198119" y="240029"/>
                </a:lnTo>
                <a:lnTo>
                  <a:pt x="179069" y="163829"/>
                </a:lnTo>
                <a:lnTo>
                  <a:pt x="182879" y="93979"/>
                </a:lnTo>
                <a:lnTo>
                  <a:pt x="1930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9" name="object 569"/>
          <p:cNvSpPr/>
          <p:nvPr/>
        </p:nvSpPr>
        <p:spPr>
          <a:xfrm>
            <a:off x="6835140" y="1619250"/>
            <a:ext cx="387350" cy="662940"/>
          </a:xfrm>
          <a:custGeom>
            <a:avLst/>
            <a:gdLst/>
            <a:ahLst/>
            <a:cxnLst/>
            <a:rect l="l" t="t" r="r" b="b"/>
            <a:pathLst>
              <a:path w="387350" h="662939">
                <a:moveTo>
                  <a:pt x="193039" y="0"/>
                </a:moveTo>
                <a:lnTo>
                  <a:pt x="182879" y="93979"/>
                </a:lnTo>
                <a:lnTo>
                  <a:pt x="179069" y="163829"/>
                </a:lnTo>
                <a:lnTo>
                  <a:pt x="198119" y="240029"/>
                </a:lnTo>
                <a:lnTo>
                  <a:pt x="231139" y="298450"/>
                </a:lnTo>
                <a:lnTo>
                  <a:pt x="273050" y="358139"/>
                </a:lnTo>
                <a:lnTo>
                  <a:pt x="320039" y="400050"/>
                </a:lnTo>
                <a:lnTo>
                  <a:pt x="387350" y="429260"/>
                </a:lnTo>
                <a:lnTo>
                  <a:pt x="314959" y="516889"/>
                </a:lnTo>
                <a:lnTo>
                  <a:pt x="283209" y="662939"/>
                </a:lnTo>
                <a:lnTo>
                  <a:pt x="198119" y="604520"/>
                </a:lnTo>
                <a:lnTo>
                  <a:pt x="121919" y="547370"/>
                </a:lnTo>
                <a:lnTo>
                  <a:pt x="85089" y="482600"/>
                </a:lnTo>
                <a:lnTo>
                  <a:pt x="22859" y="330200"/>
                </a:lnTo>
                <a:lnTo>
                  <a:pt x="8889" y="181610"/>
                </a:lnTo>
                <a:lnTo>
                  <a:pt x="0" y="87629"/>
                </a:lnTo>
                <a:lnTo>
                  <a:pt x="85089" y="69850"/>
                </a:lnTo>
                <a:lnTo>
                  <a:pt x="193039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/>
          <p:cNvSpPr/>
          <p:nvPr/>
        </p:nvSpPr>
        <p:spPr>
          <a:xfrm>
            <a:off x="6877050" y="1371600"/>
            <a:ext cx="387350" cy="665480"/>
          </a:xfrm>
          <a:custGeom>
            <a:avLst/>
            <a:gdLst/>
            <a:ahLst/>
            <a:cxnLst/>
            <a:rect l="l" t="t" r="r" b="b"/>
            <a:pathLst>
              <a:path w="387350" h="665480">
                <a:moveTo>
                  <a:pt x="104140" y="0"/>
                </a:moveTo>
                <a:lnTo>
                  <a:pt x="71120" y="148589"/>
                </a:lnTo>
                <a:lnTo>
                  <a:pt x="0" y="234950"/>
                </a:lnTo>
                <a:lnTo>
                  <a:pt x="66040" y="264160"/>
                </a:lnTo>
                <a:lnTo>
                  <a:pt x="114300" y="306070"/>
                </a:lnTo>
                <a:lnTo>
                  <a:pt x="156209" y="364489"/>
                </a:lnTo>
                <a:lnTo>
                  <a:pt x="189229" y="422910"/>
                </a:lnTo>
                <a:lnTo>
                  <a:pt x="207009" y="500379"/>
                </a:lnTo>
                <a:lnTo>
                  <a:pt x="201929" y="571500"/>
                </a:lnTo>
                <a:lnTo>
                  <a:pt x="193040" y="665479"/>
                </a:lnTo>
                <a:lnTo>
                  <a:pt x="302259" y="594360"/>
                </a:lnTo>
                <a:lnTo>
                  <a:pt x="387350" y="577850"/>
                </a:lnTo>
                <a:lnTo>
                  <a:pt x="378459" y="481329"/>
                </a:lnTo>
                <a:lnTo>
                  <a:pt x="363220" y="335279"/>
                </a:lnTo>
                <a:lnTo>
                  <a:pt x="302259" y="182879"/>
                </a:lnTo>
                <a:lnTo>
                  <a:pt x="264159" y="118110"/>
                </a:lnTo>
                <a:lnTo>
                  <a:pt x="189229" y="59689"/>
                </a:lnTo>
                <a:lnTo>
                  <a:pt x="1041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1" name="object 571"/>
          <p:cNvSpPr/>
          <p:nvPr/>
        </p:nvSpPr>
        <p:spPr>
          <a:xfrm>
            <a:off x="6877050" y="1371600"/>
            <a:ext cx="387350" cy="665480"/>
          </a:xfrm>
          <a:custGeom>
            <a:avLst/>
            <a:gdLst/>
            <a:ahLst/>
            <a:cxnLst/>
            <a:rect l="l" t="t" r="r" b="b"/>
            <a:pathLst>
              <a:path w="387350" h="665480">
                <a:moveTo>
                  <a:pt x="193040" y="665479"/>
                </a:moveTo>
                <a:lnTo>
                  <a:pt x="201929" y="571500"/>
                </a:lnTo>
                <a:lnTo>
                  <a:pt x="207009" y="500379"/>
                </a:lnTo>
                <a:lnTo>
                  <a:pt x="189229" y="422910"/>
                </a:lnTo>
                <a:lnTo>
                  <a:pt x="156209" y="364489"/>
                </a:lnTo>
                <a:lnTo>
                  <a:pt x="114300" y="306070"/>
                </a:lnTo>
                <a:lnTo>
                  <a:pt x="66040" y="264160"/>
                </a:lnTo>
                <a:lnTo>
                  <a:pt x="0" y="234950"/>
                </a:lnTo>
                <a:lnTo>
                  <a:pt x="71120" y="148589"/>
                </a:lnTo>
                <a:lnTo>
                  <a:pt x="104140" y="0"/>
                </a:lnTo>
                <a:lnTo>
                  <a:pt x="189229" y="59689"/>
                </a:lnTo>
                <a:lnTo>
                  <a:pt x="264159" y="118110"/>
                </a:lnTo>
                <a:lnTo>
                  <a:pt x="302259" y="182879"/>
                </a:lnTo>
                <a:lnTo>
                  <a:pt x="363220" y="335279"/>
                </a:lnTo>
                <a:lnTo>
                  <a:pt x="378459" y="481329"/>
                </a:lnTo>
                <a:lnTo>
                  <a:pt x="387350" y="577850"/>
                </a:lnTo>
                <a:lnTo>
                  <a:pt x="302259" y="594360"/>
                </a:lnTo>
                <a:lnTo>
                  <a:pt x="193040" y="665479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/>
          <p:cNvSpPr/>
          <p:nvPr/>
        </p:nvSpPr>
        <p:spPr>
          <a:xfrm>
            <a:off x="6910069" y="1865629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3039" y="0"/>
                </a:moveTo>
                <a:lnTo>
                  <a:pt x="86359" y="71120"/>
                </a:lnTo>
                <a:lnTo>
                  <a:pt x="0" y="88900"/>
                </a:lnTo>
                <a:lnTo>
                  <a:pt x="10159" y="182880"/>
                </a:lnTo>
                <a:lnTo>
                  <a:pt x="24129" y="328930"/>
                </a:lnTo>
                <a:lnTo>
                  <a:pt x="86359" y="482600"/>
                </a:lnTo>
                <a:lnTo>
                  <a:pt x="123189" y="547370"/>
                </a:lnTo>
                <a:lnTo>
                  <a:pt x="198120" y="605790"/>
                </a:lnTo>
                <a:lnTo>
                  <a:pt x="283209" y="664210"/>
                </a:lnTo>
                <a:lnTo>
                  <a:pt x="317500" y="518160"/>
                </a:lnTo>
                <a:lnTo>
                  <a:pt x="387350" y="429260"/>
                </a:lnTo>
                <a:lnTo>
                  <a:pt x="321309" y="398780"/>
                </a:lnTo>
                <a:lnTo>
                  <a:pt x="273050" y="358140"/>
                </a:lnTo>
                <a:lnTo>
                  <a:pt x="231139" y="300990"/>
                </a:lnTo>
                <a:lnTo>
                  <a:pt x="198120" y="242570"/>
                </a:lnTo>
                <a:lnTo>
                  <a:pt x="179070" y="165100"/>
                </a:lnTo>
                <a:lnTo>
                  <a:pt x="184150" y="95250"/>
                </a:lnTo>
                <a:lnTo>
                  <a:pt x="1930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3" name="object 573"/>
          <p:cNvSpPr/>
          <p:nvPr/>
        </p:nvSpPr>
        <p:spPr>
          <a:xfrm>
            <a:off x="6910069" y="1865629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3039" y="0"/>
                </a:moveTo>
                <a:lnTo>
                  <a:pt x="184150" y="95250"/>
                </a:lnTo>
                <a:lnTo>
                  <a:pt x="179070" y="165100"/>
                </a:lnTo>
                <a:lnTo>
                  <a:pt x="198120" y="242570"/>
                </a:lnTo>
                <a:lnTo>
                  <a:pt x="231139" y="300990"/>
                </a:lnTo>
                <a:lnTo>
                  <a:pt x="273050" y="358140"/>
                </a:lnTo>
                <a:lnTo>
                  <a:pt x="321309" y="398780"/>
                </a:lnTo>
                <a:lnTo>
                  <a:pt x="387350" y="429260"/>
                </a:lnTo>
                <a:lnTo>
                  <a:pt x="317500" y="518160"/>
                </a:lnTo>
                <a:lnTo>
                  <a:pt x="283209" y="664210"/>
                </a:lnTo>
                <a:lnTo>
                  <a:pt x="198120" y="605790"/>
                </a:lnTo>
                <a:lnTo>
                  <a:pt x="123189" y="547370"/>
                </a:lnTo>
                <a:lnTo>
                  <a:pt x="86359" y="482600"/>
                </a:lnTo>
                <a:lnTo>
                  <a:pt x="24129" y="328930"/>
                </a:lnTo>
                <a:lnTo>
                  <a:pt x="10159" y="182880"/>
                </a:lnTo>
                <a:lnTo>
                  <a:pt x="0" y="88900"/>
                </a:lnTo>
                <a:lnTo>
                  <a:pt x="86359" y="71120"/>
                </a:lnTo>
                <a:lnTo>
                  <a:pt x="193039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/>
          <p:cNvSpPr/>
          <p:nvPr/>
        </p:nvSpPr>
        <p:spPr>
          <a:xfrm>
            <a:off x="6962140" y="1671320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3039" y="0"/>
                </a:moveTo>
                <a:lnTo>
                  <a:pt x="85089" y="71119"/>
                </a:lnTo>
                <a:lnTo>
                  <a:pt x="0" y="87629"/>
                </a:lnTo>
                <a:lnTo>
                  <a:pt x="10159" y="181609"/>
                </a:lnTo>
                <a:lnTo>
                  <a:pt x="24129" y="330200"/>
                </a:lnTo>
                <a:lnTo>
                  <a:pt x="85089" y="482600"/>
                </a:lnTo>
                <a:lnTo>
                  <a:pt x="121919" y="546100"/>
                </a:lnTo>
                <a:lnTo>
                  <a:pt x="198119" y="604519"/>
                </a:lnTo>
                <a:lnTo>
                  <a:pt x="283209" y="664209"/>
                </a:lnTo>
                <a:lnTo>
                  <a:pt x="317500" y="516889"/>
                </a:lnTo>
                <a:lnTo>
                  <a:pt x="387350" y="430529"/>
                </a:lnTo>
                <a:lnTo>
                  <a:pt x="322579" y="400050"/>
                </a:lnTo>
                <a:lnTo>
                  <a:pt x="274319" y="359409"/>
                </a:lnTo>
                <a:lnTo>
                  <a:pt x="231139" y="300989"/>
                </a:lnTo>
                <a:lnTo>
                  <a:pt x="198119" y="241300"/>
                </a:lnTo>
                <a:lnTo>
                  <a:pt x="179069" y="163829"/>
                </a:lnTo>
                <a:lnTo>
                  <a:pt x="182879" y="93979"/>
                </a:lnTo>
                <a:lnTo>
                  <a:pt x="19303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5" name="object 575"/>
          <p:cNvSpPr/>
          <p:nvPr/>
        </p:nvSpPr>
        <p:spPr>
          <a:xfrm>
            <a:off x="6962140" y="1671320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3039" y="0"/>
                </a:moveTo>
                <a:lnTo>
                  <a:pt x="182879" y="93979"/>
                </a:lnTo>
                <a:lnTo>
                  <a:pt x="179069" y="163829"/>
                </a:lnTo>
                <a:lnTo>
                  <a:pt x="198119" y="241300"/>
                </a:lnTo>
                <a:lnTo>
                  <a:pt x="231139" y="300989"/>
                </a:lnTo>
                <a:lnTo>
                  <a:pt x="274319" y="359409"/>
                </a:lnTo>
                <a:lnTo>
                  <a:pt x="322579" y="400050"/>
                </a:lnTo>
                <a:lnTo>
                  <a:pt x="387350" y="430529"/>
                </a:lnTo>
                <a:lnTo>
                  <a:pt x="317500" y="516889"/>
                </a:lnTo>
                <a:lnTo>
                  <a:pt x="283209" y="664209"/>
                </a:lnTo>
                <a:lnTo>
                  <a:pt x="198119" y="604519"/>
                </a:lnTo>
                <a:lnTo>
                  <a:pt x="121919" y="546100"/>
                </a:lnTo>
                <a:lnTo>
                  <a:pt x="85089" y="482600"/>
                </a:lnTo>
                <a:lnTo>
                  <a:pt x="24129" y="330200"/>
                </a:lnTo>
                <a:lnTo>
                  <a:pt x="10159" y="181609"/>
                </a:lnTo>
                <a:lnTo>
                  <a:pt x="0" y="87629"/>
                </a:lnTo>
                <a:lnTo>
                  <a:pt x="85089" y="71119"/>
                </a:lnTo>
                <a:lnTo>
                  <a:pt x="193039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/>
          <p:cNvSpPr/>
          <p:nvPr/>
        </p:nvSpPr>
        <p:spPr>
          <a:xfrm>
            <a:off x="6865619" y="1715770"/>
            <a:ext cx="533400" cy="481330"/>
          </a:xfrm>
          <a:custGeom>
            <a:avLst/>
            <a:gdLst/>
            <a:ahLst/>
            <a:cxnLst/>
            <a:rect l="l" t="t" r="r" b="b"/>
            <a:pathLst>
              <a:path w="533400" h="481330">
                <a:moveTo>
                  <a:pt x="0" y="241300"/>
                </a:moveTo>
                <a:lnTo>
                  <a:pt x="55879" y="377189"/>
                </a:lnTo>
                <a:lnTo>
                  <a:pt x="71120" y="481329"/>
                </a:lnTo>
                <a:lnTo>
                  <a:pt x="146050" y="469900"/>
                </a:lnTo>
                <a:lnTo>
                  <a:pt x="262889" y="453389"/>
                </a:lnTo>
                <a:lnTo>
                  <a:pt x="387350" y="377189"/>
                </a:lnTo>
                <a:lnTo>
                  <a:pt x="439420" y="330200"/>
                </a:lnTo>
                <a:lnTo>
                  <a:pt x="474018" y="259079"/>
                </a:lnTo>
                <a:lnTo>
                  <a:pt x="132079" y="259079"/>
                </a:lnTo>
                <a:lnTo>
                  <a:pt x="76200" y="254000"/>
                </a:lnTo>
                <a:lnTo>
                  <a:pt x="0" y="241300"/>
                </a:lnTo>
                <a:close/>
              </a:path>
              <a:path w="533400" h="481330">
                <a:moveTo>
                  <a:pt x="344170" y="0"/>
                </a:moveTo>
                <a:lnTo>
                  <a:pt x="320039" y="81279"/>
                </a:lnTo>
                <a:lnTo>
                  <a:pt x="287020" y="139700"/>
                </a:lnTo>
                <a:lnTo>
                  <a:pt x="240029" y="194309"/>
                </a:lnTo>
                <a:lnTo>
                  <a:pt x="194309" y="236219"/>
                </a:lnTo>
                <a:lnTo>
                  <a:pt x="132079" y="259079"/>
                </a:lnTo>
                <a:lnTo>
                  <a:pt x="474018" y="259079"/>
                </a:lnTo>
                <a:lnTo>
                  <a:pt x="485139" y="236219"/>
                </a:lnTo>
                <a:lnTo>
                  <a:pt x="533400" y="128269"/>
                </a:lnTo>
                <a:lnTo>
                  <a:pt x="415289" y="87629"/>
                </a:lnTo>
                <a:lnTo>
                  <a:pt x="3441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7" name="object 577"/>
          <p:cNvSpPr/>
          <p:nvPr/>
        </p:nvSpPr>
        <p:spPr>
          <a:xfrm>
            <a:off x="6865619" y="1715770"/>
            <a:ext cx="533400" cy="481330"/>
          </a:xfrm>
          <a:custGeom>
            <a:avLst/>
            <a:gdLst/>
            <a:ahLst/>
            <a:cxnLst/>
            <a:rect l="l" t="t" r="r" b="b"/>
            <a:pathLst>
              <a:path w="533400" h="481330">
                <a:moveTo>
                  <a:pt x="0" y="241300"/>
                </a:moveTo>
                <a:lnTo>
                  <a:pt x="76200" y="254000"/>
                </a:lnTo>
                <a:lnTo>
                  <a:pt x="132079" y="259079"/>
                </a:lnTo>
                <a:lnTo>
                  <a:pt x="194309" y="236219"/>
                </a:lnTo>
                <a:lnTo>
                  <a:pt x="240029" y="194309"/>
                </a:lnTo>
                <a:lnTo>
                  <a:pt x="287020" y="139700"/>
                </a:lnTo>
                <a:lnTo>
                  <a:pt x="320039" y="81279"/>
                </a:lnTo>
                <a:lnTo>
                  <a:pt x="344170" y="0"/>
                </a:lnTo>
                <a:lnTo>
                  <a:pt x="415289" y="87629"/>
                </a:lnTo>
                <a:lnTo>
                  <a:pt x="533400" y="128269"/>
                </a:lnTo>
                <a:lnTo>
                  <a:pt x="485139" y="236219"/>
                </a:lnTo>
                <a:lnTo>
                  <a:pt x="439420" y="330200"/>
                </a:lnTo>
                <a:lnTo>
                  <a:pt x="387350" y="377189"/>
                </a:lnTo>
                <a:lnTo>
                  <a:pt x="262889" y="453389"/>
                </a:lnTo>
                <a:lnTo>
                  <a:pt x="146050" y="469900"/>
                </a:lnTo>
                <a:lnTo>
                  <a:pt x="71120" y="481329"/>
                </a:lnTo>
                <a:lnTo>
                  <a:pt x="55879" y="377189"/>
                </a:lnTo>
                <a:lnTo>
                  <a:pt x="0" y="24130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/>
          <p:cNvSpPr/>
          <p:nvPr/>
        </p:nvSpPr>
        <p:spPr>
          <a:xfrm>
            <a:off x="6788150" y="1812289"/>
            <a:ext cx="386080" cy="664210"/>
          </a:xfrm>
          <a:custGeom>
            <a:avLst/>
            <a:gdLst/>
            <a:ahLst/>
            <a:cxnLst/>
            <a:rect l="l" t="t" r="r" b="b"/>
            <a:pathLst>
              <a:path w="386079" h="664210">
                <a:moveTo>
                  <a:pt x="104140" y="0"/>
                </a:moveTo>
                <a:lnTo>
                  <a:pt x="69850" y="148589"/>
                </a:lnTo>
                <a:lnTo>
                  <a:pt x="0" y="236220"/>
                </a:lnTo>
                <a:lnTo>
                  <a:pt x="66040" y="265430"/>
                </a:lnTo>
                <a:lnTo>
                  <a:pt x="113029" y="306070"/>
                </a:lnTo>
                <a:lnTo>
                  <a:pt x="154940" y="365760"/>
                </a:lnTo>
                <a:lnTo>
                  <a:pt x="187959" y="422910"/>
                </a:lnTo>
                <a:lnTo>
                  <a:pt x="208279" y="499110"/>
                </a:lnTo>
                <a:lnTo>
                  <a:pt x="203200" y="571500"/>
                </a:lnTo>
                <a:lnTo>
                  <a:pt x="193040" y="664210"/>
                </a:lnTo>
                <a:lnTo>
                  <a:pt x="300990" y="594360"/>
                </a:lnTo>
                <a:lnTo>
                  <a:pt x="386079" y="576580"/>
                </a:lnTo>
                <a:lnTo>
                  <a:pt x="377190" y="482600"/>
                </a:lnTo>
                <a:lnTo>
                  <a:pt x="361950" y="336550"/>
                </a:lnTo>
                <a:lnTo>
                  <a:pt x="300990" y="182880"/>
                </a:lnTo>
                <a:lnTo>
                  <a:pt x="264159" y="118110"/>
                </a:lnTo>
                <a:lnTo>
                  <a:pt x="187959" y="59689"/>
                </a:lnTo>
                <a:lnTo>
                  <a:pt x="1041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9" name="object 579"/>
          <p:cNvSpPr/>
          <p:nvPr/>
        </p:nvSpPr>
        <p:spPr>
          <a:xfrm>
            <a:off x="6788150" y="1812289"/>
            <a:ext cx="386080" cy="664210"/>
          </a:xfrm>
          <a:custGeom>
            <a:avLst/>
            <a:gdLst/>
            <a:ahLst/>
            <a:cxnLst/>
            <a:rect l="l" t="t" r="r" b="b"/>
            <a:pathLst>
              <a:path w="386079" h="664210">
                <a:moveTo>
                  <a:pt x="193040" y="664210"/>
                </a:moveTo>
                <a:lnTo>
                  <a:pt x="203200" y="571500"/>
                </a:lnTo>
                <a:lnTo>
                  <a:pt x="208279" y="499110"/>
                </a:lnTo>
                <a:lnTo>
                  <a:pt x="187959" y="422910"/>
                </a:lnTo>
                <a:lnTo>
                  <a:pt x="154940" y="365760"/>
                </a:lnTo>
                <a:lnTo>
                  <a:pt x="113029" y="306070"/>
                </a:lnTo>
                <a:lnTo>
                  <a:pt x="66040" y="265430"/>
                </a:lnTo>
                <a:lnTo>
                  <a:pt x="0" y="236220"/>
                </a:lnTo>
                <a:lnTo>
                  <a:pt x="69850" y="148589"/>
                </a:lnTo>
                <a:lnTo>
                  <a:pt x="104140" y="0"/>
                </a:lnTo>
                <a:lnTo>
                  <a:pt x="187959" y="59689"/>
                </a:lnTo>
                <a:lnTo>
                  <a:pt x="264159" y="118110"/>
                </a:lnTo>
                <a:lnTo>
                  <a:pt x="300990" y="182880"/>
                </a:lnTo>
                <a:lnTo>
                  <a:pt x="361950" y="336550"/>
                </a:lnTo>
                <a:lnTo>
                  <a:pt x="377190" y="482600"/>
                </a:lnTo>
                <a:lnTo>
                  <a:pt x="386079" y="576580"/>
                </a:lnTo>
                <a:lnTo>
                  <a:pt x="300990" y="594360"/>
                </a:lnTo>
                <a:lnTo>
                  <a:pt x="193040" y="66421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/>
          <p:cNvSpPr/>
          <p:nvPr/>
        </p:nvSpPr>
        <p:spPr>
          <a:xfrm>
            <a:off x="6788150" y="2012950"/>
            <a:ext cx="386080" cy="661670"/>
          </a:xfrm>
          <a:custGeom>
            <a:avLst/>
            <a:gdLst/>
            <a:ahLst/>
            <a:cxnLst/>
            <a:rect l="l" t="t" r="r" b="b"/>
            <a:pathLst>
              <a:path w="386079" h="661669">
                <a:moveTo>
                  <a:pt x="104140" y="0"/>
                </a:moveTo>
                <a:lnTo>
                  <a:pt x="69850" y="147320"/>
                </a:lnTo>
                <a:lnTo>
                  <a:pt x="0" y="234950"/>
                </a:lnTo>
                <a:lnTo>
                  <a:pt x="66040" y="262889"/>
                </a:lnTo>
                <a:lnTo>
                  <a:pt x="113029" y="304800"/>
                </a:lnTo>
                <a:lnTo>
                  <a:pt x="154940" y="364489"/>
                </a:lnTo>
                <a:lnTo>
                  <a:pt x="187959" y="422910"/>
                </a:lnTo>
                <a:lnTo>
                  <a:pt x="208279" y="499110"/>
                </a:lnTo>
                <a:lnTo>
                  <a:pt x="203200" y="568960"/>
                </a:lnTo>
                <a:lnTo>
                  <a:pt x="193040" y="661670"/>
                </a:lnTo>
                <a:lnTo>
                  <a:pt x="300990" y="591820"/>
                </a:lnTo>
                <a:lnTo>
                  <a:pt x="386079" y="575310"/>
                </a:lnTo>
                <a:lnTo>
                  <a:pt x="377190" y="481329"/>
                </a:lnTo>
                <a:lnTo>
                  <a:pt x="361950" y="335279"/>
                </a:lnTo>
                <a:lnTo>
                  <a:pt x="300990" y="181610"/>
                </a:lnTo>
                <a:lnTo>
                  <a:pt x="264159" y="116839"/>
                </a:lnTo>
                <a:lnTo>
                  <a:pt x="187959" y="58420"/>
                </a:lnTo>
                <a:lnTo>
                  <a:pt x="1041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1" name="object 581"/>
          <p:cNvSpPr/>
          <p:nvPr/>
        </p:nvSpPr>
        <p:spPr>
          <a:xfrm>
            <a:off x="6788150" y="2012950"/>
            <a:ext cx="386080" cy="661670"/>
          </a:xfrm>
          <a:custGeom>
            <a:avLst/>
            <a:gdLst/>
            <a:ahLst/>
            <a:cxnLst/>
            <a:rect l="l" t="t" r="r" b="b"/>
            <a:pathLst>
              <a:path w="386079" h="661669">
                <a:moveTo>
                  <a:pt x="193040" y="661670"/>
                </a:moveTo>
                <a:lnTo>
                  <a:pt x="203200" y="568960"/>
                </a:lnTo>
                <a:lnTo>
                  <a:pt x="208279" y="499110"/>
                </a:lnTo>
                <a:lnTo>
                  <a:pt x="187959" y="422910"/>
                </a:lnTo>
                <a:lnTo>
                  <a:pt x="154940" y="364489"/>
                </a:lnTo>
                <a:lnTo>
                  <a:pt x="113029" y="304800"/>
                </a:lnTo>
                <a:lnTo>
                  <a:pt x="66040" y="262889"/>
                </a:lnTo>
                <a:lnTo>
                  <a:pt x="0" y="234950"/>
                </a:lnTo>
                <a:lnTo>
                  <a:pt x="69850" y="147320"/>
                </a:lnTo>
                <a:lnTo>
                  <a:pt x="104140" y="0"/>
                </a:lnTo>
                <a:lnTo>
                  <a:pt x="187959" y="58420"/>
                </a:lnTo>
                <a:lnTo>
                  <a:pt x="264159" y="116839"/>
                </a:lnTo>
                <a:lnTo>
                  <a:pt x="300990" y="181610"/>
                </a:lnTo>
                <a:lnTo>
                  <a:pt x="361950" y="335279"/>
                </a:lnTo>
                <a:lnTo>
                  <a:pt x="377190" y="481329"/>
                </a:lnTo>
                <a:lnTo>
                  <a:pt x="386079" y="575310"/>
                </a:lnTo>
                <a:lnTo>
                  <a:pt x="300990" y="591820"/>
                </a:lnTo>
                <a:lnTo>
                  <a:pt x="193040" y="66167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/>
          <p:cNvSpPr/>
          <p:nvPr/>
        </p:nvSpPr>
        <p:spPr>
          <a:xfrm>
            <a:off x="6965950" y="1365250"/>
            <a:ext cx="386080" cy="665480"/>
          </a:xfrm>
          <a:custGeom>
            <a:avLst/>
            <a:gdLst/>
            <a:ahLst/>
            <a:cxnLst/>
            <a:rect l="l" t="t" r="r" b="b"/>
            <a:pathLst>
              <a:path w="386079" h="665480">
                <a:moveTo>
                  <a:pt x="283209" y="0"/>
                </a:moveTo>
                <a:lnTo>
                  <a:pt x="198120" y="59689"/>
                </a:lnTo>
                <a:lnTo>
                  <a:pt x="121920" y="119379"/>
                </a:lnTo>
                <a:lnTo>
                  <a:pt x="85090" y="184150"/>
                </a:lnTo>
                <a:lnTo>
                  <a:pt x="24129" y="335279"/>
                </a:lnTo>
                <a:lnTo>
                  <a:pt x="8890" y="481329"/>
                </a:lnTo>
                <a:lnTo>
                  <a:pt x="0" y="577850"/>
                </a:lnTo>
                <a:lnTo>
                  <a:pt x="85090" y="595629"/>
                </a:lnTo>
                <a:lnTo>
                  <a:pt x="193040" y="665479"/>
                </a:lnTo>
                <a:lnTo>
                  <a:pt x="182879" y="571500"/>
                </a:lnTo>
                <a:lnTo>
                  <a:pt x="177800" y="500379"/>
                </a:lnTo>
                <a:lnTo>
                  <a:pt x="198120" y="422910"/>
                </a:lnTo>
                <a:lnTo>
                  <a:pt x="229870" y="364489"/>
                </a:lnTo>
                <a:lnTo>
                  <a:pt x="273050" y="306070"/>
                </a:lnTo>
                <a:lnTo>
                  <a:pt x="321309" y="264160"/>
                </a:lnTo>
                <a:lnTo>
                  <a:pt x="386079" y="234950"/>
                </a:lnTo>
                <a:lnTo>
                  <a:pt x="316229" y="148589"/>
                </a:lnTo>
                <a:lnTo>
                  <a:pt x="2832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3" name="object 583"/>
          <p:cNvSpPr/>
          <p:nvPr/>
        </p:nvSpPr>
        <p:spPr>
          <a:xfrm>
            <a:off x="6965950" y="1365250"/>
            <a:ext cx="386080" cy="665480"/>
          </a:xfrm>
          <a:custGeom>
            <a:avLst/>
            <a:gdLst/>
            <a:ahLst/>
            <a:cxnLst/>
            <a:rect l="l" t="t" r="r" b="b"/>
            <a:pathLst>
              <a:path w="386079" h="665480">
                <a:moveTo>
                  <a:pt x="193040" y="665479"/>
                </a:moveTo>
                <a:lnTo>
                  <a:pt x="182879" y="571500"/>
                </a:lnTo>
                <a:lnTo>
                  <a:pt x="177800" y="500379"/>
                </a:lnTo>
                <a:lnTo>
                  <a:pt x="198120" y="422910"/>
                </a:lnTo>
                <a:lnTo>
                  <a:pt x="229870" y="364489"/>
                </a:lnTo>
                <a:lnTo>
                  <a:pt x="273050" y="306070"/>
                </a:lnTo>
                <a:lnTo>
                  <a:pt x="321309" y="264160"/>
                </a:lnTo>
                <a:lnTo>
                  <a:pt x="386079" y="234950"/>
                </a:lnTo>
                <a:lnTo>
                  <a:pt x="316229" y="148589"/>
                </a:lnTo>
                <a:lnTo>
                  <a:pt x="283209" y="0"/>
                </a:lnTo>
                <a:lnTo>
                  <a:pt x="198120" y="59689"/>
                </a:lnTo>
                <a:lnTo>
                  <a:pt x="121920" y="119379"/>
                </a:lnTo>
                <a:lnTo>
                  <a:pt x="85090" y="184150"/>
                </a:lnTo>
                <a:lnTo>
                  <a:pt x="24129" y="335279"/>
                </a:lnTo>
                <a:lnTo>
                  <a:pt x="8890" y="481329"/>
                </a:lnTo>
                <a:lnTo>
                  <a:pt x="0" y="577850"/>
                </a:lnTo>
                <a:lnTo>
                  <a:pt x="85090" y="595629"/>
                </a:lnTo>
                <a:lnTo>
                  <a:pt x="193040" y="665479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/>
          <p:cNvSpPr/>
          <p:nvPr/>
        </p:nvSpPr>
        <p:spPr>
          <a:xfrm>
            <a:off x="7117080" y="156591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93040" y="0"/>
                </a:moveTo>
                <a:lnTo>
                  <a:pt x="203200" y="93979"/>
                </a:lnTo>
                <a:lnTo>
                  <a:pt x="208279" y="163829"/>
                </a:lnTo>
                <a:lnTo>
                  <a:pt x="187960" y="240029"/>
                </a:lnTo>
                <a:lnTo>
                  <a:pt x="154940" y="299719"/>
                </a:lnTo>
                <a:lnTo>
                  <a:pt x="113029" y="358139"/>
                </a:lnTo>
                <a:lnTo>
                  <a:pt x="64770" y="400050"/>
                </a:lnTo>
                <a:lnTo>
                  <a:pt x="0" y="429260"/>
                </a:lnTo>
                <a:lnTo>
                  <a:pt x="69850" y="516889"/>
                </a:lnTo>
                <a:lnTo>
                  <a:pt x="104140" y="662939"/>
                </a:lnTo>
                <a:lnTo>
                  <a:pt x="187960" y="605789"/>
                </a:lnTo>
                <a:lnTo>
                  <a:pt x="264160" y="547369"/>
                </a:lnTo>
                <a:lnTo>
                  <a:pt x="300990" y="482600"/>
                </a:lnTo>
                <a:lnTo>
                  <a:pt x="361950" y="330200"/>
                </a:lnTo>
                <a:lnTo>
                  <a:pt x="377190" y="181610"/>
                </a:lnTo>
                <a:lnTo>
                  <a:pt x="386079" y="87629"/>
                </a:lnTo>
                <a:lnTo>
                  <a:pt x="300990" y="69850"/>
                </a:lnTo>
                <a:lnTo>
                  <a:pt x="19304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5" name="object 585"/>
          <p:cNvSpPr/>
          <p:nvPr/>
        </p:nvSpPr>
        <p:spPr>
          <a:xfrm>
            <a:off x="7117080" y="156591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93040" y="0"/>
                </a:moveTo>
                <a:lnTo>
                  <a:pt x="203200" y="93979"/>
                </a:lnTo>
                <a:lnTo>
                  <a:pt x="208279" y="163829"/>
                </a:lnTo>
                <a:lnTo>
                  <a:pt x="187960" y="240029"/>
                </a:lnTo>
                <a:lnTo>
                  <a:pt x="154940" y="299719"/>
                </a:lnTo>
                <a:lnTo>
                  <a:pt x="113029" y="358139"/>
                </a:lnTo>
                <a:lnTo>
                  <a:pt x="64770" y="400050"/>
                </a:lnTo>
                <a:lnTo>
                  <a:pt x="0" y="429260"/>
                </a:lnTo>
                <a:lnTo>
                  <a:pt x="69850" y="516889"/>
                </a:lnTo>
                <a:lnTo>
                  <a:pt x="104140" y="662939"/>
                </a:lnTo>
                <a:lnTo>
                  <a:pt x="187960" y="605789"/>
                </a:lnTo>
                <a:lnTo>
                  <a:pt x="264160" y="547369"/>
                </a:lnTo>
                <a:lnTo>
                  <a:pt x="300990" y="482600"/>
                </a:lnTo>
                <a:lnTo>
                  <a:pt x="361950" y="330200"/>
                </a:lnTo>
                <a:lnTo>
                  <a:pt x="377190" y="181610"/>
                </a:lnTo>
                <a:lnTo>
                  <a:pt x="386079" y="87629"/>
                </a:lnTo>
                <a:lnTo>
                  <a:pt x="300990" y="69850"/>
                </a:lnTo>
                <a:lnTo>
                  <a:pt x="193040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/>
          <p:cNvSpPr/>
          <p:nvPr/>
        </p:nvSpPr>
        <p:spPr>
          <a:xfrm>
            <a:off x="7072630" y="1319530"/>
            <a:ext cx="388620" cy="664210"/>
          </a:xfrm>
          <a:custGeom>
            <a:avLst/>
            <a:gdLst/>
            <a:ahLst/>
            <a:cxnLst/>
            <a:rect l="l" t="t" r="r" b="b"/>
            <a:pathLst>
              <a:path w="388620" h="664210">
                <a:moveTo>
                  <a:pt x="284479" y="0"/>
                </a:moveTo>
                <a:lnTo>
                  <a:pt x="199390" y="58420"/>
                </a:lnTo>
                <a:lnTo>
                  <a:pt x="123190" y="118110"/>
                </a:lnTo>
                <a:lnTo>
                  <a:pt x="86360" y="181610"/>
                </a:lnTo>
                <a:lnTo>
                  <a:pt x="24129" y="334010"/>
                </a:lnTo>
                <a:lnTo>
                  <a:pt x="10160" y="481330"/>
                </a:lnTo>
                <a:lnTo>
                  <a:pt x="0" y="576580"/>
                </a:lnTo>
                <a:lnTo>
                  <a:pt x="86360" y="593090"/>
                </a:lnTo>
                <a:lnTo>
                  <a:pt x="195579" y="664210"/>
                </a:lnTo>
                <a:lnTo>
                  <a:pt x="185420" y="570230"/>
                </a:lnTo>
                <a:lnTo>
                  <a:pt x="181610" y="499110"/>
                </a:lnTo>
                <a:lnTo>
                  <a:pt x="199390" y="422910"/>
                </a:lnTo>
                <a:lnTo>
                  <a:pt x="232410" y="364490"/>
                </a:lnTo>
                <a:lnTo>
                  <a:pt x="276860" y="306070"/>
                </a:lnTo>
                <a:lnTo>
                  <a:pt x="322579" y="264160"/>
                </a:lnTo>
                <a:lnTo>
                  <a:pt x="388620" y="234950"/>
                </a:lnTo>
                <a:lnTo>
                  <a:pt x="317500" y="147320"/>
                </a:lnTo>
                <a:lnTo>
                  <a:pt x="28447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7" name="object 587"/>
          <p:cNvSpPr/>
          <p:nvPr/>
        </p:nvSpPr>
        <p:spPr>
          <a:xfrm>
            <a:off x="7072630" y="1319530"/>
            <a:ext cx="388620" cy="664210"/>
          </a:xfrm>
          <a:custGeom>
            <a:avLst/>
            <a:gdLst/>
            <a:ahLst/>
            <a:cxnLst/>
            <a:rect l="l" t="t" r="r" b="b"/>
            <a:pathLst>
              <a:path w="388620" h="664210">
                <a:moveTo>
                  <a:pt x="195579" y="664210"/>
                </a:moveTo>
                <a:lnTo>
                  <a:pt x="185420" y="570230"/>
                </a:lnTo>
                <a:lnTo>
                  <a:pt x="181610" y="499110"/>
                </a:lnTo>
                <a:lnTo>
                  <a:pt x="199390" y="422910"/>
                </a:lnTo>
                <a:lnTo>
                  <a:pt x="232410" y="364490"/>
                </a:lnTo>
                <a:lnTo>
                  <a:pt x="276860" y="306070"/>
                </a:lnTo>
                <a:lnTo>
                  <a:pt x="322579" y="264160"/>
                </a:lnTo>
                <a:lnTo>
                  <a:pt x="388620" y="234950"/>
                </a:lnTo>
                <a:lnTo>
                  <a:pt x="317500" y="147320"/>
                </a:lnTo>
                <a:lnTo>
                  <a:pt x="284479" y="0"/>
                </a:lnTo>
                <a:lnTo>
                  <a:pt x="199390" y="58420"/>
                </a:lnTo>
                <a:lnTo>
                  <a:pt x="123190" y="118110"/>
                </a:lnTo>
                <a:lnTo>
                  <a:pt x="86360" y="181610"/>
                </a:lnTo>
                <a:lnTo>
                  <a:pt x="24129" y="334010"/>
                </a:lnTo>
                <a:lnTo>
                  <a:pt x="10160" y="481330"/>
                </a:lnTo>
                <a:lnTo>
                  <a:pt x="0" y="576580"/>
                </a:lnTo>
                <a:lnTo>
                  <a:pt x="86360" y="593090"/>
                </a:lnTo>
                <a:lnTo>
                  <a:pt x="195579" y="66421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/>
          <p:cNvSpPr/>
          <p:nvPr/>
        </p:nvSpPr>
        <p:spPr>
          <a:xfrm>
            <a:off x="7040880" y="1812289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4310" y="0"/>
                </a:moveTo>
                <a:lnTo>
                  <a:pt x="203200" y="93980"/>
                </a:lnTo>
                <a:lnTo>
                  <a:pt x="208279" y="165100"/>
                </a:lnTo>
                <a:lnTo>
                  <a:pt x="189229" y="241300"/>
                </a:lnTo>
                <a:lnTo>
                  <a:pt x="154940" y="300989"/>
                </a:lnTo>
                <a:lnTo>
                  <a:pt x="113029" y="359410"/>
                </a:lnTo>
                <a:lnTo>
                  <a:pt x="66040" y="398780"/>
                </a:lnTo>
                <a:lnTo>
                  <a:pt x="0" y="429260"/>
                </a:lnTo>
                <a:lnTo>
                  <a:pt x="71120" y="516889"/>
                </a:lnTo>
                <a:lnTo>
                  <a:pt x="102870" y="664210"/>
                </a:lnTo>
                <a:lnTo>
                  <a:pt x="189229" y="605789"/>
                </a:lnTo>
                <a:lnTo>
                  <a:pt x="264160" y="547370"/>
                </a:lnTo>
                <a:lnTo>
                  <a:pt x="303529" y="482600"/>
                </a:lnTo>
                <a:lnTo>
                  <a:pt x="363220" y="330200"/>
                </a:lnTo>
                <a:lnTo>
                  <a:pt x="377190" y="182880"/>
                </a:lnTo>
                <a:lnTo>
                  <a:pt x="387350" y="90170"/>
                </a:lnTo>
                <a:lnTo>
                  <a:pt x="303529" y="71120"/>
                </a:lnTo>
                <a:lnTo>
                  <a:pt x="19431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9" name="object 589"/>
          <p:cNvSpPr/>
          <p:nvPr/>
        </p:nvSpPr>
        <p:spPr>
          <a:xfrm>
            <a:off x="7040880" y="1812289"/>
            <a:ext cx="387350" cy="664210"/>
          </a:xfrm>
          <a:custGeom>
            <a:avLst/>
            <a:gdLst/>
            <a:ahLst/>
            <a:cxnLst/>
            <a:rect l="l" t="t" r="r" b="b"/>
            <a:pathLst>
              <a:path w="387350" h="664210">
                <a:moveTo>
                  <a:pt x="194310" y="0"/>
                </a:moveTo>
                <a:lnTo>
                  <a:pt x="203200" y="93980"/>
                </a:lnTo>
                <a:lnTo>
                  <a:pt x="208279" y="165100"/>
                </a:lnTo>
                <a:lnTo>
                  <a:pt x="189229" y="241300"/>
                </a:lnTo>
                <a:lnTo>
                  <a:pt x="154940" y="300989"/>
                </a:lnTo>
                <a:lnTo>
                  <a:pt x="113029" y="359410"/>
                </a:lnTo>
                <a:lnTo>
                  <a:pt x="66040" y="398780"/>
                </a:lnTo>
                <a:lnTo>
                  <a:pt x="0" y="429260"/>
                </a:lnTo>
                <a:lnTo>
                  <a:pt x="71120" y="516889"/>
                </a:lnTo>
                <a:lnTo>
                  <a:pt x="102870" y="664210"/>
                </a:lnTo>
                <a:lnTo>
                  <a:pt x="189229" y="605789"/>
                </a:lnTo>
                <a:lnTo>
                  <a:pt x="264160" y="547370"/>
                </a:lnTo>
                <a:lnTo>
                  <a:pt x="303529" y="482600"/>
                </a:lnTo>
                <a:lnTo>
                  <a:pt x="363220" y="330200"/>
                </a:lnTo>
                <a:lnTo>
                  <a:pt x="377190" y="182880"/>
                </a:lnTo>
                <a:lnTo>
                  <a:pt x="387350" y="90170"/>
                </a:lnTo>
                <a:lnTo>
                  <a:pt x="303529" y="71120"/>
                </a:lnTo>
                <a:lnTo>
                  <a:pt x="194310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/>
          <p:cNvSpPr/>
          <p:nvPr/>
        </p:nvSpPr>
        <p:spPr>
          <a:xfrm>
            <a:off x="6990080" y="161925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91770" y="0"/>
                </a:moveTo>
                <a:lnTo>
                  <a:pt x="200660" y="93979"/>
                </a:lnTo>
                <a:lnTo>
                  <a:pt x="205740" y="163829"/>
                </a:lnTo>
                <a:lnTo>
                  <a:pt x="187960" y="240029"/>
                </a:lnTo>
                <a:lnTo>
                  <a:pt x="153670" y="298450"/>
                </a:lnTo>
                <a:lnTo>
                  <a:pt x="111760" y="358139"/>
                </a:lnTo>
                <a:lnTo>
                  <a:pt x="66040" y="400050"/>
                </a:lnTo>
                <a:lnTo>
                  <a:pt x="0" y="429260"/>
                </a:lnTo>
                <a:lnTo>
                  <a:pt x="71120" y="516889"/>
                </a:lnTo>
                <a:lnTo>
                  <a:pt x="102870" y="662939"/>
                </a:lnTo>
                <a:lnTo>
                  <a:pt x="187960" y="604520"/>
                </a:lnTo>
                <a:lnTo>
                  <a:pt x="264160" y="547370"/>
                </a:lnTo>
                <a:lnTo>
                  <a:pt x="302260" y="482600"/>
                </a:lnTo>
                <a:lnTo>
                  <a:pt x="361950" y="330200"/>
                </a:lnTo>
                <a:lnTo>
                  <a:pt x="375920" y="181610"/>
                </a:lnTo>
                <a:lnTo>
                  <a:pt x="386079" y="87629"/>
                </a:lnTo>
                <a:lnTo>
                  <a:pt x="302260" y="69850"/>
                </a:lnTo>
                <a:lnTo>
                  <a:pt x="191770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1" name="object 591"/>
          <p:cNvSpPr/>
          <p:nvPr/>
        </p:nvSpPr>
        <p:spPr>
          <a:xfrm>
            <a:off x="6990080" y="1619250"/>
            <a:ext cx="386080" cy="662940"/>
          </a:xfrm>
          <a:custGeom>
            <a:avLst/>
            <a:gdLst/>
            <a:ahLst/>
            <a:cxnLst/>
            <a:rect l="l" t="t" r="r" b="b"/>
            <a:pathLst>
              <a:path w="386079" h="662939">
                <a:moveTo>
                  <a:pt x="191770" y="0"/>
                </a:moveTo>
                <a:lnTo>
                  <a:pt x="200660" y="93979"/>
                </a:lnTo>
                <a:lnTo>
                  <a:pt x="205740" y="163829"/>
                </a:lnTo>
                <a:lnTo>
                  <a:pt x="187960" y="240029"/>
                </a:lnTo>
                <a:lnTo>
                  <a:pt x="153670" y="298450"/>
                </a:lnTo>
                <a:lnTo>
                  <a:pt x="111760" y="358139"/>
                </a:lnTo>
                <a:lnTo>
                  <a:pt x="66040" y="400050"/>
                </a:lnTo>
                <a:lnTo>
                  <a:pt x="0" y="429260"/>
                </a:lnTo>
                <a:lnTo>
                  <a:pt x="71120" y="516889"/>
                </a:lnTo>
                <a:lnTo>
                  <a:pt x="102870" y="662939"/>
                </a:lnTo>
                <a:lnTo>
                  <a:pt x="187960" y="604520"/>
                </a:lnTo>
                <a:lnTo>
                  <a:pt x="264160" y="547370"/>
                </a:lnTo>
                <a:lnTo>
                  <a:pt x="302260" y="482600"/>
                </a:lnTo>
                <a:lnTo>
                  <a:pt x="361950" y="330200"/>
                </a:lnTo>
                <a:lnTo>
                  <a:pt x="375920" y="181610"/>
                </a:lnTo>
                <a:lnTo>
                  <a:pt x="386079" y="87629"/>
                </a:lnTo>
                <a:lnTo>
                  <a:pt x="302260" y="69850"/>
                </a:lnTo>
                <a:lnTo>
                  <a:pt x="191770" y="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/>
          <p:cNvSpPr/>
          <p:nvPr/>
        </p:nvSpPr>
        <p:spPr>
          <a:xfrm>
            <a:off x="6940550" y="1662429"/>
            <a:ext cx="532130" cy="482600"/>
          </a:xfrm>
          <a:custGeom>
            <a:avLst/>
            <a:gdLst/>
            <a:ahLst/>
            <a:cxnLst/>
            <a:rect l="l" t="t" r="r" b="b"/>
            <a:pathLst>
              <a:path w="532129" h="482600">
                <a:moveTo>
                  <a:pt x="186690" y="0"/>
                </a:moveTo>
                <a:lnTo>
                  <a:pt x="116840" y="88900"/>
                </a:lnTo>
                <a:lnTo>
                  <a:pt x="0" y="129540"/>
                </a:lnTo>
                <a:lnTo>
                  <a:pt x="45720" y="236220"/>
                </a:lnTo>
                <a:lnTo>
                  <a:pt x="92709" y="330200"/>
                </a:lnTo>
                <a:lnTo>
                  <a:pt x="144779" y="377190"/>
                </a:lnTo>
                <a:lnTo>
                  <a:pt x="267970" y="452120"/>
                </a:lnTo>
                <a:lnTo>
                  <a:pt x="386079" y="471170"/>
                </a:lnTo>
                <a:lnTo>
                  <a:pt x="462279" y="482600"/>
                </a:lnTo>
                <a:lnTo>
                  <a:pt x="474979" y="377190"/>
                </a:lnTo>
                <a:lnTo>
                  <a:pt x="525121" y="259080"/>
                </a:lnTo>
                <a:lnTo>
                  <a:pt x="401320" y="259080"/>
                </a:lnTo>
                <a:lnTo>
                  <a:pt x="339090" y="236220"/>
                </a:lnTo>
                <a:lnTo>
                  <a:pt x="292100" y="193040"/>
                </a:lnTo>
                <a:lnTo>
                  <a:pt x="243840" y="140970"/>
                </a:lnTo>
                <a:lnTo>
                  <a:pt x="210820" y="82550"/>
                </a:lnTo>
                <a:lnTo>
                  <a:pt x="186690" y="0"/>
                </a:lnTo>
                <a:close/>
              </a:path>
              <a:path w="532129" h="482600">
                <a:moveTo>
                  <a:pt x="532129" y="242570"/>
                </a:moveTo>
                <a:lnTo>
                  <a:pt x="457200" y="252730"/>
                </a:lnTo>
                <a:lnTo>
                  <a:pt x="401320" y="259080"/>
                </a:lnTo>
                <a:lnTo>
                  <a:pt x="525121" y="259080"/>
                </a:lnTo>
                <a:lnTo>
                  <a:pt x="532129" y="24257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3" name="object 593"/>
          <p:cNvSpPr/>
          <p:nvPr/>
        </p:nvSpPr>
        <p:spPr>
          <a:xfrm>
            <a:off x="6940550" y="1662429"/>
            <a:ext cx="532130" cy="482600"/>
          </a:xfrm>
          <a:custGeom>
            <a:avLst/>
            <a:gdLst/>
            <a:ahLst/>
            <a:cxnLst/>
            <a:rect l="l" t="t" r="r" b="b"/>
            <a:pathLst>
              <a:path w="532129" h="482600">
                <a:moveTo>
                  <a:pt x="532129" y="242570"/>
                </a:moveTo>
                <a:lnTo>
                  <a:pt x="457200" y="252730"/>
                </a:lnTo>
                <a:lnTo>
                  <a:pt x="401320" y="259080"/>
                </a:lnTo>
                <a:lnTo>
                  <a:pt x="339090" y="236220"/>
                </a:lnTo>
                <a:lnTo>
                  <a:pt x="292100" y="193040"/>
                </a:lnTo>
                <a:lnTo>
                  <a:pt x="243840" y="140970"/>
                </a:lnTo>
                <a:lnTo>
                  <a:pt x="210820" y="82550"/>
                </a:lnTo>
                <a:lnTo>
                  <a:pt x="186690" y="0"/>
                </a:lnTo>
                <a:lnTo>
                  <a:pt x="116840" y="88900"/>
                </a:lnTo>
                <a:lnTo>
                  <a:pt x="0" y="129540"/>
                </a:lnTo>
                <a:lnTo>
                  <a:pt x="45720" y="236220"/>
                </a:lnTo>
                <a:lnTo>
                  <a:pt x="92709" y="330200"/>
                </a:lnTo>
                <a:lnTo>
                  <a:pt x="144779" y="377190"/>
                </a:lnTo>
                <a:lnTo>
                  <a:pt x="267970" y="452120"/>
                </a:lnTo>
                <a:lnTo>
                  <a:pt x="386079" y="471170"/>
                </a:lnTo>
                <a:lnTo>
                  <a:pt x="462279" y="482600"/>
                </a:lnTo>
                <a:lnTo>
                  <a:pt x="474979" y="377190"/>
                </a:lnTo>
                <a:lnTo>
                  <a:pt x="532129" y="24257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/>
          <p:cNvSpPr/>
          <p:nvPr/>
        </p:nvSpPr>
        <p:spPr>
          <a:xfrm>
            <a:off x="7164069" y="1758950"/>
            <a:ext cx="386080" cy="665480"/>
          </a:xfrm>
          <a:custGeom>
            <a:avLst/>
            <a:gdLst/>
            <a:ahLst/>
            <a:cxnLst/>
            <a:rect l="l" t="t" r="r" b="b"/>
            <a:pathLst>
              <a:path w="386079" h="665480">
                <a:moveTo>
                  <a:pt x="283209" y="0"/>
                </a:moveTo>
                <a:lnTo>
                  <a:pt x="196850" y="59689"/>
                </a:lnTo>
                <a:lnTo>
                  <a:pt x="123189" y="119379"/>
                </a:lnTo>
                <a:lnTo>
                  <a:pt x="85089" y="184150"/>
                </a:lnTo>
                <a:lnTo>
                  <a:pt x="22859" y="336550"/>
                </a:lnTo>
                <a:lnTo>
                  <a:pt x="8889" y="482600"/>
                </a:lnTo>
                <a:lnTo>
                  <a:pt x="0" y="576579"/>
                </a:lnTo>
                <a:lnTo>
                  <a:pt x="85089" y="595629"/>
                </a:lnTo>
                <a:lnTo>
                  <a:pt x="193039" y="665479"/>
                </a:lnTo>
                <a:lnTo>
                  <a:pt x="185420" y="570229"/>
                </a:lnTo>
                <a:lnTo>
                  <a:pt x="180339" y="499110"/>
                </a:lnTo>
                <a:lnTo>
                  <a:pt x="196850" y="424179"/>
                </a:lnTo>
                <a:lnTo>
                  <a:pt x="231139" y="364489"/>
                </a:lnTo>
                <a:lnTo>
                  <a:pt x="273050" y="306070"/>
                </a:lnTo>
                <a:lnTo>
                  <a:pt x="320039" y="265429"/>
                </a:lnTo>
                <a:lnTo>
                  <a:pt x="386079" y="236220"/>
                </a:lnTo>
                <a:lnTo>
                  <a:pt x="314959" y="147320"/>
                </a:lnTo>
                <a:lnTo>
                  <a:pt x="2832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5" name="object 595"/>
          <p:cNvSpPr/>
          <p:nvPr/>
        </p:nvSpPr>
        <p:spPr>
          <a:xfrm>
            <a:off x="7164069" y="1758950"/>
            <a:ext cx="386080" cy="665480"/>
          </a:xfrm>
          <a:custGeom>
            <a:avLst/>
            <a:gdLst/>
            <a:ahLst/>
            <a:cxnLst/>
            <a:rect l="l" t="t" r="r" b="b"/>
            <a:pathLst>
              <a:path w="386079" h="665480">
                <a:moveTo>
                  <a:pt x="193039" y="665479"/>
                </a:moveTo>
                <a:lnTo>
                  <a:pt x="185420" y="570229"/>
                </a:lnTo>
                <a:lnTo>
                  <a:pt x="180339" y="499110"/>
                </a:lnTo>
                <a:lnTo>
                  <a:pt x="196850" y="424179"/>
                </a:lnTo>
                <a:lnTo>
                  <a:pt x="231139" y="364489"/>
                </a:lnTo>
                <a:lnTo>
                  <a:pt x="273050" y="306070"/>
                </a:lnTo>
                <a:lnTo>
                  <a:pt x="320039" y="265429"/>
                </a:lnTo>
                <a:lnTo>
                  <a:pt x="386079" y="236220"/>
                </a:lnTo>
                <a:lnTo>
                  <a:pt x="314959" y="147320"/>
                </a:lnTo>
                <a:lnTo>
                  <a:pt x="283209" y="0"/>
                </a:lnTo>
                <a:lnTo>
                  <a:pt x="196850" y="59689"/>
                </a:lnTo>
                <a:lnTo>
                  <a:pt x="123189" y="119379"/>
                </a:lnTo>
                <a:lnTo>
                  <a:pt x="85089" y="184150"/>
                </a:lnTo>
                <a:lnTo>
                  <a:pt x="22859" y="336550"/>
                </a:lnTo>
                <a:lnTo>
                  <a:pt x="8889" y="482600"/>
                </a:lnTo>
                <a:lnTo>
                  <a:pt x="0" y="576579"/>
                </a:lnTo>
                <a:lnTo>
                  <a:pt x="85089" y="595629"/>
                </a:lnTo>
                <a:lnTo>
                  <a:pt x="193039" y="665479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/>
          <p:cNvSpPr/>
          <p:nvPr/>
        </p:nvSpPr>
        <p:spPr>
          <a:xfrm>
            <a:off x="7164069" y="1960879"/>
            <a:ext cx="386080" cy="661670"/>
          </a:xfrm>
          <a:custGeom>
            <a:avLst/>
            <a:gdLst/>
            <a:ahLst/>
            <a:cxnLst/>
            <a:rect l="l" t="t" r="r" b="b"/>
            <a:pathLst>
              <a:path w="386079" h="661669">
                <a:moveTo>
                  <a:pt x="283209" y="0"/>
                </a:moveTo>
                <a:lnTo>
                  <a:pt x="196850" y="58420"/>
                </a:lnTo>
                <a:lnTo>
                  <a:pt x="123189" y="116840"/>
                </a:lnTo>
                <a:lnTo>
                  <a:pt x="85089" y="181610"/>
                </a:lnTo>
                <a:lnTo>
                  <a:pt x="22859" y="334010"/>
                </a:lnTo>
                <a:lnTo>
                  <a:pt x="8889" y="481330"/>
                </a:lnTo>
                <a:lnTo>
                  <a:pt x="0" y="574040"/>
                </a:lnTo>
                <a:lnTo>
                  <a:pt x="85089" y="591820"/>
                </a:lnTo>
                <a:lnTo>
                  <a:pt x="193039" y="661670"/>
                </a:lnTo>
                <a:lnTo>
                  <a:pt x="185420" y="568960"/>
                </a:lnTo>
                <a:lnTo>
                  <a:pt x="180339" y="499110"/>
                </a:lnTo>
                <a:lnTo>
                  <a:pt x="196850" y="422910"/>
                </a:lnTo>
                <a:lnTo>
                  <a:pt x="231139" y="363220"/>
                </a:lnTo>
                <a:lnTo>
                  <a:pt x="273050" y="303530"/>
                </a:lnTo>
                <a:lnTo>
                  <a:pt x="320039" y="262890"/>
                </a:lnTo>
                <a:lnTo>
                  <a:pt x="386079" y="233680"/>
                </a:lnTo>
                <a:lnTo>
                  <a:pt x="314959" y="147320"/>
                </a:lnTo>
                <a:lnTo>
                  <a:pt x="283209" y="0"/>
                </a:lnTo>
                <a:close/>
              </a:path>
            </a:pathLst>
          </a:custGeom>
          <a:solidFill>
            <a:srgbClr val="00FF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7" name="object 597"/>
          <p:cNvSpPr/>
          <p:nvPr/>
        </p:nvSpPr>
        <p:spPr>
          <a:xfrm>
            <a:off x="7164069" y="1960879"/>
            <a:ext cx="386080" cy="661670"/>
          </a:xfrm>
          <a:custGeom>
            <a:avLst/>
            <a:gdLst/>
            <a:ahLst/>
            <a:cxnLst/>
            <a:rect l="l" t="t" r="r" b="b"/>
            <a:pathLst>
              <a:path w="386079" h="661669">
                <a:moveTo>
                  <a:pt x="193039" y="661670"/>
                </a:moveTo>
                <a:lnTo>
                  <a:pt x="185420" y="568960"/>
                </a:lnTo>
                <a:lnTo>
                  <a:pt x="180339" y="499110"/>
                </a:lnTo>
                <a:lnTo>
                  <a:pt x="196850" y="422910"/>
                </a:lnTo>
                <a:lnTo>
                  <a:pt x="231139" y="363220"/>
                </a:lnTo>
                <a:lnTo>
                  <a:pt x="273050" y="303530"/>
                </a:lnTo>
                <a:lnTo>
                  <a:pt x="320039" y="262890"/>
                </a:lnTo>
                <a:lnTo>
                  <a:pt x="386079" y="233680"/>
                </a:lnTo>
                <a:lnTo>
                  <a:pt x="314959" y="147320"/>
                </a:lnTo>
                <a:lnTo>
                  <a:pt x="283209" y="0"/>
                </a:lnTo>
                <a:lnTo>
                  <a:pt x="196850" y="58420"/>
                </a:lnTo>
                <a:lnTo>
                  <a:pt x="123189" y="116840"/>
                </a:lnTo>
                <a:lnTo>
                  <a:pt x="85089" y="181610"/>
                </a:lnTo>
                <a:lnTo>
                  <a:pt x="22859" y="334010"/>
                </a:lnTo>
                <a:lnTo>
                  <a:pt x="8889" y="481330"/>
                </a:lnTo>
                <a:lnTo>
                  <a:pt x="0" y="574040"/>
                </a:lnTo>
                <a:lnTo>
                  <a:pt x="85089" y="591820"/>
                </a:lnTo>
                <a:lnTo>
                  <a:pt x="193039" y="661670"/>
                </a:lnTo>
                <a:close/>
              </a:path>
            </a:pathLst>
          </a:custGeom>
          <a:ln w="6350">
            <a:solidFill>
              <a:srgbClr val="007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/>
          <p:cNvSpPr/>
          <p:nvPr/>
        </p:nvSpPr>
        <p:spPr>
          <a:xfrm>
            <a:off x="6799580" y="1769110"/>
            <a:ext cx="278130" cy="431800"/>
          </a:xfrm>
          <a:custGeom>
            <a:avLst/>
            <a:gdLst/>
            <a:ahLst/>
            <a:cxnLst/>
            <a:rect l="l" t="t" r="r" b="b"/>
            <a:pathLst>
              <a:path w="278129" h="431800">
                <a:moveTo>
                  <a:pt x="59690" y="16510"/>
                </a:moveTo>
                <a:lnTo>
                  <a:pt x="34290" y="22860"/>
                </a:lnTo>
                <a:lnTo>
                  <a:pt x="19050" y="43179"/>
                </a:lnTo>
                <a:lnTo>
                  <a:pt x="10160" y="64769"/>
                </a:lnTo>
                <a:lnTo>
                  <a:pt x="8890" y="88900"/>
                </a:lnTo>
                <a:lnTo>
                  <a:pt x="21590" y="111760"/>
                </a:lnTo>
                <a:lnTo>
                  <a:pt x="8890" y="124460"/>
                </a:lnTo>
                <a:lnTo>
                  <a:pt x="0" y="146050"/>
                </a:lnTo>
                <a:lnTo>
                  <a:pt x="1270" y="172719"/>
                </a:lnTo>
                <a:lnTo>
                  <a:pt x="13970" y="190500"/>
                </a:lnTo>
                <a:lnTo>
                  <a:pt x="29210" y="199389"/>
                </a:lnTo>
                <a:lnTo>
                  <a:pt x="19050" y="214629"/>
                </a:lnTo>
                <a:lnTo>
                  <a:pt x="13970" y="242569"/>
                </a:lnTo>
                <a:lnTo>
                  <a:pt x="17779" y="264160"/>
                </a:lnTo>
                <a:lnTo>
                  <a:pt x="31750" y="276860"/>
                </a:lnTo>
                <a:lnTo>
                  <a:pt x="50800" y="285750"/>
                </a:lnTo>
                <a:lnTo>
                  <a:pt x="26670" y="307339"/>
                </a:lnTo>
                <a:lnTo>
                  <a:pt x="13970" y="344169"/>
                </a:lnTo>
                <a:lnTo>
                  <a:pt x="10160" y="379729"/>
                </a:lnTo>
                <a:lnTo>
                  <a:pt x="15240" y="414019"/>
                </a:lnTo>
                <a:lnTo>
                  <a:pt x="29210" y="430529"/>
                </a:lnTo>
                <a:lnTo>
                  <a:pt x="53340" y="431800"/>
                </a:lnTo>
                <a:lnTo>
                  <a:pt x="76200" y="419100"/>
                </a:lnTo>
                <a:lnTo>
                  <a:pt x="104140" y="391160"/>
                </a:lnTo>
                <a:lnTo>
                  <a:pt x="114300" y="340360"/>
                </a:lnTo>
                <a:lnTo>
                  <a:pt x="138429" y="302260"/>
                </a:lnTo>
                <a:lnTo>
                  <a:pt x="193040" y="289560"/>
                </a:lnTo>
                <a:lnTo>
                  <a:pt x="233679" y="274319"/>
                </a:lnTo>
                <a:lnTo>
                  <a:pt x="273050" y="233679"/>
                </a:lnTo>
                <a:lnTo>
                  <a:pt x="276525" y="217169"/>
                </a:lnTo>
                <a:lnTo>
                  <a:pt x="133350" y="217169"/>
                </a:lnTo>
                <a:lnTo>
                  <a:pt x="220979" y="186689"/>
                </a:lnTo>
                <a:lnTo>
                  <a:pt x="252729" y="162560"/>
                </a:lnTo>
                <a:lnTo>
                  <a:pt x="267970" y="140969"/>
                </a:lnTo>
                <a:lnTo>
                  <a:pt x="269798" y="125729"/>
                </a:lnTo>
                <a:lnTo>
                  <a:pt x="168910" y="125729"/>
                </a:lnTo>
                <a:lnTo>
                  <a:pt x="142240" y="124460"/>
                </a:lnTo>
                <a:lnTo>
                  <a:pt x="120650" y="116839"/>
                </a:lnTo>
                <a:lnTo>
                  <a:pt x="144779" y="113029"/>
                </a:lnTo>
                <a:lnTo>
                  <a:pt x="173990" y="107950"/>
                </a:lnTo>
                <a:lnTo>
                  <a:pt x="207010" y="91439"/>
                </a:lnTo>
                <a:lnTo>
                  <a:pt x="232410" y="74929"/>
                </a:lnTo>
                <a:lnTo>
                  <a:pt x="251460" y="55879"/>
                </a:lnTo>
                <a:lnTo>
                  <a:pt x="256429" y="33019"/>
                </a:lnTo>
                <a:lnTo>
                  <a:pt x="129540" y="33019"/>
                </a:lnTo>
                <a:lnTo>
                  <a:pt x="87629" y="25400"/>
                </a:lnTo>
                <a:lnTo>
                  <a:pt x="59690" y="16510"/>
                </a:lnTo>
                <a:close/>
              </a:path>
              <a:path w="278129" h="431800">
                <a:moveTo>
                  <a:pt x="262890" y="194310"/>
                </a:moveTo>
                <a:lnTo>
                  <a:pt x="223520" y="205739"/>
                </a:lnTo>
                <a:lnTo>
                  <a:pt x="184150" y="213360"/>
                </a:lnTo>
                <a:lnTo>
                  <a:pt x="133350" y="217169"/>
                </a:lnTo>
                <a:lnTo>
                  <a:pt x="276525" y="217169"/>
                </a:lnTo>
                <a:lnTo>
                  <a:pt x="278129" y="209550"/>
                </a:lnTo>
                <a:lnTo>
                  <a:pt x="262890" y="194310"/>
                </a:lnTo>
                <a:close/>
              </a:path>
              <a:path w="278129" h="431800">
                <a:moveTo>
                  <a:pt x="254000" y="85089"/>
                </a:moveTo>
                <a:lnTo>
                  <a:pt x="210820" y="109219"/>
                </a:lnTo>
                <a:lnTo>
                  <a:pt x="168910" y="125729"/>
                </a:lnTo>
                <a:lnTo>
                  <a:pt x="269798" y="125729"/>
                </a:lnTo>
                <a:lnTo>
                  <a:pt x="271779" y="109219"/>
                </a:lnTo>
                <a:lnTo>
                  <a:pt x="267970" y="91439"/>
                </a:lnTo>
                <a:lnTo>
                  <a:pt x="254000" y="85089"/>
                </a:lnTo>
                <a:close/>
              </a:path>
              <a:path w="278129" h="431800">
                <a:moveTo>
                  <a:pt x="226060" y="0"/>
                </a:moveTo>
                <a:lnTo>
                  <a:pt x="176529" y="24129"/>
                </a:lnTo>
                <a:lnTo>
                  <a:pt x="129540" y="33019"/>
                </a:lnTo>
                <a:lnTo>
                  <a:pt x="256429" y="33019"/>
                </a:lnTo>
                <a:lnTo>
                  <a:pt x="257810" y="26669"/>
                </a:lnTo>
                <a:lnTo>
                  <a:pt x="243840" y="2539"/>
                </a:lnTo>
                <a:lnTo>
                  <a:pt x="226060" y="0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9" name="object 599"/>
          <p:cNvSpPr/>
          <p:nvPr/>
        </p:nvSpPr>
        <p:spPr>
          <a:xfrm>
            <a:off x="6799580" y="1769110"/>
            <a:ext cx="278130" cy="431800"/>
          </a:xfrm>
          <a:custGeom>
            <a:avLst/>
            <a:gdLst/>
            <a:ahLst/>
            <a:cxnLst/>
            <a:rect l="l" t="t" r="r" b="b"/>
            <a:pathLst>
              <a:path w="278129" h="431800">
                <a:moveTo>
                  <a:pt x="176529" y="24129"/>
                </a:moveTo>
                <a:lnTo>
                  <a:pt x="226060" y="0"/>
                </a:lnTo>
                <a:lnTo>
                  <a:pt x="243840" y="2539"/>
                </a:lnTo>
                <a:lnTo>
                  <a:pt x="257810" y="26669"/>
                </a:lnTo>
                <a:lnTo>
                  <a:pt x="232410" y="74929"/>
                </a:lnTo>
                <a:lnTo>
                  <a:pt x="173990" y="107950"/>
                </a:lnTo>
                <a:lnTo>
                  <a:pt x="120650" y="116839"/>
                </a:lnTo>
                <a:lnTo>
                  <a:pt x="142240" y="124460"/>
                </a:lnTo>
                <a:lnTo>
                  <a:pt x="168910" y="125729"/>
                </a:lnTo>
                <a:lnTo>
                  <a:pt x="210820" y="109219"/>
                </a:lnTo>
                <a:lnTo>
                  <a:pt x="254000" y="85089"/>
                </a:lnTo>
                <a:lnTo>
                  <a:pt x="267970" y="91439"/>
                </a:lnTo>
                <a:lnTo>
                  <a:pt x="271779" y="109219"/>
                </a:lnTo>
                <a:lnTo>
                  <a:pt x="267970" y="140969"/>
                </a:lnTo>
                <a:lnTo>
                  <a:pt x="252729" y="162560"/>
                </a:lnTo>
                <a:lnTo>
                  <a:pt x="220979" y="186689"/>
                </a:lnTo>
                <a:lnTo>
                  <a:pt x="133350" y="217169"/>
                </a:lnTo>
                <a:lnTo>
                  <a:pt x="184150" y="213360"/>
                </a:lnTo>
                <a:lnTo>
                  <a:pt x="223520" y="205739"/>
                </a:lnTo>
                <a:lnTo>
                  <a:pt x="262890" y="194310"/>
                </a:lnTo>
                <a:lnTo>
                  <a:pt x="278129" y="209550"/>
                </a:lnTo>
                <a:lnTo>
                  <a:pt x="262890" y="255269"/>
                </a:lnTo>
                <a:lnTo>
                  <a:pt x="193040" y="289560"/>
                </a:lnTo>
                <a:lnTo>
                  <a:pt x="138429" y="302260"/>
                </a:lnTo>
                <a:lnTo>
                  <a:pt x="114300" y="340360"/>
                </a:lnTo>
                <a:lnTo>
                  <a:pt x="104140" y="391160"/>
                </a:lnTo>
                <a:lnTo>
                  <a:pt x="76200" y="419100"/>
                </a:lnTo>
                <a:lnTo>
                  <a:pt x="53340" y="431800"/>
                </a:lnTo>
                <a:lnTo>
                  <a:pt x="29210" y="430529"/>
                </a:lnTo>
                <a:lnTo>
                  <a:pt x="15240" y="414019"/>
                </a:lnTo>
                <a:lnTo>
                  <a:pt x="10160" y="379729"/>
                </a:lnTo>
                <a:lnTo>
                  <a:pt x="13970" y="344169"/>
                </a:lnTo>
                <a:lnTo>
                  <a:pt x="26670" y="307339"/>
                </a:lnTo>
                <a:lnTo>
                  <a:pt x="50800" y="285750"/>
                </a:lnTo>
                <a:lnTo>
                  <a:pt x="31750" y="276860"/>
                </a:lnTo>
                <a:lnTo>
                  <a:pt x="17779" y="264160"/>
                </a:lnTo>
                <a:lnTo>
                  <a:pt x="13970" y="242569"/>
                </a:lnTo>
                <a:lnTo>
                  <a:pt x="19050" y="214629"/>
                </a:lnTo>
                <a:lnTo>
                  <a:pt x="29210" y="199389"/>
                </a:lnTo>
                <a:lnTo>
                  <a:pt x="13970" y="190500"/>
                </a:lnTo>
                <a:lnTo>
                  <a:pt x="1270" y="172719"/>
                </a:lnTo>
                <a:lnTo>
                  <a:pt x="0" y="146050"/>
                </a:lnTo>
                <a:lnTo>
                  <a:pt x="8890" y="124460"/>
                </a:lnTo>
                <a:lnTo>
                  <a:pt x="21590" y="111760"/>
                </a:lnTo>
                <a:lnTo>
                  <a:pt x="8890" y="88900"/>
                </a:lnTo>
                <a:lnTo>
                  <a:pt x="10160" y="64769"/>
                </a:lnTo>
                <a:lnTo>
                  <a:pt x="19050" y="43179"/>
                </a:lnTo>
                <a:lnTo>
                  <a:pt x="34290" y="22860"/>
                </a:lnTo>
                <a:lnTo>
                  <a:pt x="59690" y="16510"/>
                </a:lnTo>
                <a:lnTo>
                  <a:pt x="87629" y="25400"/>
                </a:lnTo>
                <a:lnTo>
                  <a:pt x="129540" y="33019"/>
                </a:lnTo>
                <a:lnTo>
                  <a:pt x="176529" y="24129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/>
          <p:cNvSpPr/>
          <p:nvPr/>
        </p:nvSpPr>
        <p:spPr>
          <a:xfrm>
            <a:off x="6847840" y="1887220"/>
            <a:ext cx="92710" cy="13970"/>
          </a:xfrm>
          <a:custGeom>
            <a:avLst/>
            <a:gdLst/>
            <a:ahLst/>
            <a:cxnLst/>
            <a:rect l="l" t="t" r="r" b="b"/>
            <a:pathLst>
              <a:path w="92709" h="13969">
                <a:moveTo>
                  <a:pt x="0" y="0"/>
                </a:moveTo>
                <a:lnTo>
                  <a:pt x="22859" y="10159"/>
                </a:lnTo>
                <a:lnTo>
                  <a:pt x="54609" y="13969"/>
                </a:lnTo>
                <a:lnTo>
                  <a:pt x="92709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/>
          <p:cNvSpPr/>
          <p:nvPr/>
        </p:nvSpPr>
        <p:spPr>
          <a:xfrm>
            <a:off x="6840219" y="1964689"/>
            <a:ext cx="97790" cy="21590"/>
          </a:xfrm>
          <a:custGeom>
            <a:avLst/>
            <a:gdLst/>
            <a:ahLst/>
            <a:cxnLst/>
            <a:rect l="l" t="t" r="r" b="b"/>
            <a:pathLst>
              <a:path w="97790" h="21589">
                <a:moveTo>
                  <a:pt x="0" y="0"/>
                </a:moveTo>
                <a:lnTo>
                  <a:pt x="27939" y="15239"/>
                </a:lnTo>
                <a:lnTo>
                  <a:pt x="49529" y="20320"/>
                </a:lnTo>
                <a:lnTo>
                  <a:pt x="68579" y="21589"/>
                </a:lnTo>
                <a:lnTo>
                  <a:pt x="97789" y="1905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/>
          <p:cNvSpPr/>
          <p:nvPr/>
        </p:nvSpPr>
        <p:spPr>
          <a:xfrm>
            <a:off x="6854190" y="2054860"/>
            <a:ext cx="80010" cy="15240"/>
          </a:xfrm>
          <a:custGeom>
            <a:avLst/>
            <a:gdLst/>
            <a:ahLst/>
            <a:cxnLst/>
            <a:rect l="l" t="t" r="r" b="b"/>
            <a:pathLst>
              <a:path w="80009" h="15239">
                <a:moveTo>
                  <a:pt x="0" y="0"/>
                </a:moveTo>
                <a:lnTo>
                  <a:pt x="24129" y="10160"/>
                </a:lnTo>
                <a:lnTo>
                  <a:pt x="50800" y="15239"/>
                </a:lnTo>
                <a:lnTo>
                  <a:pt x="80009" y="1270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/>
          <p:cNvSpPr/>
          <p:nvPr/>
        </p:nvSpPr>
        <p:spPr>
          <a:xfrm>
            <a:off x="6835775" y="2103754"/>
            <a:ext cx="69850" cy="85090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04" name="object 604"/>
          <p:cNvSpPr/>
          <p:nvPr/>
        </p:nvSpPr>
        <p:spPr>
          <a:xfrm>
            <a:off x="7315200" y="1915160"/>
            <a:ext cx="972819" cy="894080"/>
          </a:xfrm>
          <a:custGeom>
            <a:avLst/>
            <a:gdLst/>
            <a:ahLst/>
            <a:cxnLst/>
            <a:rect l="l" t="t" r="r" b="b"/>
            <a:pathLst>
              <a:path w="972820" h="894080">
                <a:moveTo>
                  <a:pt x="74929" y="689610"/>
                </a:moveTo>
                <a:lnTo>
                  <a:pt x="0" y="894079"/>
                </a:lnTo>
                <a:lnTo>
                  <a:pt x="840740" y="894079"/>
                </a:lnTo>
                <a:lnTo>
                  <a:pt x="883920" y="812800"/>
                </a:lnTo>
                <a:lnTo>
                  <a:pt x="920608" y="713739"/>
                </a:lnTo>
                <a:lnTo>
                  <a:pt x="116840" y="713739"/>
                </a:lnTo>
                <a:lnTo>
                  <a:pt x="74929" y="689610"/>
                </a:lnTo>
                <a:close/>
              </a:path>
              <a:path w="972820" h="894080">
                <a:moveTo>
                  <a:pt x="259079" y="429260"/>
                </a:moveTo>
                <a:lnTo>
                  <a:pt x="245109" y="544829"/>
                </a:lnTo>
                <a:lnTo>
                  <a:pt x="220979" y="596900"/>
                </a:lnTo>
                <a:lnTo>
                  <a:pt x="160020" y="673100"/>
                </a:lnTo>
                <a:lnTo>
                  <a:pt x="116840" y="713739"/>
                </a:lnTo>
                <a:lnTo>
                  <a:pt x="920608" y="713739"/>
                </a:lnTo>
                <a:lnTo>
                  <a:pt x="922020" y="709929"/>
                </a:lnTo>
                <a:lnTo>
                  <a:pt x="952500" y="599439"/>
                </a:lnTo>
                <a:lnTo>
                  <a:pt x="969009" y="485139"/>
                </a:lnTo>
                <a:lnTo>
                  <a:pt x="970098" y="459739"/>
                </a:lnTo>
                <a:lnTo>
                  <a:pt x="313690" y="459739"/>
                </a:lnTo>
                <a:lnTo>
                  <a:pt x="259079" y="429260"/>
                </a:lnTo>
                <a:close/>
              </a:path>
              <a:path w="972820" h="894080">
                <a:moveTo>
                  <a:pt x="835659" y="0"/>
                </a:moveTo>
                <a:lnTo>
                  <a:pt x="798829" y="2539"/>
                </a:lnTo>
                <a:lnTo>
                  <a:pt x="701040" y="74929"/>
                </a:lnTo>
                <a:lnTo>
                  <a:pt x="613409" y="138429"/>
                </a:lnTo>
                <a:lnTo>
                  <a:pt x="532129" y="195579"/>
                </a:lnTo>
                <a:lnTo>
                  <a:pt x="464820" y="256539"/>
                </a:lnTo>
                <a:lnTo>
                  <a:pt x="410209" y="308610"/>
                </a:lnTo>
                <a:lnTo>
                  <a:pt x="369570" y="364489"/>
                </a:lnTo>
                <a:lnTo>
                  <a:pt x="335279" y="420369"/>
                </a:lnTo>
                <a:lnTo>
                  <a:pt x="313690" y="459739"/>
                </a:lnTo>
                <a:lnTo>
                  <a:pt x="970098" y="459739"/>
                </a:lnTo>
                <a:lnTo>
                  <a:pt x="972820" y="396239"/>
                </a:lnTo>
                <a:lnTo>
                  <a:pt x="962659" y="256539"/>
                </a:lnTo>
                <a:lnTo>
                  <a:pt x="948690" y="165100"/>
                </a:lnTo>
                <a:lnTo>
                  <a:pt x="920750" y="86360"/>
                </a:lnTo>
                <a:lnTo>
                  <a:pt x="880109" y="25400"/>
                </a:lnTo>
                <a:lnTo>
                  <a:pt x="835659" y="0"/>
                </a:lnTo>
                <a:close/>
              </a:path>
            </a:pathLst>
          </a:custGeom>
          <a:solidFill>
            <a:srgbClr val="00F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5" name="object 605"/>
          <p:cNvSpPr/>
          <p:nvPr/>
        </p:nvSpPr>
        <p:spPr>
          <a:xfrm>
            <a:off x="7315200" y="1915160"/>
            <a:ext cx="972819" cy="894080"/>
          </a:xfrm>
          <a:custGeom>
            <a:avLst/>
            <a:gdLst/>
            <a:ahLst/>
            <a:cxnLst/>
            <a:rect l="l" t="t" r="r" b="b"/>
            <a:pathLst>
              <a:path w="972820" h="894080">
                <a:moveTo>
                  <a:pt x="259079" y="429260"/>
                </a:moveTo>
                <a:lnTo>
                  <a:pt x="313690" y="459739"/>
                </a:lnTo>
                <a:lnTo>
                  <a:pt x="335279" y="420369"/>
                </a:lnTo>
                <a:lnTo>
                  <a:pt x="369570" y="364489"/>
                </a:lnTo>
                <a:lnTo>
                  <a:pt x="410209" y="308610"/>
                </a:lnTo>
                <a:lnTo>
                  <a:pt x="464820" y="256539"/>
                </a:lnTo>
                <a:lnTo>
                  <a:pt x="532129" y="195579"/>
                </a:lnTo>
                <a:lnTo>
                  <a:pt x="613409" y="138429"/>
                </a:lnTo>
                <a:lnTo>
                  <a:pt x="701040" y="74929"/>
                </a:lnTo>
                <a:lnTo>
                  <a:pt x="798829" y="2539"/>
                </a:lnTo>
                <a:lnTo>
                  <a:pt x="835659" y="0"/>
                </a:lnTo>
                <a:lnTo>
                  <a:pt x="880109" y="25400"/>
                </a:lnTo>
                <a:lnTo>
                  <a:pt x="920750" y="86360"/>
                </a:lnTo>
                <a:lnTo>
                  <a:pt x="948690" y="165100"/>
                </a:lnTo>
                <a:lnTo>
                  <a:pt x="962659" y="256539"/>
                </a:lnTo>
                <a:lnTo>
                  <a:pt x="972820" y="396239"/>
                </a:lnTo>
                <a:lnTo>
                  <a:pt x="969009" y="485139"/>
                </a:lnTo>
                <a:lnTo>
                  <a:pt x="952500" y="599439"/>
                </a:lnTo>
                <a:lnTo>
                  <a:pt x="922020" y="709929"/>
                </a:lnTo>
                <a:lnTo>
                  <a:pt x="883920" y="812800"/>
                </a:lnTo>
                <a:lnTo>
                  <a:pt x="840740" y="894079"/>
                </a:lnTo>
                <a:lnTo>
                  <a:pt x="0" y="894079"/>
                </a:lnTo>
                <a:lnTo>
                  <a:pt x="74929" y="689610"/>
                </a:lnTo>
                <a:lnTo>
                  <a:pt x="116840" y="713739"/>
                </a:lnTo>
                <a:lnTo>
                  <a:pt x="160020" y="673100"/>
                </a:lnTo>
                <a:lnTo>
                  <a:pt x="201929" y="626110"/>
                </a:lnTo>
                <a:lnTo>
                  <a:pt x="220979" y="596900"/>
                </a:lnTo>
                <a:lnTo>
                  <a:pt x="245109" y="544829"/>
                </a:lnTo>
                <a:lnTo>
                  <a:pt x="259079" y="42926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/>
          <p:cNvSpPr/>
          <p:nvPr/>
        </p:nvSpPr>
        <p:spPr>
          <a:xfrm>
            <a:off x="7604759" y="2205989"/>
            <a:ext cx="393700" cy="462280"/>
          </a:xfrm>
          <a:custGeom>
            <a:avLst/>
            <a:gdLst/>
            <a:ahLst/>
            <a:cxnLst/>
            <a:rect l="l" t="t" r="r" b="b"/>
            <a:pathLst>
              <a:path w="393700" h="462280">
                <a:moveTo>
                  <a:pt x="187558" y="349250"/>
                </a:moveTo>
                <a:lnTo>
                  <a:pt x="175260" y="349250"/>
                </a:lnTo>
                <a:lnTo>
                  <a:pt x="180340" y="361950"/>
                </a:lnTo>
                <a:lnTo>
                  <a:pt x="190500" y="382270"/>
                </a:lnTo>
                <a:lnTo>
                  <a:pt x="195580" y="393700"/>
                </a:lnTo>
                <a:lnTo>
                  <a:pt x="190500" y="403860"/>
                </a:lnTo>
                <a:lnTo>
                  <a:pt x="208280" y="407670"/>
                </a:lnTo>
                <a:lnTo>
                  <a:pt x="236220" y="431800"/>
                </a:lnTo>
                <a:lnTo>
                  <a:pt x="238760" y="462280"/>
                </a:lnTo>
                <a:lnTo>
                  <a:pt x="241300" y="407670"/>
                </a:lnTo>
                <a:lnTo>
                  <a:pt x="224790" y="391160"/>
                </a:lnTo>
                <a:lnTo>
                  <a:pt x="226952" y="364489"/>
                </a:lnTo>
                <a:lnTo>
                  <a:pt x="203200" y="364489"/>
                </a:lnTo>
                <a:lnTo>
                  <a:pt x="187960" y="353060"/>
                </a:lnTo>
                <a:lnTo>
                  <a:pt x="187558" y="349250"/>
                </a:lnTo>
                <a:close/>
              </a:path>
              <a:path w="393700" h="462280">
                <a:moveTo>
                  <a:pt x="393700" y="0"/>
                </a:moveTo>
                <a:lnTo>
                  <a:pt x="364490" y="67310"/>
                </a:lnTo>
                <a:lnTo>
                  <a:pt x="337820" y="118110"/>
                </a:lnTo>
                <a:lnTo>
                  <a:pt x="299720" y="151130"/>
                </a:lnTo>
                <a:lnTo>
                  <a:pt x="271780" y="168910"/>
                </a:lnTo>
                <a:lnTo>
                  <a:pt x="245110" y="198120"/>
                </a:lnTo>
                <a:lnTo>
                  <a:pt x="217170" y="238760"/>
                </a:lnTo>
                <a:lnTo>
                  <a:pt x="203200" y="270510"/>
                </a:lnTo>
                <a:lnTo>
                  <a:pt x="200660" y="312420"/>
                </a:lnTo>
                <a:lnTo>
                  <a:pt x="195580" y="353060"/>
                </a:lnTo>
                <a:lnTo>
                  <a:pt x="203200" y="364489"/>
                </a:lnTo>
                <a:lnTo>
                  <a:pt x="226952" y="364489"/>
                </a:lnTo>
                <a:lnTo>
                  <a:pt x="228600" y="344170"/>
                </a:lnTo>
                <a:lnTo>
                  <a:pt x="228600" y="340360"/>
                </a:lnTo>
                <a:lnTo>
                  <a:pt x="233680" y="317500"/>
                </a:lnTo>
                <a:lnTo>
                  <a:pt x="245110" y="260350"/>
                </a:lnTo>
                <a:lnTo>
                  <a:pt x="261620" y="218439"/>
                </a:lnTo>
                <a:lnTo>
                  <a:pt x="288290" y="195580"/>
                </a:lnTo>
                <a:lnTo>
                  <a:pt x="320040" y="160020"/>
                </a:lnTo>
                <a:lnTo>
                  <a:pt x="363220" y="106680"/>
                </a:lnTo>
                <a:lnTo>
                  <a:pt x="379730" y="60960"/>
                </a:lnTo>
                <a:lnTo>
                  <a:pt x="388620" y="29210"/>
                </a:lnTo>
                <a:lnTo>
                  <a:pt x="393700" y="0"/>
                </a:lnTo>
                <a:close/>
              </a:path>
              <a:path w="393700" h="462280">
                <a:moveTo>
                  <a:pt x="0" y="157480"/>
                </a:moveTo>
                <a:lnTo>
                  <a:pt x="19050" y="175260"/>
                </a:lnTo>
                <a:lnTo>
                  <a:pt x="36830" y="189230"/>
                </a:lnTo>
                <a:lnTo>
                  <a:pt x="77470" y="224789"/>
                </a:lnTo>
                <a:lnTo>
                  <a:pt x="110490" y="260350"/>
                </a:lnTo>
                <a:lnTo>
                  <a:pt x="132080" y="288289"/>
                </a:lnTo>
                <a:lnTo>
                  <a:pt x="153670" y="323850"/>
                </a:lnTo>
                <a:lnTo>
                  <a:pt x="156210" y="353060"/>
                </a:lnTo>
                <a:lnTo>
                  <a:pt x="175260" y="349250"/>
                </a:lnTo>
                <a:lnTo>
                  <a:pt x="187558" y="349250"/>
                </a:lnTo>
                <a:lnTo>
                  <a:pt x="185821" y="332739"/>
                </a:lnTo>
                <a:lnTo>
                  <a:pt x="170180" y="332739"/>
                </a:lnTo>
                <a:lnTo>
                  <a:pt x="167640" y="308610"/>
                </a:lnTo>
                <a:lnTo>
                  <a:pt x="140970" y="276860"/>
                </a:lnTo>
                <a:lnTo>
                  <a:pt x="104140" y="236220"/>
                </a:lnTo>
                <a:lnTo>
                  <a:pt x="57150" y="186689"/>
                </a:lnTo>
                <a:lnTo>
                  <a:pt x="0" y="157480"/>
                </a:lnTo>
                <a:close/>
              </a:path>
              <a:path w="393700" h="462280">
                <a:moveTo>
                  <a:pt x="185420" y="328930"/>
                </a:moveTo>
                <a:lnTo>
                  <a:pt x="170180" y="332739"/>
                </a:lnTo>
                <a:lnTo>
                  <a:pt x="185821" y="332739"/>
                </a:lnTo>
                <a:lnTo>
                  <a:pt x="185420" y="328930"/>
                </a:lnTo>
                <a:close/>
              </a:path>
            </a:pathLst>
          </a:custGeom>
          <a:solidFill>
            <a:srgbClr val="00BF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7" name="object 607"/>
          <p:cNvSpPr/>
          <p:nvPr/>
        </p:nvSpPr>
        <p:spPr>
          <a:xfrm>
            <a:off x="7604759" y="2205989"/>
            <a:ext cx="393700" cy="462280"/>
          </a:xfrm>
          <a:custGeom>
            <a:avLst/>
            <a:gdLst/>
            <a:ahLst/>
            <a:cxnLst/>
            <a:rect l="l" t="t" r="r" b="b"/>
            <a:pathLst>
              <a:path w="393700" h="462280">
                <a:moveTo>
                  <a:pt x="0" y="157480"/>
                </a:moveTo>
                <a:lnTo>
                  <a:pt x="19050" y="175260"/>
                </a:lnTo>
                <a:lnTo>
                  <a:pt x="36830" y="189230"/>
                </a:lnTo>
                <a:lnTo>
                  <a:pt x="77470" y="224789"/>
                </a:lnTo>
                <a:lnTo>
                  <a:pt x="110490" y="260350"/>
                </a:lnTo>
                <a:lnTo>
                  <a:pt x="132080" y="288289"/>
                </a:lnTo>
                <a:lnTo>
                  <a:pt x="153670" y="323850"/>
                </a:lnTo>
                <a:lnTo>
                  <a:pt x="156210" y="353060"/>
                </a:lnTo>
                <a:lnTo>
                  <a:pt x="175260" y="349250"/>
                </a:lnTo>
                <a:lnTo>
                  <a:pt x="180340" y="361950"/>
                </a:lnTo>
                <a:lnTo>
                  <a:pt x="190500" y="382270"/>
                </a:lnTo>
                <a:lnTo>
                  <a:pt x="195580" y="393700"/>
                </a:lnTo>
                <a:lnTo>
                  <a:pt x="190500" y="403860"/>
                </a:lnTo>
                <a:lnTo>
                  <a:pt x="208280" y="407670"/>
                </a:lnTo>
                <a:lnTo>
                  <a:pt x="236220" y="431800"/>
                </a:lnTo>
                <a:lnTo>
                  <a:pt x="238760" y="462280"/>
                </a:lnTo>
                <a:lnTo>
                  <a:pt x="241300" y="407670"/>
                </a:lnTo>
                <a:lnTo>
                  <a:pt x="224790" y="391160"/>
                </a:lnTo>
                <a:lnTo>
                  <a:pt x="228600" y="344170"/>
                </a:lnTo>
                <a:lnTo>
                  <a:pt x="228600" y="340360"/>
                </a:lnTo>
                <a:lnTo>
                  <a:pt x="233680" y="317500"/>
                </a:lnTo>
                <a:lnTo>
                  <a:pt x="245110" y="260350"/>
                </a:lnTo>
                <a:lnTo>
                  <a:pt x="261620" y="218439"/>
                </a:lnTo>
                <a:lnTo>
                  <a:pt x="288290" y="195580"/>
                </a:lnTo>
                <a:lnTo>
                  <a:pt x="320040" y="160020"/>
                </a:lnTo>
                <a:lnTo>
                  <a:pt x="363220" y="106680"/>
                </a:lnTo>
                <a:lnTo>
                  <a:pt x="379730" y="60960"/>
                </a:lnTo>
                <a:lnTo>
                  <a:pt x="388620" y="29210"/>
                </a:lnTo>
                <a:lnTo>
                  <a:pt x="393700" y="0"/>
                </a:lnTo>
                <a:lnTo>
                  <a:pt x="364490" y="67310"/>
                </a:lnTo>
                <a:lnTo>
                  <a:pt x="337820" y="118110"/>
                </a:lnTo>
                <a:lnTo>
                  <a:pt x="299720" y="151130"/>
                </a:lnTo>
                <a:lnTo>
                  <a:pt x="271780" y="168910"/>
                </a:lnTo>
                <a:lnTo>
                  <a:pt x="245110" y="198120"/>
                </a:lnTo>
                <a:lnTo>
                  <a:pt x="217170" y="238760"/>
                </a:lnTo>
                <a:lnTo>
                  <a:pt x="203200" y="270510"/>
                </a:lnTo>
                <a:lnTo>
                  <a:pt x="200660" y="312420"/>
                </a:lnTo>
                <a:lnTo>
                  <a:pt x="195580" y="353060"/>
                </a:lnTo>
                <a:lnTo>
                  <a:pt x="203200" y="364489"/>
                </a:lnTo>
                <a:lnTo>
                  <a:pt x="187960" y="353060"/>
                </a:lnTo>
                <a:lnTo>
                  <a:pt x="185420" y="328930"/>
                </a:lnTo>
                <a:lnTo>
                  <a:pt x="170180" y="332739"/>
                </a:lnTo>
                <a:lnTo>
                  <a:pt x="167640" y="308610"/>
                </a:lnTo>
                <a:lnTo>
                  <a:pt x="140970" y="276860"/>
                </a:lnTo>
                <a:lnTo>
                  <a:pt x="104140" y="236220"/>
                </a:lnTo>
                <a:lnTo>
                  <a:pt x="57150" y="186689"/>
                </a:lnTo>
                <a:lnTo>
                  <a:pt x="0" y="157480"/>
                </a:lnTo>
                <a:close/>
              </a:path>
            </a:pathLst>
          </a:custGeom>
          <a:ln w="6350">
            <a:solidFill>
              <a:srgbClr val="00B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/>
          <p:cNvSpPr/>
          <p:nvPr/>
        </p:nvSpPr>
        <p:spPr>
          <a:xfrm>
            <a:off x="7607300" y="2199639"/>
            <a:ext cx="389890" cy="415290"/>
          </a:xfrm>
          <a:custGeom>
            <a:avLst/>
            <a:gdLst/>
            <a:ahLst/>
            <a:cxnLst/>
            <a:rect l="l" t="t" r="r" b="b"/>
            <a:pathLst>
              <a:path w="389890" h="415289">
                <a:moveTo>
                  <a:pt x="0" y="166370"/>
                </a:moveTo>
                <a:lnTo>
                  <a:pt x="33020" y="172720"/>
                </a:lnTo>
                <a:lnTo>
                  <a:pt x="60959" y="199389"/>
                </a:lnTo>
                <a:lnTo>
                  <a:pt x="114300" y="247650"/>
                </a:lnTo>
                <a:lnTo>
                  <a:pt x="165100" y="312420"/>
                </a:lnTo>
                <a:lnTo>
                  <a:pt x="167640" y="335280"/>
                </a:lnTo>
                <a:lnTo>
                  <a:pt x="182879" y="328930"/>
                </a:lnTo>
                <a:lnTo>
                  <a:pt x="193040" y="356870"/>
                </a:lnTo>
                <a:lnTo>
                  <a:pt x="195579" y="374650"/>
                </a:lnTo>
                <a:lnTo>
                  <a:pt x="229870" y="415289"/>
                </a:lnTo>
                <a:lnTo>
                  <a:pt x="195579" y="372110"/>
                </a:lnTo>
                <a:lnTo>
                  <a:pt x="190500" y="347980"/>
                </a:lnTo>
                <a:lnTo>
                  <a:pt x="198120" y="275589"/>
                </a:lnTo>
                <a:lnTo>
                  <a:pt x="228600" y="215900"/>
                </a:lnTo>
                <a:lnTo>
                  <a:pt x="274320" y="168910"/>
                </a:lnTo>
                <a:lnTo>
                  <a:pt x="317500" y="135889"/>
                </a:lnTo>
                <a:lnTo>
                  <a:pt x="347979" y="90170"/>
                </a:lnTo>
                <a:lnTo>
                  <a:pt x="370840" y="54610"/>
                </a:lnTo>
                <a:lnTo>
                  <a:pt x="389890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/>
          <p:cNvSpPr/>
          <p:nvPr/>
        </p:nvSpPr>
        <p:spPr>
          <a:xfrm>
            <a:off x="7376794" y="2623185"/>
            <a:ext cx="161289" cy="187960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0" name="object 610"/>
          <p:cNvSpPr/>
          <p:nvPr/>
        </p:nvSpPr>
        <p:spPr>
          <a:xfrm>
            <a:off x="8060690" y="2419350"/>
            <a:ext cx="223520" cy="387350"/>
          </a:xfrm>
          <a:custGeom>
            <a:avLst/>
            <a:gdLst/>
            <a:ahLst/>
            <a:cxnLst/>
            <a:rect l="l" t="t" r="r" b="b"/>
            <a:pathLst>
              <a:path w="223520" h="387350">
                <a:moveTo>
                  <a:pt x="223519" y="0"/>
                </a:moveTo>
                <a:lnTo>
                  <a:pt x="215900" y="44450"/>
                </a:lnTo>
                <a:lnTo>
                  <a:pt x="176529" y="105410"/>
                </a:lnTo>
                <a:lnTo>
                  <a:pt x="144779" y="137160"/>
                </a:lnTo>
                <a:lnTo>
                  <a:pt x="109219" y="170179"/>
                </a:lnTo>
                <a:lnTo>
                  <a:pt x="80009" y="199389"/>
                </a:lnTo>
                <a:lnTo>
                  <a:pt x="55879" y="246379"/>
                </a:lnTo>
                <a:lnTo>
                  <a:pt x="39369" y="287020"/>
                </a:lnTo>
                <a:lnTo>
                  <a:pt x="33019" y="325120"/>
                </a:lnTo>
                <a:lnTo>
                  <a:pt x="22859" y="355600"/>
                </a:lnTo>
                <a:lnTo>
                  <a:pt x="12700" y="382270"/>
                </a:lnTo>
                <a:lnTo>
                  <a:pt x="0" y="387350"/>
                </a:lnTo>
                <a:lnTo>
                  <a:pt x="16509" y="386079"/>
                </a:lnTo>
                <a:lnTo>
                  <a:pt x="27939" y="386079"/>
                </a:lnTo>
                <a:lnTo>
                  <a:pt x="46989" y="351789"/>
                </a:lnTo>
                <a:lnTo>
                  <a:pt x="54609" y="317500"/>
                </a:lnTo>
                <a:lnTo>
                  <a:pt x="63500" y="287020"/>
                </a:lnTo>
                <a:lnTo>
                  <a:pt x="80009" y="248920"/>
                </a:lnTo>
                <a:lnTo>
                  <a:pt x="101600" y="222250"/>
                </a:lnTo>
                <a:lnTo>
                  <a:pt x="115569" y="195579"/>
                </a:lnTo>
                <a:lnTo>
                  <a:pt x="142239" y="172720"/>
                </a:lnTo>
                <a:lnTo>
                  <a:pt x="168909" y="154939"/>
                </a:lnTo>
                <a:lnTo>
                  <a:pt x="191769" y="114300"/>
                </a:lnTo>
                <a:lnTo>
                  <a:pt x="203200" y="85089"/>
                </a:lnTo>
                <a:lnTo>
                  <a:pt x="214629" y="59689"/>
                </a:lnTo>
                <a:lnTo>
                  <a:pt x="223519" y="0"/>
                </a:lnTo>
                <a:close/>
              </a:path>
            </a:pathLst>
          </a:custGeom>
          <a:solidFill>
            <a:srgbClr val="00BF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1" name="object 611"/>
          <p:cNvSpPr/>
          <p:nvPr/>
        </p:nvSpPr>
        <p:spPr>
          <a:xfrm>
            <a:off x="8060690" y="2419350"/>
            <a:ext cx="223520" cy="387350"/>
          </a:xfrm>
          <a:custGeom>
            <a:avLst/>
            <a:gdLst/>
            <a:ahLst/>
            <a:cxnLst/>
            <a:rect l="l" t="t" r="r" b="b"/>
            <a:pathLst>
              <a:path w="223520" h="387350">
                <a:moveTo>
                  <a:pt x="223519" y="0"/>
                </a:moveTo>
                <a:lnTo>
                  <a:pt x="215900" y="44450"/>
                </a:lnTo>
                <a:lnTo>
                  <a:pt x="176529" y="105410"/>
                </a:lnTo>
                <a:lnTo>
                  <a:pt x="144779" y="137160"/>
                </a:lnTo>
                <a:lnTo>
                  <a:pt x="109219" y="170179"/>
                </a:lnTo>
                <a:lnTo>
                  <a:pt x="80009" y="199389"/>
                </a:lnTo>
                <a:lnTo>
                  <a:pt x="55879" y="246379"/>
                </a:lnTo>
                <a:lnTo>
                  <a:pt x="39369" y="287020"/>
                </a:lnTo>
                <a:lnTo>
                  <a:pt x="33019" y="325120"/>
                </a:lnTo>
                <a:lnTo>
                  <a:pt x="22859" y="355600"/>
                </a:lnTo>
                <a:lnTo>
                  <a:pt x="12700" y="382270"/>
                </a:lnTo>
                <a:lnTo>
                  <a:pt x="0" y="387350"/>
                </a:lnTo>
                <a:lnTo>
                  <a:pt x="16509" y="386079"/>
                </a:lnTo>
                <a:lnTo>
                  <a:pt x="27939" y="386079"/>
                </a:lnTo>
                <a:lnTo>
                  <a:pt x="46989" y="351789"/>
                </a:lnTo>
                <a:lnTo>
                  <a:pt x="54609" y="317500"/>
                </a:lnTo>
                <a:lnTo>
                  <a:pt x="63500" y="287020"/>
                </a:lnTo>
                <a:lnTo>
                  <a:pt x="80009" y="248920"/>
                </a:lnTo>
                <a:lnTo>
                  <a:pt x="101600" y="222250"/>
                </a:lnTo>
                <a:lnTo>
                  <a:pt x="115569" y="195579"/>
                </a:lnTo>
                <a:lnTo>
                  <a:pt x="142239" y="172720"/>
                </a:lnTo>
                <a:lnTo>
                  <a:pt x="168909" y="154939"/>
                </a:lnTo>
                <a:lnTo>
                  <a:pt x="191769" y="114300"/>
                </a:lnTo>
                <a:lnTo>
                  <a:pt x="203200" y="85089"/>
                </a:lnTo>
                <a:lnTo>
                  <a:pt x="214629" y="59689"/>
                </a:lnTo>
                <a:lnTo>
                  <a:pt x="223519" y="0"/>
                </a:lnTo>
                <a:close/>
              </a:path>
            </a:pathLst>
          </a:custGeom>
          <a:ln w="6350">
            <a:solidFill>
              <a:srgbClr val="00BFD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/>
          <p:cNvSpPr/>
          <p:nvPr/>
        </p:nvSpPr>
        <p:spPr>
          <a:xfrm>
            <a:off x="8056880" y="2414270"/>
            <a:ext cx="227329" cy="394970"/>
          </a:xfrm>
          <a:custGeom>
            <a:avLst/>
            <a:gdLst/>
            <a:ahLst/>
            <a:cxnLst/>
            <a:rect l="l" t="t" r="r" b="b"/>
            <a:pathLst>
              <a:path w="227329" h="394969">
                <a:moveTo>
                  <a:pt x="0" y="394969"/>
                </a:moveTo>
                <a:lnTo>
                  <a:pt x="21590" y="383539"/>
                </a:lnTo>
                <a:lnTo>
                  <a:pt x="34290" y="359409"/>
                </a:lnTo>
                <a:lnTo>
                  <a:pt x="41910" y="320039"/>
                </a:lnTo>
                <a:lnTo>
                  <a:pt x="59690" y="250189"/>
                </a:lnTo>
                <a:lnTo>
                  <a:pt x="90170" y="195579"/>
                </a:lnTo>
                <a:lnTo>
                  <a:pt x="149860" y="143509"/>
                </a:lnTo>
                <a:lnTo>
                  <a:pt x="176529" y="119379"/>
                </a:lnTo>
                <a:lnTo>
                  <a:pt x="214629" y="67309"/>
                </a:lnTo>
                <a:lnTo>
                  <a:pt x="224790" y="25400"/>
                </a:lnTo>
                <a:lnTo>
                  <a:pt x="227329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/>
          <p:cNvSpPr/>
          <p:nvPr/>
        </p:nvSpPr>
        <p:spPr>
          <a:xfrm>
            <a:off x="7698740" y="1363980"/>
            <a:ext cx="140969" cy="252730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4" name="object 614"/>
          <p:cNvSpPr/>
          <p:nvPr/>
        </p:nvSpPr>
        <p:spPr>
          <a:xfrm>
            <a:off x="7698740" y="1363980"/>
            <a:ext cx="140970" cy="252729"/>
          </a:xfrm>
          <a:custGeom>
            <a:avLst/>
            <a:gdLst/>
            <a:ahLst/>
            <a:cxnLst/>
            <a:rect l="l" t="t" r="r" b="b"/>
            <a:pathLst>
              <a:path w="140970" h="252730">
                <a:moveTo>
                  <a:pt x="115569" y="40640"/>
                </a:moveTo>
                <a:lnTo>
                  <a:pt x="97789" y="11430"/>
                </a:lnTo>
                <a:lnTo>
                  <a:pt x="76200" y="0"/>
                </a:lnTo>
                <a:lnTo>
                  <a:pt x="46989" y="0"/>
                </a:lnTo>
                <a:lnTo>
                  <a:pt x="22859" y="19050"/>
                </a:lnTo>
                <a:lnTo>
                  <a:pt x="5079" y="53340"/>
                </a:lnTo>
                <a:lnTo>
                  <a:pt x="0" y="93980"/>
                </a:lnTo>
                <a:lnTo>
                  <a:pt x="2539" y="152400"/>
                </a:lnTo>
                <a:lnTo>
                  <a:pt x="20319" y="182880"/>
                </a:lnTo>
                <a:lnTo>
                  <a:pt x="36829" y="200660"/>
                </a:lnTo>
                <a:lnTo>
                  <a:pt x="60959" y="215900"/>
                </a:lnTo>
                <a:lnTo>
                  <a:pt x="73659" y="242570"/>
                </a:lnTo>
                <a:lnTo>
                  <a:pt x="92709" y="252730"/>
                </a:lnTo>
                <a:lnTo>
                  <a:pt x="114300" y="251460"/>
                </a:lnTo>
                <a:lnTo>
                  <a:pt x="129539" y="233680"/>
                </a:lnTo>
                <a:lnTo>
                  <a:pt x="138429" y="210820"/>
                </a:lnTo>
                <a:lnTo>
                  <a:pt x="140969" y="181610"/>
                </a:lnTo>
                <a:lnTo>
                  <a:pt x="133350" y="153670"/>
                </a:lnTo>
                <a:lnTo>
                  <a:pt x="134619" y="115570"/>
                </a:lnTo>
                <a:lnTo>
                  <a:pt x="128269" y="74930"/>
                </a:lnTo>
                <a:lnTo>
                  <a:pt x="115569" y="4064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/>
          <p:cNvSpPr/>
          <p:nvPr/>
        </p:nvSpPr>
        <p:spPr>
          <a:xfrm>
            <a:off x="7734300" y="1363980"/>
            <a:ext cx="115570" cy="238760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16" name="object 616"/>
          <p:cNvSpPr/>
          <p:nvPr/>
        </p:nvSpPr>
        <p:spPr>
          <a:xfrm>
            <a:off x="7517130" y="1733550"/>
            <a:ext cx="586740" cy="614680"/>
          </a:xfrm>
          <a:custGeom>
            <a:avLst/>
            <a:gdLst/>
            <a:ahLst/>
            <a:cxnLst/>
            <a:rect l="l" t="t" r="r" b="b"/>
            <a:pathLst>
              <a:path w="586740" h="614680">
                <a:moveTo>
                  <a:pt x="567145" y="207010"/>
                </a:moveTo>
                <a:lnTo>
                  <a:pt x="207010" y="207010"/>
                </a:lnTo>
                <a:lnTo>
                  <a:pt x="172720" y="322579"/>
                </a:lnTo>
                <a:lnTo>
                  <a:pt x="163829" y="429260"/>
                </a:lnTo>
                <a:lnTo>
                  <a:pt x="161290" y="614679"/>
                </a:lnTo>
                <a:lnTo>
                  <a:pt x="180340" y="561339"/>
                </a:lnTo>
                <a:lnTo>
                  <a:pt x="218440" y="483870"/>
                </a:lnTo>
                <a:lnTo>
                  <a:pt x="279400" y="426720"/>
                </a:lnTo>
                <a:lnTo>
                  <a:pt x="335279" y="396239"/>
                </a:lnTo>
                <a:lnTo>
                  <a:pt x="472440" y="317500"/>
                </a:lnTo>
                <a:lnTo>
                  <a:pt x="567145" y="207010"/>
                </a:lnTo>
                <a:close/>
              </a:path>
              <a:path w="586740" h="614680">
                <a:moveTo>
                  <a:pt x="224790" y="0"/>
                </a:moveTo>
                <a:lnTo>
                  <a:pt x="111760" y="120650"/>
                </a:lnTo>
                <a:lnTo>
                  <a:pt x="41910" y="233679"/>
                </a:lnTo>
                <a:lnTo>
                  <a:pt x="0" y="426720"/>
                </a:lnTo>
                <a:lnTo>
                  <a:pt x="111760" y="325120"/>
                </a:lnTo>
                <a:lnTo>
                  <a:pt x="172720" y="252729"/>
                </a:lnTo>
                <a:lnTo>
                  <a:pt x="207010" y="207010"/>
                </a:lnTo>
                <a:lnTo>
                  <a:pt x="567145" y="207010"/>
                </a:lnTo>
                <a:lnTo>
                  <a:pt x="586740" y="184150"/>
                </a:lnTo>
                <a:lnTo>
                  <a:pt x="571923" y="171450"/>
                </a:lnTo>
                <a:lnTo>
                  <a:pt x="464820" y="171450"/>
                </a:lnTo>
                <a:lnTo>
                  <a:pt x="398779" y="162560"/>
                </a:lnTo>
                <a:lnTo>
                  <a:pt x="364415" y="149860"/>
                </a:lnTo>
                <a:lnTo>
                  <a:pt x="250190" y="149860"/>
                </a:lnTo>
                <a:lnTo>
                  <a:pt x="224790" y="0"/>
                </a:lnTo>
                <a:close/>
              </a:path>
              <a:path w="586740" h="614680">
                <a:moveTo>
                  <a:pt x="551179" y="153670"/>
                </a:moveTo>
                <a:lnTo>
                  <a:pt x="519429" y="168910"/>
                </a:lnTo>
                <a:lnTo>
                  <a:pt x="464820" y="171450"/>
                </a:lnTo>
                <a:lnTo>
                  <a:pt x="571923" y="171450"/>
                </a:lnTo>
                <a:lnTo>
                  <a:pt x="551179" y="153670"/>
                </a:lnTo>
                <a:close/>
              </a:path>
              <a:path w="586740" h="614680">
                <a:moveTo>
                  <a:pt x="340360" y="140970"/>
                </a:moveTo>
                <a:lnTo>
                  <a:pt x="250190" y="149860"/>
                </a:lnTo>
                <a:lnTo>
                  <a:pt x="364415" y="149860"/>
                </a:lnTo>
                <a:lnTo>
                  <a:pt x="340360" y="140970"/>
                </a:lnTo>
                <a:close/>
              </a:path>
            </a:pathLst>
          </a:custGeom>
          <a:solidFill>
            <a:srgbClr val="DFD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7" name="object 617"/>
          <p:cNvSpPr/>
          <p:nvPr/>
        </p:nvSpPr>
        <p:spPr>
          <a:xfrm>
            <a:off x="7517130" y="1733550"/>
            <a:ext cx="586740" cy="614680"/>
          </a:xfrm>
          <a:custGeom>
            <a:avLst/>
            <a:gdLst/>
            <a:ahLst/>
            <a:cxnLst/>
            <a:rect l="l" t="t" r="r" b="b"/>
            <a:pathLst>
              <a:path w="586740" h="614680">
                <a:moveTo>
                  <a:pt x="224790" y="0"/>
                </a:moveTo>
                <a:lnTo>
                  <a:pt x="111760" y="120650"/>
                </a:lnTo>
                <a:lnTo>
                  <a:pt x="41910" y="233679"/>
                </a:lnTo>
                <a:lnTo>
                  <a:pt x="0" y="426720"/>
                </a:lnTo>
                <a:lnTo>
                  <a:pt x="111760" y="325120"/>
                </a:lnTo>
                <a:lnTo>
                  <a:pt x="172720" y="252729"/>
                </a:lnTo>
                <a:lnTo>
                  <a:pt x="207010" y="207010"/>
                </a:lnTo>
                <a:lnTo>
                  <a:pt x="172720" y="322579"/>
                </a:lnTo>
                <a:lnTo>
                  <a:pt x="163829" y="429260"/>
                </a:lnTo>
                <a:lnTo>
                  <a:pt x="161290" y="614679"/>
                </a:lnTo>
                <a:lnTo>
                  <a:pt x="180340" y="561339"/>
                </a:lnTo>
                <a:lnTo>
                  <a:pt x="218440" y="483870"/>
                </a:lnTo>
                <a:lnTo>
                  <a:pt x="279400" y="426720"/>
                </a:lnTo>
                <a:lnTo>
                  <a:pt x="335279" y="396239"/>
                </a:lnTo>
                <a:lnTo>
                  <a:pt x="472440" y="317500"/>
                </a:lnTo>
                <a:lnTo>
                  <a:pt x="586740" y="184150"/>
                </a:lnTo>
                <a:lnTo>
                  <a:pt x="551179" y="153670"/>
                </a:lnTo>
                <a:lnTo>
                  <a:pt x="519429" y="168910"/>
                </a:lnTo>
                <a:lnTo>
                  <a:pt x="464820" y="171450"/>
                </a:lnTo>
                <a:lnTo>
                  <a:pt x="398779" y="162560"/>
                </a:lnTo>
                <a:lnTo>
                  <a:pt x="340360" y="140970"/>
                </a:lnTo>
                <a:lnTo>
                  <a:pt x="250190" y="149860"/>
                </a:lnTo>
                <a:lnTo>
                  <a:pt x="224790" y="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/>
          <p:cNvSpPr/>
          <p:nvPr/>
        </p:nvSpPr>
        <p:spPr>
          <a:xfrm>
            <a:off x="7430769" y="1930400"/>
            <a:ext cx="316230" cy="678180"/>
          </a:xfrm>
          <a:custGeom>
            <a:avLst/>
            <a:gdLst/>
            <a:ahLst/>
            <a:cxnLst/>
            <a:rect l="l" t="t" r="r" b="b"/>
            <a:pathLst>
              <a:path w="316229" h="678180">
                <a:moveTo>
                  <a:pt x="279400" y="0"/>
                </a:moveTo>
                <a:lnTo>
                  <a:pt x="194309" y="59689"/>
                </a:lnTo>
                <a:lnTo>
                  <a:pt x="180339" y="168910"/>
                </a:lnTo>
                <a:lnTo>
                  <a:pt x="86359" y="349250"/>
                </a:lnTo>
                <a:lnTo>
                  <a:pt x="0" y="678179"/>
                </a:lnTo>
                <a:lnTo>
                  <a:pt x="186689" y="444500"/>
                </a:lnTo>
                <a:lnTo>
                  <a:pt x="240029" y="205739"/>
                </a:lnTo>
                <a:lnTo>
                  <a:pt x="313689" y="132079"/>
                </a:lnTo>
                <a:lnTo>
                  <a:pt x="316229" y="35560"/>
                </a:lnTo>
                <a:lnTo>
                  <a:pt x="279400" y="0"/>
                </a:lnTo>
                <a:close/>
              </a:path>
            </a:pathLst>
          </a:custGeom>
          <a:solidFill>
            <a:srgbClr val="FF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9" name="object 619"/>
          <p:cNvSpPr/>
          <p:nvPr/>
        </p:nvSpPr>
        <p:spPr>
          <a:xfrm>
            <a:off x="7430769" y="1930400"/>
            <a:ext cx="316230" cy="678180"/>
          </a:xfrm>
          <a:custGeom>
            <a:avLst/>
            <a:gdLst/>
            <a:ahLst/>
            <a:cxnLst/>
            <a:rect l="l" t="t" r="r" b="b"/>
            <a:pathLst>
              <a:path w="316229" h="678180">
                <a:moveTo>
                  <a:pt x="279400" y="0"/>
                </a:moveTo>
                <a:lnTo>
                  <a:pt x="316229" y="35560"/>
                </a:lnTo>
                <a:lnTo>
                  <a:pt x="313689" y="132079"/>
                </a:lnTo>
                <a:lnTo>
                  <a:pt x="240029" y="205739"/>
                </a:lnTo>
                <a:lnTo>
                  <a:pt x="186689" y="444500"/>
                </a:lnTo>
                <a:lnTo>
                  <a:pt x="0" y="678179"/>
                </a:lnTo>
                <a:lnTo>
                  <a:pt x="86359" y="349250"/>
                </a:lnTo>
                <a:lnTo>
                  <a:pt x="180339" y="168910"/>
                </a:lnTo>
                <a:lnTo>
                  <a:pt x="194309" y="59689"/>
                </a:lnTo>
                <a:lnTo>
                  <a:pt x="279400" y="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/>
          <p:cNvSpPr/>
          <p:nvPr/>
        </p:nvSpPr>
        <p:spPr>
          <a:xfrm>
            <a:off x="7147559" y="1968500"/>
            <a:ext cx="394970" cy="546100"/>
          </a:xfrm>
          <a:custGeom>
            <a:avLst/>
            <a:gdLst/>
            <a:ahLst/>
            <a:cxnLst/>
            <a:rect l="l" t="t" r="r" b="b"/>
            <a:pathLst>
              <a:path w="394970" h="546100">
                <a:moveTo>
                  <a:pt x="13970" y="105410"/>
                </a:moveTo>
                <a:lnTo>
                  <a:pt x="0" y="129539"/>
                </a:lnTo>
                <a:lnTo>
                  <a:pt x="3810" y="152400"/>
                </a:lnTo>
                <a:lnTo>
                  <a:pt x="22860" y="182879"/>
                </a:lnTo>
                <a:lnTo>
                  <a:pt x="13970" y="194310"/>
                </a:lnTo>
                <a:lnTo>
                  <a:pt x="3810" y="212089"/>
                </a:lnTo>
                <a:lnTo>
                  <a:pt x="3810" y="233679"/>
                </a:lnTo>
                <a:lnTo>
                  <a:pt x="13970" y="270510"/>
                </a:lnTo>
                <a:lnTo>
                  <a:pt x="46990" y="304800"/>
                </a:lnTo>
                <a:lnTo>
                  <a:pt x="31750" y="316229"/>
                </a:lnTo>
                <a:lnTo>
                  <a:pt x="25400" y="345439"/>
                </a:lnTo>
                <a:lnTo>
                  <a:pt x="34290" y="375920"/>
                </a:lnTo>
                <a:lnTo>
                  <a:pt x="63500" y="393700"/>
                </a:lnTo>
                <a:lnTo>
                  <a:pt x="101600" y="411479"/>
                </a:lnTo>
                <a:lnTo>
                  <a:pt x="132080" y="443229"/>
                </a:lnTo>
                <a:lnTo>
                  <a:pt x="177800" y="501650"/>
                </a:lnTo>
                <a:lnTo>
                  <a:pt x="201930" y="534670"/>
                </a:lnTo>
                <a:lnTo>
                  <a:pt x="245110" y="546100"/>
                </a:lnTo>
                <a:lnTo>
                  <a:pt x="330200" y="411479"/>
                </a:lnTo>
                <a:lnTo>
                  <a:pt x="344170" y="311150"/>
                </a:lnTo>
                <a:lnTo>
                  <a:pt x="349250" y="251460"/>
                </a:lnTo>
                <a:lnTo>
                  <a:pt x="370840" y="222250"/>
                </a:lnTo>
                <a:lnTo>
                  <a:pt x="386080" y="191770"/>
                </a:lnTo>
                <a:lnTo>
                  <a:pt x="394970" y="144779"/>
                </a:lnTo>
                <a:lnTo>
                  <a:pt x="394665" y="140970"/>
                </a:lnTo>
                <a:lnTo>
                  <a:pt x="300990" y="140970"/>
                </a:lnTo>
                <a:lnTo>
                  <a:pt x="240030" y="124460"/>
                </a:lnTo>
                <a:lnTo>
                  <a:pt x="207159" y="111760"/>
                </a:lnTo>
                <a:lnTo>
                  <a:pt x="36830" y="111760"/>
                </a:lnTo>
                <a:lnTo>
                  <a:pt x="13970" y="105410"/>
                </a:lnTo>
                <a:close/>
              </a:path>
              <a:path w="394970" h="546100">
                <a:moveTo>
                  <a:pt x="354330" y="49529"/>
                </a:moveTo>
                <a:lnTo>
                  <a:pt x="336550" y="52070"/>
                </a:lnTo>
                <a:lnTo>
                  <a:pt x="300990" y="140970"/>
                </a:lnTo>
                <a:lnTo>
                  <a:pt x="394665" y="140970"/>
                </a:lnTo>
                <a:lnTo>
                  <a:pt x="392430" y="113029"/>
                </a:lnTo>
                <a:lnTo>
                  <a:pt x="384810" y="86360"/>
                </a:lnTo>
                <a:lnTo>
                  <a:pt x="370840" y="60960"/>
                </a:lnTo>
                <a:lnTo>
                  <a:pt x="354330" y="49529"/>
                </a:lnTo>
                <a:close/>
              </a:path>
              <a:path w="394970" h="546100">
                <a:moveTo>
                  <a:pt x="30480" y="0"/>
                </a:moveTo>
                <a:lnTo>
                  <a:pt x="11430" y="8889"/>
                </a:lnTo>
                <a:lnTo>
                  <a:pt x="8890" y="62229"/>
                </a:lnTo>
                <a:lnTo>
                  <a:pt x="36830" y="111760"/>
                </a:lnTo>
                <a:lnTo>
                  <a:pt x="207159" y="111760"/>
                </a:lnTo>
                <a:lnTo>
                  <a:pt x="184150" y="102870"/>
                </a:lnTo>
                <a:lnTo>
                  <a:pt x="134620" y="74929"/>
                </a:lnTo>
                <a:lnTo>
                  <a:pt x="97790" y="55879"/>
                </a:lnTo>
                <a:lnTo>
                  <a:pt x="30480" y="0"/>
                </a:lnTo>
                <a:close/>
              </a:path>
            </a:pathLst>
          </a:custGeom>
          <a:solidFill>
            <a:srgbClr val="DF9F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1" name="object 621"/>
          <p:cNvSpPr/>
          <p:nvPr/>
        </p:nvSpPr>
        <p:spPr>
          <a:xfrm>
            <a:off x="7147559" y="1968500"/>
            <a:ext cx="394970" cy="546100"/>
          </a:xfrm>
          <a:custGeom>
            <a:avLst/>
            <a:gdLst/>
            <a:ahLst/>
            <a:cxnLst/>
            <a:rect l="l" t="t" r="r" b="b"/>
            <a:pathLst>
              <a:path w="394970" h="546100">
                <a:moveTo>
                  <a:pt x="336550" y="52070"/>
                </a:moveTo>
                <a:lnTo>
                  <a:pt x="300990" y="140970"/>
                </a:lnTo>
                <a:lnTo>
                  <a:pt x="240030" y="124460"/>
                </a:lnTo>
                <a:lnTo>
                  <a:pt x="184150" y="102870"/>
                </a:lnTo>
                <a:lnTo>
                  <a:pt x="134620" y="74929"/>
                </a:lnTo>
                <a:lnTo>
                  <a:pt x="97790" y="55879"/>
                </a:lnTo>
                <a:lnTo>
                  <a:pt x="30480" y="0"/>
                </a:lnTo>
                <a:lnTo>
                  <a:pt x="11430" y="8889"/>
                </a:lnTo>
                <a:lnTo>
                  <a:pt x="8890" y="62229"/>
                </a:lnTo>
                <a:lnTo>
                  <a:pt x="36830" y="111760"/>
                </a:lnTo>
                <a:lnTo>
                  <a:pt x="13970" y="105410"/>
                </a:lnTo>
                <a:lnTo>
                  <a:pt x="0" y="129539"/>
                </a:lnTo>
                <a:lnTo>
                  <a:pt x="3810" y="152400"/>
                </a:lnTo>
                <a:lnTo>
                  <a:pt x="22860" y="182879"/>
                </a:lnTo>
                <a:lnTo>
                  <a:pt x="13970" y="194310"/>
                </a:lnTo>
                <a:lnTo>
                  <a:pt x="3810" y="212089"/>
                </a:lnTo>
                <a:lnTo>
                  <a:pt x="3810" y="233679"/>
                </a:lnTo>
                <a:lnTo>
                  <a:pt x="13970" y="270510"/>
                </a:lnTo>
                <a:lnTo>
                  <a:pt x="46990" y="304800"/>
                </a:lnTo>
                <a:lnTo>
                  <a:pt x="31750" y="316229"/>
                </a:lnTo>
                <a:lnTo>
                  <a:pt x="25400" y="345439"/>
                </a:lnTo>
                <a:lnTo>
                  <a:pt x="34290" y="375920"/>
                </a:lnTo>
                <a:lnTo>
                  <a:pt x="63500" y="393700"/>
                </a:lnTo>
                <a:lnTo>
                  <a:pt x="101600" y="411479"/>
                </a:lnTo>
                <a:lnTo>
                  <a:pt x="132080" y="443229"/>
                </a:lnTo>
                <a:lnTo>
                  <a:pt x="154940" y="472439"/>
                </a:lnTo>
                <a:lnTo>
                  <a:pt x="177800" y="501650"/>
                </a:lnTo>
                <a:lnTo>
                  <a:pt x="201930" y="534670"/>
                </a:lnTo>
                <a:lnTo>
                  <a:pt x="245110" y="546100"/>
                </a:lnTo>
                <a:lnTo>
                  <a:pt x="330200" y="411479"/>
                </a:lnTo>
                <a:lnTo>
                  <a:pt x="344170" y="311150"/>
                </a:lnTo>
                <a:lnTo>
                  <a:pt x="349250" y="251460"/>
                </a:lnTo>
                <a:lnTo>
                  <a:pt x="370840" y="222250"/>
                </a:lnTo>
                <a:lnTo>
                  <a:pt x="386080" y="191770"/>
                </a:lnTo>
                <a:lnTo>
                  <a:pt x="394970" y="144779"/>
                </a:lnTo>
                <a:lnTo>
                  <a:pt x="392430" y="113029"/>
                </a:lnTo>
                <a:lnTo>
                  <a:pt x="384810" y="86360"/>
                </a:lnTo>
                <a:lnTo>
                  <a:pt x="370840" y="60960"/>
                </a:lnTo>
                <a:lnTo>
                  <a:pt x="354330" y="49529"/>
                </a:lnTo>
                <a:lnTo>
                  <a:pt x="336550" y="5207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/>
          <p:cNvSpPr/>
          <p:nvPr/>
        </p:nvSpPr>
        <p:spPr>
          <a:xfrm>
            <a:off x="7167244" y="2070735"/>
            <a:ext cx="223520" cy="17398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623" name="object 623"/>
          <p:cNvSpPr/>
          <p:nvPr/>
        </p:nvSpPr>
        <p:spPr>
          <a:xfrm>
            <a:off x="7194550" y="2273300"/>
            <a:ext cx="101600" cy="44450"/>
          </a:xfrm>
          <a:custGeom>
            <a:avLst/>
            <a:gdLst/>
            <a:ahLst/>
            <a:cxnLst/>
            <a:rect l="l" t="t" r="r" b="b"/>
            <a:pathLst>
              <a:path w="101600" h="44450">
                <a:moveTo>
                  <a:pt x="0" y="0"/>
                </a:moveTo>
                <a:lnTo>
                  <a:pt x="46990" y="29210"/>
                </a:lnTo>
                <a:lnTo>
                  <a:pt x="101600" y="4445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/>
          <p:cNvSpPr/>
          <p:nvPr/>
        </p:nvSpPr>
        <p:spPr>
          <a:xfrm>
            <a:off x="7457440" y="2052320"/>
            <a:ext cx="7620" cy="54610"/>
          </a:xfrm>
          <a:custGeom>
            <a:avLst/>
            <a:gdLst/>
            <a:ahLst/>
            <a:cxnLst/>
            <a:rect l="l" t="t" r="r" b="b"/>
            <a:pathLst>
              <a:path w="7620" h="54610">
                <a:moveTo>
                  <a:pt x="3809" y="54609"/>
                </a:moveTo>
                <a:lnTo>
                  <a:pt x="0" y="30479"/>
                </a:lnTo>
                <a:lnTo>
                  <a:pt x="1269" y="17779"/>
                </a:lnTo>
                <a:lnTo>
                  <a:pt x="7619" y="0"/>
                </a:lnTo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/>
          <p:cNvSpPr/>
          <p:nvPr/>
        </p:nvSpPr>
        <p:spPr>
          <a:xfrm>
            <a:off x="7331709" y="2244089"/>
            <a:ext cx="276860" cy="402590"/>
          </a:xfrm>
          <a:custGeom>
            <a:avLst/>
            <a:gdLst/>
            <a:ahLst/>
            <a:cxnLst/>
            <a:rect l="l" t="t" r="r" b="b"/>
            <a:pathLst>
              <a:path w="276859" h="402589">
                <a:moveTo>
                  <a:pt x="0" y="246380"/>
                </a:moveTo>
                <a:lnTo>
                  <a:pt x="0" y="304800"/>
                </a:lnTo>
                <a:lnTo>
                  <a:pt x="17780" y="346710"/>
                </a:lnTo>
                <a:lnTo>
                  <a:pt x="55880" y="381000"/>
                </a:lnTo>
                <a:lnTo>
                  <a:pt x="120650" y="402589"/>
                </a:lnTo>
                <a:lnTo>
                  <a:pt x="180340" y="340360"/>
                </a:lnTo>
                <a:lnTo>
                  <a:pt x="233680" y="252730"/>
                </a:lnTo>
                <a:lnTo>
                  <a:pt x="17780" y="252730"/>
                </a:lnTo>
                <a:lnTo>
                  <a:pt x="0" y="246380"/>
                </a:lnTo>
                <a:close/>
              </a:path>
              <a:path w="276859" h="402589">
                <a:moveTo>
                  <a:pt x="165100" y="0"/>
                </a:moveTo>
                <a:lnTo>
                  <a:pt x="138430" y="109220"/>
                </a:lnTo>
                <a:lnTo>
                  <a:pt x="85090" y="187960"/>
                </a:lnTo>
                <a:lnTo>
                  <a:pt x="55880" y="229870"/>
                </a:lnTo>
                <a:lnTo>
                  <a:pt x="17780" y="252730"/>
                </a:lnTo>
                <a:lnTo>
                  <a:pt x="233680" y="252730"/>
                </a:lnTo>
                <a:lnTo>
                  <a:pt x="261620" y="182880"/>
                </a:lnTo>
                <a:lnTo>
                  <a:pt x="274320" y="148589"/>
                </a:lnTo>
                <a:lnTo>
                  <a:pt x="276860" y="111760"/>
                </a:lnTo>
                <a:lnTo>
                  <a:pt x="222250" y="48260"/>
                </a:lnTo>
                <a:lnTo>
                  <a:pt x="165100" y="0"/>
                </a:lnTo>
                <a:close/>
              </a:path>
            </a:pathLst>
          </a:custGeom>
          <a:solidFill>
            <a:srgbClr val="BFDF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6" name="object 626"/>
          <p:cNvSpPr/>
          <p:nvPr/>
        </p:nvSpPr>
        <p:spPr>
          <a:xfrm>
            <a:off x="7331709" y="2244089"/>
            <a:ext cx="276860" cy="402590"/>
          </a:xfrm>
          <a:custGeom>
            <a:avLst/>
            <a:gdLst/>
            <a:ahLst/>
            <a:cxnLst/>
            <a:rect l="l" t="t" r="r" b="b"/>
            <a:pathLst>
              <a:path w="276859" h="402589">
                <a:moveTo>
                  <a:pt x="165100" y="0"/>
                </a:moveTo>
                <a:lnTo>
                  <a:pt x="222250" y="48260"/>
                </a:lnTo>
                <a:lnTo>
                  <a:pt x="276860" y="111760"/>
                </a:lnTo>
                <a:lnTo>
                  <a:pt x="274320" y="148589"/>
                </a:lnTo>
                <a:lnTo>
                  <a:pt x="261620" y="182880"/>
                </a:lnTo>
                <a:lnTo>
                  <a:pt x="233680" y="252730"/>
                </a:lnTo>
                <a:lnTo>
                  <a:pt x="180340" y="340360"/>
                </a:lnTo>
                <a:lnTo>
                  <a:pt x="120650" y="402589"/>
                </a:lnTo>
                <a:lnTo>
                  <a:pt x="55880" y="381000"/>
                </a:lnTo>
                <a:lnTo>
                  <a:pt x="17780" y="346710"/>
                </a:lnTo>
                <a:lnTo>
                  <a:pt x="0" y="304800"/>
                </a:lnTo>
                <a:lnTo>
                  <a:pt x="0" y="246380"/>
                </a:lnTo>
                <a:lnTo>
                  <a:pt x="17780" y="252730"/>
                </a:lnTo>
                <a:lnTo>
                  <a:pt x="55880" y="229870"/>
                </a:lnTo>
                <a:lnTo>
                  <a:pt x="85090" y="187960"/>
                </a:lnTo>
                <a:lnTo>
                  <a:pt x="138430" y="109220"/>
                </a:lnTo>
                <a:lnTo>
                  <a:pt x="165100" y="0"/>
                </a:lnTo>
                <a:close/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/>
          <p:cNvSpPr txBox="1">
            <a:spLocks noGrp="1"/>
          </p:cNvSpPr>
          <p:nvPr>
            <p:ph type="title"/>
          </p:nvPr>
        </p:nvSpPr>
        <p:spPr>
          <a:xfrm>
            <a:off x="3128010" y="872490"/>
            <a:ext cx="222694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E</a:t>
            </a:r>
            <a:r>
              <a:rPr spc="-15" dirty="0"/>
              <a:t>m</a:t>
            </a:r>
            <a:r>
              <a:rPr spc="-5" dirty="0"/>
              <a:t>ph</a:t>
            </a:r>
            <a:r>
              <a:rPr spc="10" dirty="0"/>
              <a:t>a</a:t>
            </a:r>
            <a:r>
              <a:rPr spc="-5" dirty="0"/>
              <a:t>s</a:t>
            </a:r>
            <a:r>
              <a:rPr dirty="0"/>
              <a:t>es</a:t>
            </a:r>
            <a:endParaRPr dirty="0"/>
          </a:p>
        </p:txBody>
      </p:sp>
      <p:sp>
        <p:nvSpPr>
          <p:cNvPr id="628" name="object 628"/>
          <p:cNvSpPr txBox="1"/>
          <p:nvPr/>
        </p:nvSpPr>
        <p:spPr>
          <a:xfrm>
            <a:off x="1073150" y="2391621"/>
            <a:ext cx="6795770" cy="2878455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254000" indent="-241300">
              <a:lnSpc>
                <a:spcPct val="100000"/>
              </a:lnSpc>
              <a:spcBef>
                <a:spcPts val="1055"/>
              </a:spcBef>
              <a:buClr>
                <a:srgbClr val="FF0033"/>
              </a:buClr>
              <a:buSzPct val="102000"/>
              <a:buFont typeface="Wingdings" panose="05000000000000000000"/>
              <a:buChar char=""/>
              <a:tabLst>
                <a:tab pos="254000" algn="l"/>
              </a:tabLst>
            </a:pP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Definition 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</a:t>
            </a:r>
            <a:r>
              <a:rPr sz="2800" b="1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b="1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92100" indent="-279400">
              <a:lnSpc>
                <a:spcPct val="100000"/>
              </a:lnSpc>
              <a:spcBef>
                <a:spcPts val="1710"/>
              </a:spcBef>
              <a:buClr>
                <a:srgbClr val="FF0033"/>
              </a:buClr>
              <a:buSzPct val="120000"/>
              <a:buFont typeface="Wingdings" panose="05000000000000000000"/>
              <a:buChar char=""/>
              <a:tabLst>
                <a:tab pos="292100" algn="l"/>
              </a:tabLst>
            </a:pP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Pathophysiology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Char char=""/>
            </a:pPr>
            <a:endParaRPr sz="2900">
              <a:latin typeface="Times New Roman" panose="02020603050405020304"/>
              <a:cs typeface="Times New Roman" panose="02020603050405020304"/>
            </a:endParaRPr>
          </a:p>
          <a:p>
            <a:pPr marL="292100" indent="-279400">
              <a:lnSpc>
                <a:spcPct val="100000"/>
              </a:lnSpc>
              <a:buClr>
                <a:srgbClr val="FF0033"/>
              </a:buClr>
              <a:buSzPct val="120000"/>
              <a:buFont typeface="Wingdings" panose="05000000000000000000"/>
              <a:buChar char=""/>
              <a:tabLst>
                <a:tab pos="292100" algn="l"/>
              </a:tabLst>
            </a:pP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Clinical presentation 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&amp; diagnosis of</a:t>
            </a:r>
            <a:r>
              <a:rPr sz="2800" b="1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b="1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800">
              <a:latin typeface="Times New Roman" panose="02020603050405020304"/>
              <a:cs typeface="Times New Roman" panose="02020603050405020304"/>
            </a:endParaRPr>
          </a:p>
          <a:p>
            <a:pPr marL="292100" indent="-279400">
              <a:lnSpc>
                <a:spcPct val="100000"/>
              </a:lnSpc>
              <a:spcBef>
                <a:spcPts val="2880"/>
              </a:spcBef>
              <a:buClr>
                <a:srgbClr val="FF0033"/>
              </a:buClr>
              <a:buSzPct val="120000"/>
              <a:buFont typeface="Wingdings" panose="05000000000000000000"/>
              <a:buChar char=""/>
              <a:tabLst>
                <a:tab pos="292100" algn="l"/>
              </a:tabLst>
            </a:pP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principles </a:t>
            </a:r>
            <a:r>
              <a:rPr sz="2800" b="1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treatment </a:t>
            </a:r>
            <a:r>
              <a:rPr sz="2800" b="1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</a:t>
            </a:r>
            <a:r>
              <a:rPr sz="2800" b="1" spc="-1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b="1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ar-JO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ar-JO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8915400" cy="6248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2136139" y="1405890"/>
            <a:ext cx="503936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General</a:t>
            </a:r>
            <a:r>
              <a:rPr spc="-65" dirty="0"/>
              <a:t> </a:t>
            </a:r>
            <a:r>
              <a:rPr dirty="0"/>
              <a:t>considerations</a:t>
            </a:r>
            <a:endParaRPr dirty="0"/>
          </a:p>
        </p:txBody>
      </p:sp>
      <p:sp>
        <p:nvSpPr>
          <p:cNvPr id="549" name="object 549"/>
          <p:cNvSpPr txBox="1"/>
          <p:nvPr/>
        </p:nvSpPr>
        <p:spPr>
          <a:xfrm>
            <a:off x="3070860" y="2860040"/>
            <a:ext cx="2485390" cy="1689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920" indent="-36322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119000"/>
              <a:buFont typeface="Wingdings" panose="05000000000000000000"/>
              <a:buChar char=""/>
              <a:tabLst>
                <a:tab pos="375920" algn="l"/>
              </a:tabLst>
            </a:pPr>
            <a:r>
              <a:rPr sz="3600" b="1" spc="-5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D</a:t>
            </a:r>
            <a:r>
              <a:rPr sz="3600" b="1" spc="-40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e</a:t>
            </a:r>
            <a:r>
              <a:rPr sz="3600" b="1" spc="-20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f</a:t>
            </a:r>
            <a:r>
              <a:rPr sz="3600" b="1" spc="-2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3600" b="1" spc="-3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3600" b="1" spc="-2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3600" b="1" spc="-20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t</a:t>
            </a:r>
            <a:r>
              <a:rPr sz="3600" b="1" spc="-2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3600" b="1" spc="-30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o</a:t>
            </a:r>
            <a:r>
              <a:rPr sz="3600" b="1" spc="-4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3600" b="1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s</a:t>
            </a:r>
            <a:endParaRPr sz="3600">
              <a:latin typeface="Times New Roman" panose="02020603050405020304"/>
              <a:cs typeface="Times New Roman" panose="02020603050405020304"/>
            </a:endParaRPr>
          </a:p>
          <a:p>
            <a:pPr marL="375920" indent="-363220">
              <a:lnSpc>
                <a:spcPct val="100000"/>
              </a:lnSpc>
              <a:buClr>
                <a:srgbClr val="FFFF00"/>
              </a:buClr>
              <a:buSzPct val="119000"/>
              <a:buFont typeface="Wingdings" panose="05000000000000000000"/>
              <a:buChar char=""/>
              <a:tabLst>
                <a:tab pos="375920" algn="l"/>
              </a:tabLst>
            </a:pPr>
            <a:r>
              <a:rPr sz="3600" b="1" spc="-3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Retrospect</a:t>
            </a:r>
            <a:endParaRPr sz="3600">
              <a:latin typeface="Times New Roman" panose="02020603050405020304"/>
              <a:cs typeface="Times New Roman" panose="02020603050405020304"/>
            </a:endParaRPr>
          </a:p>
          <a:p>
            <a:pPr marL="375920" indent="-363220">
              <a:lnSpc>
                <a:spcPct val="100000"/>
              </a:lnSpc>
              <a:buClr>
                <a:srgbClr val="FFFF00"/>
              </a:buClr>
              <a:buSzPct val="119000"/>
              <a:buFont typeface="Wingdings" panose="05000000000000000000"/>
              <a:buChar char=""/>
              <a:tabLst>
                <a:tab pos="375920" algn="l"/>
              </a:tabLst>
            </a:pPr>
            <a:r>
              <a:rPr sz="3600" b="1" spc="-35" dirty="0">
                <a:solidFill>
                  <a:srgbClr val="00FFFF"/>
                </a:solidFill>
                <a:latin typeface="Times New Roman" panose="02020603050405020304"/>
                <a:cs typeface="Times New Roman" panose="02020603050405020304"/>
              </a:rPr>
              <a:t>Incidence</a:t>
            </a:r>
            <a:endParaRPr sz="36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/>
          <p:nvPr/>
        </p:nvSpPr>
        <p:spPr>
          <a:xfrm>
            <a:off x="1418589" y="2164079"/>
            <a:ext cx="1064260" cy="0"/>
          </a:xfrm>
          <a:custGeom>
            <a:avLst/>
            <a:gdLst/>
            <a:ahLst/>
            <a:cxnLst/>
            <a:rect l="l" t="t" r="r" b="b"/>
            <a:pathLst>
              <a:path w="1064260">
                <a:moveTo>
                  <a:pt x="0" y="0"/>
                </a:moveTo>
                <a:lnTo>
                  <a:pt x="1064260" y="0"/>
                </a:lnTo>
              </a:path>
            </a:pathLst>
          </a:custGeom>
          <a:ln w="21590">
            <a:solidFill>
              <a:srgbClr val="FF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/>
          <p:cNvSpPr txBox="1"/>
          <p:nvPr/>
        </p:nvSpPr>
        <p:spPr>
          <a:xfrm>
            <a:off x="763269" y="1710690"/>
            <a:ext cx="7847330" cy="3925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42620" algn="just">
              <a:lnSpc>
                <a:spcPct val="100000"/>
              </a:lnSpc>
              <a:spcBef>
                <a:spcPts val="100"/>
              </a:spcBef>
            </a:pP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ARDS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denotes acute hypoxemic respiratory  failure following a systemic or pulmonary  insult without evidence of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heart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failure. </a:t>
            </a:r>
            <a:r>
              <a:rPr sz="32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It is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 most severe form of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acute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lung injury(ALI)  and is characterized by bilateral, widespread  radiographic pulmonary infiltrates, normal  pulmonary capillary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wedge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pressure (PCWP)  (&lt;18 mmHg) and Pa0</a:t>
            </a:r>
            <a:r>
              <a:rPr sz="24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/Fi0</a:t>
            </a:r>
            <a:r>
              <a:rPr sz="24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&lt; 200 mmHg</a:t>
            </a:r>
            <a:r>
              <a:rPr sz="3200" spc="204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.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0" name="object 550"/>
          <p:cNvSpPr txBox="1">
            <a:spLocks noGrp="1"/>
          </p:cNvSpPr>
          <p:nvPr>
            <p:ph type="title"/>
          </p:nvPr>
        </p:nvSpPr>
        <p:spPr>
          <a:xfrm>
            <a:off x="3605529" y="948690"/>
            <a:ext cx="21221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5" dirty="0">
                <a:solidFill>
                  <a:srgbClr val="00FFFF"/>
                </a:solidFill>
              </a:rPr>
              <a:t>D</a:t>
            </a:r>
            <a:r>
              <a:rPr sz="3600" spc="-40" dirty="0">
                <a:solidFill>
                  <a:srgbClr val="00FFFF"/>
                </a:solidFill>
              </a:rPr>
              <a:t>e</a:t>
            </a:r>
            <a:r>
              <a:rPr sz="3600" spc="-30" dirty="0">
                <a:solidFill>
                  <a:srgbClr val="00FFFF"/>
                </a:solidFill>
              </a:rPr>
              <a:t>f</a:t>
            </a:r>
            <a:r>
              <a:rPr sz="3600" spc="-15" dirty="0">
                <a:solidFill>
                  <a:srgbClr val="00FFFF"/>
                </a:solidFill>
              </a:rPr>
              <a:t>i</a:t>
            </a:r>
            <a:r>
              <a:rPr sz="3600" spc="-35" dirty="0">
                <a:solidFill>
                  <a:srgbClr val="00FFFF"/>
                </a:solidFill>
              </a:rPr>
              <a:t>n</a:t>
            </a:r>
            <a:r>
              <a:rPr sz="3600" spc="-25" dirty="0">
                <a:solidFill>
                  <a:srgbClr val="00FFFF"/>
                </a:solidFill>
              </a:rPr>
              <a:t>i</a:t>
            </a:r>
            <a:r>
              <a:rPr sz="3600" spc="-20" dirty="0">
                <a:solidFill>
                  <a:srgbClr val="00FFFF"/>
                </a:solidFill>
              </a:rPr>
              <a:t>t</a:t>
            </a:r>
            <a:r>
              <a:rPr sz="3600" spc="-25" dirty="0">
                <a:solidFill>
                  <a:srgbClr val="00FFFF"/>
                </a:solidFill>
              </a:rPr>
              <a:t>i</a:t>
            </a:r>
            <a:r>
              <a:rPr sz="3600" spc="-30" dirty="0">
                <a:solidFill>
                  <a:srgbClr val="00FFFF"/>
                </a:solidFill>
              </a:rPr>
              <a:t>o</a:t>
            </a:r>
            <a:r>
              <a:rPr sz="3600" spc="-45" dirty="0">
                <a:solidFill>
                  <a:srgbClr val="00FFFF"/>
                </a:solidFill>
              </a:rPr>
              <a:t>n</a:t>
            </a:r>
            <a:r>
              <a:rPr sz="3600" dirty="0">
                <a:solidFill>
                  <a:srgbClr val="00FFFF"/>
                </a:solidFill>
              </a:rPr>
              <a:t>s</a:t>
            </a:r>
            <a:endParaRPr sz="3600"/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1753870" y="1706879"/>
            <a:ext cx="678180" cy="0"/>
          </a:xfrm>
          <a:custGeom>
            <a:avLst/>
            <a:gdLst/>
            <a:ahLst/>
            <a:cxnLst/>
            <a:rect l="l" t="t" r="r" b="b"/>
            <a:pathLst>
              <a:path w="678180">
                <a:moveTo>
                  <a:pt x="0" y="0"/>
                </a:moveTo>
                <a:lnTo>
                  <a:pt x="678180" y="0"/>
                </a:lnTo>
              </a:path>
            </a:pathLst>
          </a:custGeom>
          <a:ln w="21590">
            <a:solidFill>
              <a:srgbClr val="FF003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1004569" y="4831079"/>
            <a:ext cx="7515859" cy="0"/>
          </a:xfrm>
          <a:custGeom>
            <a:avLst/>
            <a:gdLst/>
            <a:ahLst/>
            <a:cxnLst/>
            <a:rect l="l" t="t" r="r" b="b"/>
            <a:pathLst>
              <a:path w="7515859">
                <a:moveTo>
                  <a:pt x="0" y="0"/>
                </a:moveTo>
                <a:lnTo>
                  <a:pt x="7515859" y="0"/>
                </a:lnTo>
              </a:path>
            </a:pathLst>
          </a:custGeom>
          <a:ln w="2159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1004569" y="5318759"/>
            <a:ext cx="6376670" cy="0"/>
          </a:xfrm>
          <a:custGeom>
            <a:avLst/>
            <a:gdLst/>
            <a:ahLst/>
            <a:cxnLst/>
            <a:rect l="l" t="t" r="r" b="b"/>
            <a:pathLst>
              <a:path w="6376670">
                <a:moveTo>
                  <a:pt x="0" y="0"/>
                </a:moveTo>
                <a:lnTo>
                  <a:pt x="6376670" y="0"/>
                </a:lnTo>
              </a:path>
            </a:pathLst>
          </a:custGeom>
          <a:ln w="2159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7404100" y="5314950"/>
            <a:ext cx="86360" cy="0"/>
          </a:xfrm>
          <a:custGeom>
            <a:avLst/>
            <a:gdLst/>
            <a:ahLst/>
            <a:cxnLst/>
            <a:rect l="l" t="t" r="r" b="b"/>
            <a:pathLst>
              <a:path w="86359">
                <a:moveTo>
                  <a:pt x="0" y="0"/>
                </a:moveTo>
                <a:lnTo>
                  <a:pt x="86360" y="0"/>
                </a:lnTo>
              </a:path>
            </a:pathLst>
          </a:custGeom>
          <a:ln w="1905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7490459" y="5318759"/>
            <a:ext cx="1029969" cy="0"/>
          </a:xfrm>
          <a:custGeom>
            <a:avLst/>
            <a:gdLst/>
            <a:ahLst/>
            <a:cxnLst/>
            <a:rect l="l" t="t" r="r" b="b"/>
            <a:pathLst>
              <a:path w="1029970">
                <a:moveTo>
                  <a:pt x="0" y="0"/>
                </a:moveTo>
                <a:lnTo>
                  <a:pt x="1029969" y="0"/>
                </a:lnTo>
              </a:path>
            </a:pathLst>
          </a:custGeom>
          <a:ln w="2159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 txBox="1"/>
          <p:nvPr/>
        </p:nvSpPr>
        <p:spPr>
          <a:xfrm>
            <a:off x="839469" y="1253490"/>
            <a:ext cx="7695565" cy="4612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901700" algn="just">
              <a:lnSpc>
                <a:spcPct val="100000"/>
              </a:lnSpc>
              <a:spcBef>
                <a:spcPts val="100"/>
              </a:spcBef>
            </a:pPr>
            <a:r>
              <a:rPr sz="3200" b="1" i="1" dirty="0">
                <a:solidFill>
                  <a:srgbClr val="FF0033"/>
                </a:solidFill>
                <a:latin typeface="Times New Roman" panose="02020603050405020304"/>
                <a:cs typeface="Times New Roman" panose="02020603050405020304"/>
              </a:rPr>
              <a:t>ALI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is a syndrome of inflammation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increased permeability that is associated with  a constellation of clinical, radiologic,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and 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physiologic abnormalities that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cannot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be  explained by, but 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may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coexist with, left atrial  or pulmonary capillary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hypertension.</a:t>
            </a:r>
            <a:endParaRPr sz="3200">
              <a:latin typeface="Times New Roman" panose="02020603050405020304"/>
              <a:cs typeface="Times New Roman" panose="02020603050405020304"/>
            </a:endParaRPr>
          </a:p>
          <a:p>
            <a:pPr marL="165100" marR="5715" algn="just">
              <a:lnSpc>
                <a:spcPct val="100000"/>
              </a:lnSpc>
              <a:spcBef>
                <a:spcPts val="1570"/>
              </a:spcBef>
            </a:pPr>
            <a:r>
              <a:rPr sz="3200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Exclusion of left atrial hypertension </a:t>
            </a:r>
            <a:r>
              <a:rPr sz="3200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as </a:t>
            </a:r>
            <a:r>
              <a:rPr sz="3200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the  primary </a:t>
            </a:r>
            <a:r>
              <a:rPr sz="3200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cause </a:t>
            </a:r>
            <a:r>
              <a:rPr sz="3200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of hypoxemia is critical to this  definition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04569" y="5806440"/>
            <a:ext cx="1686560" cy="0"/>
          </a:xfrm>
          <a:custGeom>
            <a:avLst/>
            <a:gdLst/>
            <a:ahLst/>
            <a:cxnLst/>
            <a:rect l="l" t="t" r="r" b="b"/>
            <a:pathLst>
              <a:path w="1686560">
                <a:moveTo>
                  <a:pt x="0" y="0"/>
                </a:moveTo>
                <a:lnTo>
                  <a:pt x="1686560" y="0"/>
                </a:lnTo>
              </a:path>
            </a:pathLst>
          </a:custGeom>
          <a:ln w="21590">
            <a:solidFill>
              <a:srgbClr val="FFFF00"/>
            </a:solidFill>
          </a:ln>
        </p:spPr>
        <p:txBody>
          <a:bodyPr wrap="square" lIns="0" tIns="0" rIns="0" bIns="0" rtlCol="0"/>
          <a:lstStyle/>
          <a:p/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 txBox="1"/>
          <p:nvPr/>
        </p:nvSpPr>
        <p:spPr>
          <a:xfrm>
            <a:off x="1296669" y="2167890"/>
            <a:ext cx="697039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200" b="1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The distinction between ALI and ARDS  is the </a:t>
            </a:r>
            <a:r>
              <a:rPr sz="3200" b="1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degree </a:t>
            </a:r>
            <a:r>
              <a:rPr sz="3200" b="1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of</a:t>
            </a:r>
            <a:r>
              <a:rPr sz="3200" b="1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b="1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hypoxemia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070" y="3539490"/>
            <a:ext cx="88519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b="1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A</a:t>
            </a:r>
            <a:r>
              <a:rPr sz="3200" b="1" spc="-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L</a:t>
            </a:r>
            <a:r>
              <a:rPr sz="3200" b="1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I: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830070" y="4027170"/>
            <a:ext cx="127063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b="1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A</a:t>
            </a:r>
            <a:r>
              <a:rPr sz="3200" b="1" spc="-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R</a:t>
            </a:r>
            <a:r>
              <a:rPr sz="3200" b="1" spc="5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DS</a:t>
            </a:r>
            <a:r>
              <a:rPr sz="3200" b="1" dirty="0">
                <a:solidFill>
                  <a:srgbClr val="FFFF00"/>
                </a:solidFill>
                <a:latin typeface="Times New Roman" panose="02020603050405020304"/>
                <a:cs typeface="Times New Roman" panose="02020603050405020304"/>
              </a:rPr>
              <a:t>: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81959" y="3539490"/>
            <a:ext cx="161988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2225">
              <a:lnSpc>
                <a:spcPct val="100000"/>
              </a:lnSpc>
              <a:spcBef>
                <a:spcPts val="100"/>
              </a:spcBef>
            </a:pP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</a:t>
            </a:r>
            <a:r>
              <a:rPr sz="3200" spc="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0</a:t>
            </a:r>
            <a:r>
              <a:rPr sz="24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</a:t>
            </a:r>
            <a:r>
              <a:rPr sz="32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/</a:t>
            </a:r>
            <a:r>
              <a:rPr sz="3200" spc="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F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3200" spc="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0</a:t>
            </a:r>
            <a:r>
              <a:rPr sz="24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  </a:t>
            </a:r>
            <a:r>
              <a:rPr sz="32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Pa0</a:t>
            </a:r>
            <a:r>
              <a:rPr sz="24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</a:t>
            </a:r>
            <a:r>
              <a:rPr sz="32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/Fi0</a:t>
            </a:r>
            <a:r>
              <a:rPr sz="2400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2</a:t>
            </a:r>
            <a:endParaRPr sz="24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54879" y="3539490"/>
            <a:ext cx="222631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29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&lt; 300</a:t>
            </a:r>
            <a:r>
              <a:rPr sz="3200" spc="-5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mmHg</a:t>
            </a:r>
            <a:endParaRPr sz="3200">
              <a:latin typeface="Times New Roman" panose="02020603050405020304"/>
              <a:cs typeface="Times New Roman" panose="02020603050405020304"/>
            </a:endParaRPr>
          </a:p>
          <a:p>
            <a:pPr marL="12700">
              <a:lnSpc>
                <a:spcPct val="100000"/>
              </a:lnSpc>
            </a:pP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&lt; 200</a:t>
            </a:r>
            <a:r>
              <a:rPr sz="3200" spc="-6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32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mmHg</a:t>
            </a:r>
            <a:endParaRPr sz="32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569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" name="object 3"/>
          <p:cNvSpPr/>
          <p:nvPr/>
        </p:nvSpPr>
        <p:spPr>
          <a:xfrm>
            <a:off x="88214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" name="object 4"/>
          <p:cNvSpPr/>
          <p:nvPr/>
        </p:nvSpPr>
        <p:spPr>
          <a:xfrm>
            <a:off x="8785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" name="object 5"/>
          <p:cNvSpPr/>
          <p:nvPr/>
        </p:nvSpPr>
        <p:spPr>
          <a:xfrm>
            <a:off x="8750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" name="object 6"/>
          <p:cNvSpPr/>
          <p:nvPr/>
        </p:nvSpPr>
        <p:spPr>
          <a:xfrm>
            <a:off x="8714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" name="object 7"/>
          <p:cNvSpPr/>
          <p:nvPr/>
        </p:nvSpPr>
        <p:spPr>
          <a:xfrm>
            <a:off x="86779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" name="object 8"/>
          <p:cNvSpPr/>
          <p:nvPr/>
        </p:nvSpPr>
        <p:spPr>
          <a:xfrm>
            <a:off x="8642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" name="object 9"/>
          <p:cNvSpPr/>
          <p:nvPr/>
        </p:nvSpPr>
        <p:spPr>
          <a:xfrm>
            <a:off x="8606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" name="object 10"/>
          <p:cNvSpPr/>
          <p:nvPr/>
        </p:nvSpPr>
        <p:spPr>
          <a:xfrm>
            <a:off x="8569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/>
          <p:nvPr/>
        </p:nvSpPr>
        <p:spPr>
          <a:xfrm>
            <a:off x="8534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" name="object 12"/>
          <p:cNvSpPr/>
          <p:nvPr/>
        </p:nvSpPr>
        <p:spPr>
          <a:xfrm>
            <a:off x="8498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0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/>
          <p:nvPr/>
        </p:nvSpPr>
        <p:spPr>
          <a:xfrm>
            <a:off x="8463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" name="object 14"/>
          <p:cNvSpPr/>
          <p:nvPr/>
        </p:nvSpPr>
        <p:spPr>
          <a:xfrm>
            <a:off x="8427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/>
          <p:nvPr/>
        </p:nvSpPr>
        <p:spPr>
          <a:xfrm>
            <a:off x="8390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" name="object 16"/>
          <p:cNvSpPr/>
          <p:nvPr/>
        </p:nvSpPr>
        <p:spPr>
          <a:xfrm>
            <a:off x="83553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" name="object 17"/>
          <p:cNvSpPr/>
          <p:nvPr/>
        </p:nvSpPr>
        <p:spPr>
          <a:xfrm>
            <a:off x="8319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" name="object 18"/>
          <p:cNvSpPr/>
          <p:nvPr/>
        </p:nvSpPr>
        <p:spPr>
          <a:xfrm>
            <a:off x="8284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" name="object 19"/>
          <p:cNvSpPr/>
          <p:nvPr/>
        </p:nvSpPr>
        <p:spPr>
          <a:xfrm>
            <a:off x="82473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" name="object 20"/>
          <p:cNvSpPr/>
          <p:nvPr/>
        </p:nvSpPr>
        <p:spPr>
          <a:xfrm>
            <a:off x="82118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" name="object 21"/>
          <p:cNvSpPr/>
          <p:nvPr/>
        </p:nvSpPr>
        <p:spPr>
          <a:xfrm>
            <a:off x="8176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" name="object 22"/>
          <p:cNvSpPr/>
          <p:nvPr/>
        </p:nvSpPr>
        <p:spPr>
          <a:xfrm>
            <a:off x="8140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" name="object 23"/>
          <p:cNvSpPr/>
          <p:nvPr/>
        </p:nvSpPr>
        <p:spPr>
          <a:xfrm>
            <a:off x="81038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" name="object 24"/>
          <p:cNvSpPr/>
          <p:nvPr/>
        </p:nvSpPr>
        <p:spPr>
          <a:xfrm>
            <a:off x="8068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" name="object 25"/>
          <p:cNvSpPr/>
          <p:nvPr/>
        </p:nvSpPr>
        <p:spPr>
          <a:xfrm>
            <a:off x="8032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object 26"/>
          <p:cNvSpPr/>
          <p:nvPr/>
        </p:nvSpPr>
        <p:spPr>
          <a:xfrm>
            <a:off x="7997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" name="object 27"/>
          <p:cNvSpPr/>
          <p:nvPr/>
        </p:nvSpPr>
        <p:spPr>
          <a:xfrm>
            <a:off x="79616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" name="object 28"/>
          <p:cNvSpPr/>
          <p:nvPr/>
        </p:nvSpPr>
        <p:spPr>
          <a:xfrm>
            <a:off x="79248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1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object 29"/>
          <p:cNvSpPr/>
          <p:nvPr/>
        </p:nvSpPr>
        <p:spPr>
          <a:xfrm>
            <a:off x="7889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" name="object 30"/>
          <p:cNvSpPr/>
          <p:nvPr/>
        </p:nvSpPr>
        <p:spPr>
          <a:xfrm>
            <a:off x="78536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" name="object 31"/>
          <p:cNvSpPr/>
          <p:nvPr/>
        </p:nvSpPr>
        <p:spPr>
          <a:xfrm>
            <a:off x="7818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object 32"/>
          <p:cNvSpPr/>
          <p:nvPr/>
        </p:nvSpPr>
        <p:spPr>
          <a:xfrm>
            <a:off x="77825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" name="object 33"/>
          <p:cNvSpPr/>
          <p:nvPr/>
        </p:nvSpPr>
        <p:spPr>
          <a:xfrm>
            <a:off x="77457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" name="object 34"/>
          <p:cNvSpPr/>
          <p:nvPr/>
        </p:nvSpPr>
        <p:spPr>
          <a:xfrm>
            <a:off x="77101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76746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7639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" name="object 37"/>
          <p:cNvSpPr/>
          <p:nvPr/>
        </p:nvSpPr>
        <p:spPr>
          <a:xfrm>
            <a:off x="76022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object 38"/>
          <p:cNvSpPr/>
          <p:nvPr/>
        </p:nvSpPr>
        <p:spPr>
          <a:xfrm>
            <a:off x="7566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" name="object 39"/>
          <p:cNvSpPr/>
          <p:nvPr/>
        </p:nvSpPr>
        <p:spPr>
          <a:xfrm>
            <a:off x="75311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" name="object 40"/>
          <p:cNvSpPr/>
          <p:nvPr/>
        </p:nvSpPr>
        <p:spPr>
          <a:xfrm>
            <a:off x="74955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object 41"/>
          <p:cNvSpPr/>
          <p:nvPr/>
        </p:nvSpPr>
        <p:spPr>
          <a:xfrm>
            <a:off x="74587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7423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73875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object 44"/>
          <p:cNvSpPr/>
          <p:nvPr/>
        </p:nvSpPr>
        <p:spPr>
          <a:xfrm>
            <a:off x="73520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2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" name="object 45"/>
          <p:cNvSpPr/>
          <p:nvPr/>
        </p:nvSpPr>
        <p:spPr>
          <a:xfrm>
            <a:off x="73164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" name="object 46"/>
          <p:cNvSpPr/>
          <p:nvPr/>
        </p:nvSpPr>
        <p:spPr>
          <a:xfrm>
            <a:off x="72796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object 47"/>
          <p:cNvSpPr/>
          <p:nvPr/>
        </p:nvSpPr>
        <p:spPr>
          <a:xfrm>
            <a:off x="72440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/>
          <p:nvPr/>
        </p:nvSpPr>
        <p:spPr>
          <a:xfrm>
            <a:off x="72085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" name="object 49"/>
          <p:cNvSpPr/>
          <p:nvPr/>
        </p:nvSpPr>
        <p:spPr>
          <a:xfrm>
            <a:off x="71716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object 50"/>
          <p:cNvSpPr/>
          <p:nvPr/>
        </p:nvSpPr>
        <p:spPr>
          <a:xfrm>
            <a:off x="71361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" name="object 51"/>
          <p:cNvSpPr/>
          <p:nvPr/>
        </p:nvSpPr>
        <p:spPr>
          <a:xfrm>
            <a:off x="71005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" name="object 52"/>
          <p:cNvSpPr/>
          <p:nvPr/>
        </p:nvSpPr>
        <p:spPr>
          <a:xfrm>
            <a:off x="70650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object 53"/>
          <p:cNvSpPr/>
          <p:nvPr/>
        </p:nvSpPr>
        <p:spPr>
          <a:xfrm>
            <a:off x="702818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/>
          <p:nvPr/>
        </p:nvSpPr>
        <p:spPr>
          <a:xfrm>
            <a:off x="69926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" name="object 55"/>
          <p:cNvSpPr/>
          <p:nvPr/>
        </p:nvSpPr>
        <p:spPr>
          <a:xfrm>
            <a:off x="6957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object 56"/>
          <p:cNvSpPr/>
          <p:nvPr/>
        </p:nvSpPr>
        <p:spPr>
          <a:xfrm>
            <a:off x="6921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/>
          <p:nvPr/>
        </p:nvSpPr>
        <p:spPr>
          <a:xfrm>
            <a:off x="68859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8" name="object 58"/>
          <p:cNvSpPr/>
          <p:nvPr/>
        </p:nvSpPr>
        <p:spPr>
          <a:xfrm>
            <a:off x="68491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/>
          <p:nvPr/>
        </p:nvSpPr>
        <p:spPr>
          <a:xfrm>
            <a:off x="68135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0" name="object 60"/>
          <p:cNvSpPr/>
          <p:nvPr/>
        </p:nvSpPr>
        <p:spPr>
          <a:xfrm>
            <a:off x="67779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3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/>
          <p:cNvSpPr/>
          <p:nvPr/>
        </p:nvSpPr>
        <p:spPr>
          <a:xfrm>
            <a:off x="67411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object 62"/>
          <p:cNvSpPr/>
          <p:nvPr/>
        </p:nvSpPr>
        <p:spPr>
          <a:xfrm>
            <a:off x="6705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3" name="object 63"/>
          <p:cNvSpPr/>
          <p:nvPr/>
        </p:nvSpPr>
        <p:spPr>
          <a:xfrm>
            <a:off x="6670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4" name="object 64"/>
          <p:cNvSpPr/>
          <p:nvPr/>
        </p:nvSpPr>
        <p:spPr>
          <a:xfrm>
            <a:off x="66344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/>
          <p:nvPr/>
        </p:nvSpPr>
        <p:spPr>
          <a:xfrm>
            <a:off x="65989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6" name="object 66"/>
          <p:cNvSpPr/>
          <p:nvPr/>
        </p:nvSpPr>
        <p:spPr>
          <a:xfrm>
            <a:off x="65620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7" name="object 67"/>
          <p:cNvSpPr/>
          <p:nvPr/>
        </p:nvSpPr>
        <p:spPr>
          <a:xfrm>
            <a:off x="65265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/>
          <p:nvPr/>
        </p:nvSpPr>
        <p:spPr>
          <a:xfrm>
            <a:off x="64909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9" name="object 69"/>
          <p:cNvSpPr/>
          <p:nvPr/>
        </p:nvSpPr>
        <p:spPr>
          <a:xfrm>
            <a:off x="64554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/>
          <p:nvPr/>
        </p:nvSpPr>
        <p:spPr>
          <a:xfrm>
            <a:off x="64185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object 71"/>
          <p:cNvSpPr/>
          <p:nvPr/>
        </p:nvSpPr>
        <p:spPr>
          <a:xfrm>
            <a:off x="6383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/>
          <p:nvPr/>
        </p:nvSpPr>
        <p:spPr>
          <a:xfrm>
            <a:off x="63474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3" name="object 73"/>
          <p:cNvSpPr/>
          <p:nvPr/>
        </p:nvSpPr>
        <p:spPr>
          <a:xfrm>
            <a:off x="6311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object 74"/>
          <p:cNvSpPr/>
          <p:nvPr/>
        </p:nvSpPr>
        <p:spPr>
          <a:xfrm>
            <a:off x="62750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5" name="object 75"/>
          <p:cNvSpPr/>
          <p:nvPr/>
        </p:nvSpPr>
        <p:spPr>
          <a:xfrm>
            <a:off x="62395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/>
          <p:nvPr/>
        </p:nvSpPr>
        <p:spPr>
          <a:xfrm>
            <a:off x="6203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4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object 77"/>
          <p:cNvSpPr/>
          <p:nvPr/>
        </p:nvSpPr>
        <p:spPr>
          <a:xfrm>
            <a:off x="61683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/>
          <p:nvPr/>
        </p:nvSpPr>
        <p:spPr>
          <a:xfrm>
            <a:off x="61328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9" name="object 79"/>
          <p:cNvSpPr/>
          <p:nvPr/>
        </p:nvSpPr>
        <p:spPr>
          <a:xfrm>
            <a:off x="60960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/>
          <p:nvPr/>
        </p:nvSpPr>
        <p:spPr>
          <a:xfrm>
            <a:off x="60604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1" name="object 81"/>
          <p:cNvSpPr/>
          <p:nvPr/>
        </p:nvSpPr>
        <p:spPr>
          <a:xfrm>
            <a:off x="60248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59880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59524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5916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58813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58458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58089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5773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57378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5702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56654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56299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5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55943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55587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55219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5486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54508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54152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5379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53428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53073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52717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52349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5199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5163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51282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5092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50558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6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50203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4984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4949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49123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4876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48412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4805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47688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47332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46977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46621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46253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45897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45542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45186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44818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4446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44107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43751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43383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43027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4267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42316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41948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4159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41236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40881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40513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40157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39801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39446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39090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387222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38366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38011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37642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37287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3693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36576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36220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35852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3549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3514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34785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34417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3406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33705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33350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32981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3262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3227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31915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31559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311912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30835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30480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30111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29756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29400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29044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28689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283210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27965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27609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27254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26885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26530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26174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25819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25450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25095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24739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24384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24028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236601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23304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22948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22580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22225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21869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21513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21158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207898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20434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20078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19723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193547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189992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18643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18288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179197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17564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17208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16852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164846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16129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15773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15417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15049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14693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14338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13982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13614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13258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12903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12547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12192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118236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114681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11112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107441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103886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10033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96773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9321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89535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85978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82423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7886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75184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71628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807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515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0833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57276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53720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5016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4660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42925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30" y="6860540"/>
                </a:lnTo>
                <a:lnTo>
                  <a:pt x="3683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39370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59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35814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32130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29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28575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25019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21462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1790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142239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10667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59" y="6860540"/>
                </a:lnTo>
                <a:lnTo>
                  <a:pt x="3555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71119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34290" y="0"/>
            <a:ext cx="36830" cy="6860540"/>
          </a:xfrm>
          <a:custGeom>
            <a:avLst/>
            <a:gdLst/>
            <a:ahLst/>
            <a:cxnLst/>
            <a:rect l="l" t="t" r="r" b="b"/>
            <a:pathLst>
              <a:path w="36830" h="6860540">
                <a:moveTo>
                  <a:pt x="0" y="6860540"/>
                </a:moveTo>
                <a:lnTo>
                  <a:pt x="36829" y="6860540"/>
                </a:lnTo>
                <a:lnTo>
                  <a:pt x="36829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-1270" y="0"/>
            <a:ext cx="35560" cy="6860540"/>
          </a:xfrm>
          <a:custGeom>
            <a:avLst/>
            <a:gdLst/>
            <a:ahLst/>
            <a:cxnLst/>
            <a:rect l="l" t="t" r="r" b="b"/>
            <a:pathLst>
              <a:path w="35560" h="6860540">
                <a:moveTo>
                  <a:pt x="0" y="6860540"/>
                </a:moveTo>
                <a:lnTo>
                  <a:pt x="35560" y="6860540"/>
                </a:lnTo>
                <a:lnTo>
                  <a:pt x="35560" y="0"/>
                </a:lnTo>
                <a:lnTo>
                  <a:pt x="0" y="0"/>
                </a:lnTo>
                <a:lnTo>
                  <a:pt x="0" y="6860540"/>
                </a:lnTo>
                <a:close/>
              </a:path>
            </a:pathLst>
          </a:custGeom>
          <a:solidFill>
            <a:srgbClr val="0000F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9132569" y="3867150"/>
            <a:ext cx="0" cy="2979420"/>
          </a:xfrm>
          <a:custGeom>
            <a:avLst/>
            <a:gdLst/>
            <a:ahLst/>
            <a:cxnLst/>
            <a:rect l="l" t="t" r="r" b="b"/>
            <a:pathLst>
              <a:path h="2979420">
                <a:moveTo>
                  <a:pt x="0" y="0"/>
                </a:moveTo>
                <a:lnTo>
                  <a:pt x="0" y="2539"/>
                </a:lnTo>
                <a:lnTo>
                  <a:pt x="0" y="0"/>
                </a:lnTo>
                <a:close/>
              </a:path>
              <a:path h="2979420">
                <a:moveTo>
                  <a:pt x="0" y="2540"/>
                </a:moveTo>
                <a:lnTo>
                  <a:pt x="0" y="7619"/>
                </a:lnTo>
                <a:lnTo>
                  <a:pt x="0" y="2540"/>
                </a:lnTo>
                <a:close/>
              </a:path>
              <a:path h="2979420">
                <a:moveTo>
                  <a:pt x="0" y="7620"/>
                </a:moveTo>
                <a:lnTo>
                  <a:pt x="0" y="13969"/>
                </a:lnTo>
                <a:lnTo>
                  <a:pt x="0" y="7620"/>
                </a:lnTo>
                <a:close/>
              </a:path>
              <a:path h="2979420">
                <a:moveTo>
                  <a:pt x="0" y="13970"/>
                </a:moveTo>
                <a:lnTo>
                  <a:pt x="0" y="20319"/>
                </a:lnTo>
                <a:lnTo>
                  <a:pt x="0" y="13970"/>
                </a:lnTo>
                <a:close/>
              </a:path>
              <a:path h="2979420">
                <a:moveTo>
                  <a:pt x="0" y="20320"/>
                </a:moveTo>
                <a:lnTo>
                  <a:pt x="0" y="27939"/>
                </a:lnTo>
                <a:lnTo>
                  <a:pt x="0" y="20320"/>
                </a:lnTo>
                <a:close/>
              </a:path>
              <a:path h="2979420">
                <a:moveTo>
                  <a:pt x="0" y="27940"/>
                </a:moveTo>
                <a:lnTo>
                  <a:pt x="0" y="34289"/>
                </a:lnTo>
                <a:lnTo>
                  <a:pt x="0" y="27940"/>
                </a:lnTo>
                <a:close/>
              </a:path>
              <a:path h="2979420">
                <a:moveTo>
                  <a:pt x="0" y="34290"/>
                </a:moveTo>
                <a:lnTo>
                  <a:pt x="0" y="40639"/>
                </a:lnTo>
                <a:lnTo>
                  <a:pt x="0" y="34289"/>
                </a:lnTo>
                <a:close/>
              </a:path>
              <a:path h="2979420">
                <a:moveTo>
                  <a:pt x="0" y="40640"/>
                </a:moveTo>
                <a:lnTo>
                  <a:pt x="0" y="46989"/>
                </a:lnTo>
                <a:lnTo>
                  <a:pt x="0" y="40639"/>
                </a:lnTo>
                <a:close/>
              </a:path>
              <a:path h="2979420">
                <a:moveTo>
                  <a:pt x="0" y="46990"/>
                </a:moveTo>
                <a:lnTo>
                  <a:pt x="0" y="52069"/>
                </a:lnTo>
                <a:lnTo>
                  <a:pt x="0" y="46990"/>
                </a:lnTo>
                <a:close/>
              </a:path>
              <a:path h="2979420">
                <a:moveTo>
                  <a:pt x="0" y="52070"/>
                </a:moveTo>
                <a:lnTo>
                  <a:pt x="0" y="58419"/>
                </a:lnTo>
                <a:lnTo>
                  <a:pt x="0" y="52070"/>
                </a:lnTo>
                <a:close/>
              </a:path>
              <a:path h="2979420">
                <a:moveTo>
                  <a:pt x="0" y="58420"/>
                </a:moveTo>
                <a:lnTo>
                  <a:pt x="0" y="64769"/>
                </a:lnTo>
                <a:lnTo>
                  <a:pt x="0" y="58420"/>
                </a:lnTo>
                <a:close/>
              </a:path>
              <a:path h="2979420">
                <a:moveTo>
                  <a:pt x="0" y="64770"/>
                </a:moveTo>
                <a:lnTo>
                  <a:pt x="0" y="72389"/>
                </a:lnTo>
                <a:lnTo>
                  <a:pt x="0" y="64770"/>
                </a:lnTo>
                <a:close/>
              </a:path>
              <a:path h="2979420">
                <a:moveTo>
                  <a:pt x="0" y="72389"/>
                </a:moveTo>
                <a:lnTo>
                  <a:pt x="0" y="77469"/>
                </a:lnTo>
                <a:lnTo>
                  <a:pt x="0" y="72390"/>
                </a:lnTo>
                <a:close/>
              </a:path>
              <a:path h="2979420">
                <a:moveTo>
                  <a:pt x="0" y="77469"/>
                </a:moveTo>
                <a:lnTo>
                  <a:pt x="0" y="85089"/>
                </a:lnTo>
                <a:lnTo>
                  <a:pt x="0" y="77470"/>
                </a:lnTo>
                <a:close/>
              </a:path>
              <a:path h="2979420">
                <a:moveTo>
                  <a:pt x="0" y="85090"/>
                </a:moveTo>
                <a:lnTo>
                  <a:pt x="0" y="91439"/>
                </a:lnTo>
                <a:lnTo>
                  <a:pt x="0" y="85090"/>
                </a:lnTo>
                <a:close/>
              </a:path>
              <a:path h="2979420">
                <a:moveTo>
                  <a:pt x="0" y="91440"/>
                </a:moveTo>
                <a:lnTo>
                  <a:pt x="0" y="96520"/>
                </a:lnTo>
                <a:lnTo>
                  <a:pt x="0" y="91440"/>
                </a:lnTo>
                <a:close/>
              </a:path>
              <a:path h="2979420">
                <a:moveTo>
                  <a:pt x="0" y="96520"/>
                </a:moveTo>
                <a:lnTo>
                  <a:pt x="0" y="104139"/>
                </a:lnTo>
                <a:lnTo>
                  <a:pt x="0" y="96520"/>
                </a:lnTo>
                <a:close/>
              </a:path>
              <a:path h="2979420">
                <a:moveTo>
                  <a:pt x="0" y="104140"/>
                </a:moveTo>
                <a:lnTo>
                  <a:pt x="0" y="110490"/>
                </a:lnTo>
                <a:lnTo>
                  <a:pt x="0" y="104140"/>
                </a:lnTo>
                <a:close/>
              </a:path>
              <a:path h="2979420">
                <a:moveTo>
                  <a:pt x="0" y="110490"/>
                </a:moveTo>
                <a:lnTo>
                  <a:pt x="0" y="115570"/>
                </a:lnTo>
                <a:lnTo>
                  <a:pt x="0" y="110490"/>
                </a:lnTo>
                <a:close/>
              </a:path>
              <a:path h="2979420">
                <a:moveTo>
                  <a:pt x="0" y="115570"/>
                </a:moveTo>
                <a:lnTo>
                  <a:pt x="0" y="123190"/>
                </a:lnTo>
                <a:lnTo>
                  <a:pt x="0" y="115569"/>
                </a:lnTo>
                <a:close/>
              </a:path>
              <a:path h="2979420">
                <a:moveTo>
                  <a:pt x="0" y="123190"/>
                </a:moveTo>
                <a:lnTo>
                  <a:pt x="0" y="129539"/>
                </a:lnTo>
                <a:lnTo>
                  <a:pt x="0" y="123190"/>
                </a:lnTo>
                <a:close/>
              </a:path>
              <a:path h="2979420">
                <a:moveTo>
                  <a:pt x="0" y="129539"/>
                </a:moveTo>
                <a:lnTo>
                  <a:pt x="0" y="134619"/>
                </a:lnTo>
                <a:lnTo>
                  <a:pt x="0" y="129540"/>
                </a:lnTo>
                <a:close/>
              </a:path>
              <a:path h="2979420">
                <a:moveTo>
                  <a:pt x="0" y="134620"/>
                </a:moveTo>
                <a:lnTo>
                  <a:pt x="0" y="142239"/>
                </a:lnTo>
                <a:lnTo>
                  <a:pt x="0" y="134620"/>
                </a:lnTo>
                <a:close/>
              </a:path>
              <a:path h="2979420">
                <a:moveTo>
                  <a:pt x="0" y="142240"/>
                </a:moveTo>
                <a:lnTo>
                  <a:pt x="0" y="148589"/>
                </a:lnTo>
                <a:lnTo>
                  <a:pt x="0" y="142240"/>
                </a:lnTo>
                <a:close/>
              </a:path>
              <a:path h="2979420">
                <a:moveTo>
                  <a:pt x="0" y="148590"/>
                </a:moveTo>
                <a:lnTo>
                  <a:pt x="0" y="153669"/>
                </a:lnTo>
                <a:lnTo>
                  <a:pt x="0" y="148590"/>
                </a:lnTo>
                <a:close/>
              </a:path>
              <a:path h="2979420">
                <a:moveTo>
                  <a:pt x="0" y="153670"/>
                </a:moveTo>
                <a:lnTo>
                  <a:pt x="0" y="161289"/>
                </a:lnTo>
                <a:lnTo>
                  <a:pt x="0" y="153670"/>
                </a:lnTo>
                <a:close/>
              </a:path>
              <a:path h="2979420">
                <a:moveTo>
                  <a:pt x="0" y="161290"/>
                </a:moveTo>
                <a:lnTo>
                  <a:pt x="0" y="167639"/>
                </a:lnTo>
                <a:lnTo>
                  <a:pt x="0" y="161290"/>
                </a:lnTo>
                <a:close/>
              </a:path>
              <a:path h="2979420">
                <a:moveTo>
                  <a:pt x="0" y="167640"/>
                </a:moveTo>
                <a:lnTo>
                  <a:pt x="0" y="172719"/>
                </a:lnTo>
                <a:lnTo>
                  <a:pt x="0" y="167639"/>
                </a:lnTo>
                <a:close/>
              </a:path>
              <a:path h="2979420">
                <a:moveTo>
                  <a:pt x="0" y="172720"/>
                </a:moveTo>
                <a:lnTo>
                  <a:pt x="0" y="180339"/>
                </a:lnTo>
                <a:lnTo>
                  <a:pt x="0" y="172719"/>
                </a:lnTo>
                <a:close/>
              </a:path>
              <a:path h="2979420">
                <a:moveTo>
                  <a:pt x="0" y="180340"/>
                </a:moveTo>
                <a:lnTo>
                  <a:pt x="0" y="185419"/>
                </a:lnTo>
                <a:lnTo>
                  <a:pt x="0" y="180339"/>
                </a:lnTo>
                <a:close/>
              </a:path>
              <a:path h="2979420">
                <a:moveTo>
                  <a:pt x="0" y="185420"/>
                </a:moveTo>
                <a:lnTo>
                  <a:pt x="0" y="191769"/>
                </a:lnTo>
                <a:lnTo>
                  <a:pt x="0" y="185420"/>
                </a:lnTo>
                <a:close/>
              </a:path>
              <a:path h="2979420">
                <a:moveTo>
                  <a:pt x="0" y="191770"/>
                </a:moveTo>
                <a:lnTo>
                  <a:pt x="0" y="199389"/>
                </a:lnTo>
                <a:lnTo>
                  <a:pt x="0" y="191770"/>
                </a:lnTo>
                <a:close/>
              </a:path>
              <a:path h="2979420">
                <a:moveTo>
                  <a:pt x="0" y="199390"/>
                </a:moveTo>
                <a:lnTo>
                  <a:pt x="0" y="204469"/>
                </a:lnTo>
                <a:lnTo>
                  <a:pt x="0" y="199390"/>
                </a:lnTo>
                <a:close/>
              </a:path>
              <a:path h="2979420">
                <a:moveTo>
                  <a:pt x="0" y="204470"/>
                </a:moveTo>
                <a:lnTo>
                  <a:pt x="0" y="210819"/>
                </a:lnTo>
                <a:lnTo>
                  <a:pt x="0" y="204469"/>
                </a:lnTo>
                <a:close/>
              </a:path>
              <a:path h="2979420">
                <a:moveTo>
                  <a:pt x="0" y="210819"/>
                </a:moveTo>
                <a:lnTo>
                  <a:pt x="0" y="218440"/>
                </a:lnTo>
                <a:lnTo>
                  <a:pt x="0" y="210820"/>
                </a:lnTo>
                <a:close/>
              </a:path>
              <a:path h="2979420">
                <a:moveTo>
                  <a:pt x="0" y="218440"/>
                </a:moveTo>
                <a:lnTo>
                  <a:pt x="0" y="223519"/>
                </a:lnTo>
                <a:lnTo>
                  <a:pt x="0" y="218439"/>
                </a:lnTo>
                <a:close/>
              </a:path>
              <a:path h="2979420">
                <a:moveTo>
                  <a:pt x="0" y="223520"/>
                </a:moveTo>
                <a:lnTo>
                  <a:pt x="0" y="229869"/>
                </a:lnTo>
                <a:lnTo>
                  <a:pt x="0" y="223520"/>
                </a:lnTo>
                <a:close/>
              </a:path>
              <a:path h="2979420">
                <a:moveTo>
                  <a:pt x="0" y="229870"/>
                </a:moveTo>
                <a:lnTo>
                  <a:pt x="0" y="237489"/>
                </a:lnTo>
                <a:lnTo>
                  <a:pt x="0" y="229870"/>
                </a:lnTo>
                <a:close/>
              </a:path>
              <a:path h="2979420">
                <a:moveTo>
                  <a:pt x="0" y="237490"/>
                </a:moveTo>
                <a:lnTo>
                  <a:pt x="0" y="242570"/>
                </a:lnTo>
                <a:lnTo>
                  <a:pt x="0" y="237490"/>
                </a:lnTo>
                <a:close/>
              </a:path>
              <a:path h="2979420">
                <a:moveTo>
                  <a:pt x="0" y="242570"/>
                </a:moveTo>
                <a:lnTo>
                  <a:pt x="0" y="248919"/>
                </a:lnTo>
                <a:lnTo>
                  <a:pt x="0" y="242570"/>
                </a:lnTo>
                <a:close/>
              </a:path>
              <a:path h="2979420">
                <a:moveTo>
                  <a:pt x="0" y="248919"/>
                </a:moveTo>
                <a:lnTo>
                  <a:pt x="0" y="256539"/>
                </a:lnTo>
                <a:lnTo>
                  <a:pt x="0" y="248919"/>
                </a:lnTo>
                <a:close/>
              </a:path>
              <a:path h="2979420">
                <a:moveTo>
                  <a:pt x="0" y="256539"/>
                </a:moveTo>
                <a:lnTo>
                  <a:pt x="0" y="261620"/>
                </a:lnTo>
                <a:lnTo>
                  <a:pt x="0" y="256540"/>
                </a:lnTo>
                <a:close/>
              </a:path>
              <a:path h="2979420">
                <a:moveTo>
                  <a:pt x="0" y="261620"/>
                </a:moveTo>
                <a:lnTo>
                  <a:pt x="0" y="267970"/>
                </a:lnTo>
                <a:lnTo>
                  <a:pt x="0" y="261620"/>
                </a:lnTo>
                <a:close/>
              </a:path>
              <a:path h="2979420">
                <a:moveTo>
                  <a:pt x="0" y="267970"/>
                </a:moveTo>
                <a:lnTo>
                  <a:pt x="0" y="275589"/>
                </a:lnTo>
                <a:lnTo>
                  <a:pt x="0" y="267970"/>
                </a:lnTo>
                <a:close/>
              </a:path>
              <a:path h="2979420">
                <a:moveTo>
                  <a:pt x="0" y="275589"/>
                </a:moveTo>
                <a:lnTo>
                  <a:pt x="0" y="280669"/>
                </a:lnTo>
                <a:lnTo>
                  <a:pt x="0" y="275590"/>
                </a:lnTo>
                <a:close/>
              </a:path>
              <a:path h="2979420">
                <a:moveTo>
                  <a:pt x="0" y="280670"/>
                </a:moveTo>
                <a:lnTo>
                  <a:pt x="0" y="287019"/>
                </a:lnTo>
                <a:lnTo>
                  <a:pt x="0" y="280670"/>
                </a:lnTo>
                <a:close/>
              </a:path>
              <a:path h="2979420">
                <a:moveTo>
                  <a:pt x="0" y="287019"/>
                </a:moveTo>
                <a:lnTo>
                  <a:pt x="0" y="294639"/>
                </a:lnTo>
                <a:lnTo>
                  <a:pt x="0" y="287019"/>
                </a:lnTo>
                <a:close/>
              </a:path>
              <a:path h="2979420">
                <a:moveTo>
                  <a:pt x="0" y="294640"/>
                </a:moveTo>
                <a:lnTo>
                  <a:pt x="0" y="299719"/>
                </a:lnTo>
                <a:lnTo>
                  <a:pt x="0" y="294639"/>
                </a:lnTo>
                <a:close/>
              </a:path>
              <a:path h="2979420">
                <a:moveTo>
                  <a:pt x="0" y="299719"/>
                </a:moveTo>
                <a:lnTo>
                  <a:pt x="0" y="306069"/>
                </a:lnTo>
                <a:lnTo>
                  <a:pt x="0" y="299719"/>
                </a:lnTo>
                <a:close/>
              </a:path>
              <a:path h="2979420">
                <a:moveTo>
                  <a:pt x="0" y="306070"/>
                </a:moveTo>
                <a:lnTo>
                  <a:pt x="0" y="313689"/>
                </a:lnTo>
                <a:lnTo>
                  <a:pt x="0" y="306070"/>
                </a:lnTo>
                <a:close/>
              </a:path>
              <a:path h="2979420">
                <a:moveTo>
                  <a:pt x="0" y="313690"/>
                </a:moveTo>
                <a:lnTo>
                  <a:pt x="0" y="318769"/>
                </a:lnTo>
                <a:lnTo>
                  <a:pt x="0" y="313690"/>
                </a:lnTo>
                <a:close/>
              </a:path>
              <a:path h="2979420">
                <a:moveTo>
                  <a:pt x="0" y="318770"/>
                </a:moveTo>
                <a:lnTo>
                  <a:pt x="0" y="325119"/>
                </a:lnTo>
                <a:lnTo>
                  <a:pt x="0" y="318770"/>
                </a:lnTo>
                <a:close/>
              </a:path>
              <a:path h="2979420">
                <a:moveTo>
                  <a:pt x="0" y="325120"/>
                </a:moveTo>
                <a:lnTo>
                  <a:pt x="0" y="332739"/>
                </a:lnTo>
                <a:lnTo>
                  <a:pt x="0" y="325120"/>
                </a:lnTo>
                <a:close/>
              </a:path>
              <a:path h="2979420">
                <a:moveTo>
                  <a:pt x="0" y="332740"/>
                </a:moveTo>
                <a:lnTo>
                  <a:pt x="0" y="337819"/>
                </a:lnTo>
                <a:lnTo>
                  <a:pt x="0" y="332740"/>
                </a:lnTo>
                <a:close/>
              </a:path>
              <a:path h="2979420">
                <a:moveTo>
                  <a:pt x="0" y="337820"/>
                </a:moveTo>
                <a:lnTo>
                  <a:pt x="0" y="344169"/>
                </a:lnTo>
                <a:lnTo>
                  <a:pt x="0" y="337819"/>
                </a:lnTo>
                <a:close/>
              </a:path>
              <a:path h="2979420">
                <a:moveTo>
                  <a:pt x="0" y="344169"/>
                </a:moveTo>
                <a:lnTo>
                  <a:pt x="0" y="351790"/>
                </a:lnTo>
                <a:lnTo>
                  <a:pt x="0" y="344170"/>
                </a:lnTo>
                <a:close/>
              </a:path>
              <a:path h="2979420">
                <a:moveTo>
                  <a:pt x="0" y="351790"/>
                </a:moveTo>
                <a:lnTo>
                  <a:pt x="0" y="356869"/>
                </a:lnTo>
                <a:lnTo>
                  <a:pt x="0" y="351790"/>
                </a:lnTo>
                <a:close/>
              </a:path>
              <a:path h="2979420">
                <a:moveTo>
                  <a:pt x="0" y="356869"/>
                </a:moveTo>
                <a:lnTo>
                  <a:pt x="0" y="363219"/>
                </a:lnTo>
                <a:lnTo>
                  <a:pt x="0" y="356870"/>
                </a:lnTo>
                <a:close/>
              </a:path>
              <a:path h="2979420">
                <a:moveTo>
                  <a:pt x="0" y="363220"/>
                </a:moveTo>
                <a:lnTo>
                  <a:pt x="0" y="370839"/>
                </a:lnTo>
                <a:lnTo>
                  <a:pt x="0" y="363219"/>
                </a:lnTo>
                <a:close/>
              </a:path>
              <a:path h="2979420">
                <a:moveTo>
                  <a:pt x="0" y="370839"/>
                </a:moveTo>
                <a:lnTo>
                  <a:pt x="0" y="375919"/>
                </a:lnTo>
                <a:lnTo>
                  <a:pt x="0" y="370839"/>
                </a:lnTo>
                <a:close/>
              </a:path>
              <a:path h="2979420">
                <a:moveTo>
                  <a:pt x="0" y="375920"/>
                </a:moveTo>
                <a:lnTo>
                  <a:pt x="0" y="382269"/>
                </a:lnTo>
                <a:lnTo>
                  <a:pt x="0" y="375920"/>
                </a:lnTo>
                <a:close/>
              </a:path>
              <a:path h="2979420">
                <a:moveTo>
                  <a:pt x="0" y="382269"/>
                </a:moveTo>
                <a:lnTo>
                  <a:pt x="0" y="389889"/>
                </a:lnTo>
                <a:lnTo>
                  <a:pt x="0" y="382269"/>
                </a:lnTo>
                <a:close/>
              </a:path>
              <a:path h="2979420">
                <a:moveTo>
                  <a:pt x="0" y="389890"/>
                </a:moveTo>
                <a:lnTo>
                  <a:pt x="0" y="394969"/>
                </a:lnTo>
                <a:lnTo>
                  <a:pt x="0" y="389890"/>
                </a:lnTo>
                <a:close/>
              </a:path>
              <a:path h="2979420">
                <a:moveTo>
                  <a:pt x="0" y="394969"/>
                </a:moveTo>
                <a:lnTo>
                  <a:pt x="0" y="401319"/>
                </a:lnTo>
                <a:lnTo>
                  <a:pt x="0" y="394969"/>
                </a:lnTo>
                <a:close/>
              </a:path>
              <a:path h="2979420">
                <a:moveTo>
                  <a:pt x="0" y="401319"/>
                </a:moveTo>
                <a:lnTo>
                  <a:pt x="0" y="408939"/>
                </a:lnTo>
                <a:lnTo>
                  <a:pt x="0" y="401320"/>
                </a:lnTo>
                <a:close/>
              </a:path>
              <a:path h="2979420">
                <a:moveTo>
                  <a:pt x="0" y="408940"/>
                </a:moveTo>
                <a:lnTo>
                  <a:pt x="0" y="414020"/>
                </a:lnTo>
                <a:lnTo>
                  <a:pt x="0" y="408939"/>
                </a:lnTo>
                <a:close/>
              </a:path>
              <a:path h="2979420">
                <a:moveTo>
                  <a:pt x="0" y="414020"/>
                </a:moveTo>
                <a:lnTo>
                  <a:pt x="0" y="420370"/>
                </a:lnTo>
                <a:lnTo>
                  <a:pt x="0" y="414020"/>
                </a:lnTo>
                <a:close/>
              </a:path>
              <a:path h="2979420">
                <a:moveTo>
                  <a:pt x="0" y="420370"/>
                </a:moveTo>
                <a:lnTo>
                  <a:pt x="0" y="427989"/>
                </a:lnTo>
                <a:lnTo>
                  <a:pt x="0" y="420370"/>
                </a:lnTo>
                <a:close/>
              </a:path>
              <a:path h="2979420">
                <a:moveTo>
                  <a:pt x="0" y="427990"/>
                </a:moveTo>
                <a:lnTo>
                  <a:pt x="0" y="433069"/>
                </a:lnTo>
                <a:lnTo>
                  <a:pt x="0" y="427990"/>
                </a:lnTo>
                <a:close/>
              </a:path>
              <a:path h="2979420">
                <a:moveTo>
                  <a:pt x="0" y="433070"/>
                </a:moveTo>
                <a:lnTo>
                  <a:pt x="0" y="439420"/>
                </a:lnTo>
                <a:lnTo>
                  <a:pt x="0" y="433070"/>
                </a:lnTo>
                <a:close/>
              </a:path>
              <a:path h="2979420">
                <a:moveTo>
                  <a:pt x="0" y="439420"/>
                </a:moveTo>
                <a:lnTo>
                  <a:pt x="0" y="447040"/>
                </a:lnTo>
                <a:lnTo>
                  <a:pt x="0" y="439419"/>
                </a:lnTo>
                <a:close/>
              </a:path>
              <a:path h="2979420">
                <a:moveTo>
                  <a:pt x="0" y="447040"/>
                </a:moveTo>
                <a:lnTo>
                  <a:pt x="0" y="452119"/>
                </a:lnTo>
                <a:lnTo>
                  <a:pt x="0" y="447040"/>
                </a:lnTo>
                <a:close/>
              </a:path>
              <a:path h="2979420">
                <a:moveTo>
                  <a:pt x="0" y="452119"/>
                </a:moveTo>
                <a:lnTo>
                  <a:pt x="0" y="458469"/>
                </a:lnTo>
                <a:lnTo>
                  <a:pt x="0" y="452120"/>
                </a:lnTo>
                <a:close/>
              </a:path>
              <a:path h="2979420">
                <a:moveTo>
                  <a:pt x="0" y="458469"/>
                </a:moveTo>
                <a:lnTo>
                  <a:pt x="0" y="466089"/>
                </a:lnTo>
                <a:lnTo>
                  <a:pt x="0" y="458470"/>
                </a:lnTo>
                <a:close/>
              </a:path>
              <a:path h="2979420">
                <a:moveTo>
                  <a:pt x="0" y="466089"/>
                </a:moveTo>
                <a:lnTo>
                  <a:pt x="0" y="471169"/>
                </a:lnTo>
                <a:lnTo>
                  <a:pt x="0" y="466089"/>
                </a:lnTo>
                <a:close/>
              </a:path>
              <a:path h="2979420">
                <a:moveTo>
                  <a:pt x="0" y="471170"/>
                </a:moveTo>
                <a:lnTo>
                  <a:pt x="0" y="477520"/>
                </a:lnTo>
                <a:lnTo>
                  <a:pt x="0" y="471170"/>
                </a:lnTo>
                <a:close/>
              </a:path>
              <a:path h="2979420">
                <a:moveTo>
                  <a:pt x="0" y="477519"/>
                </a:moveTo>
                <a:lnTo>
                  <a:pt x="0" y="485140"/>
                </a:lnTo>
                <a:lnTo>
                  <a:pt x="0" y="477519"/>
                </a:lnTo>
                <a:close/>
              </a:path>
              <a:path h="2979420">
                <a:moveTo>
                  <a:pt x="0" y="485140"/>
                </a:moveTo>
                <a:lnTo>
                  <a:pt x="0" y="490219"/>
                </a:lnTo>
                <a:lnTo>
                  <a:pt x="0" y="485140"/>
                </a:lnTo>
                <a:close/>
              </a:path>
              <a:path h="2979420">
                <a:moveTo>
                  <a:pt x="0" y="490219"/>
                </a:moveTo>
                <a:lnTo>
                  <a:pt x="0" y="496569"/>
                </a:lnTo>
                <a:lnTo>
                  <a:pt x="0" y="490219"/>
                </a:lnTo>
                <a:close/>
              </a:path>
              <a:path h="2979420">
                <a:moveTo>
                  <a:pt x="0" y="496570"/>
                </a:moveTo>
                <a:lnTo>
                  <a:pt x="0" y="504189"/>
                </a:lnTo>
                <a:lnTo>
                  <a:pt x="0" y="496570"/>
                </a:lnTo>
                <a:close/>
              </a:path>
              <a:path h="2979420">
                <a:moveTo>
                  <a:pt x="0" y="504190"/>
                </a:moveTo>
                <a:lnTo>
                  <a:pt x="0" y="509269"/>
                </a:lnTo>
                <a:lnTo>
                  <a:pt x="0" y="504190"/>
                </a:lnTo>
                <a:close/>
              </a:path>
              <a:path h="2979420">
                <a:moveTo>
                  <a:pt x="0" y="509269"/>
                </a:moveTo>
                <a:lnTo>
                  <a:pt x="0" y="516889"/>
                </a:lnTo>
                <a:lnTo>
                  <a:pt x="0" y="509270"/>
                </a:lnTo>
                <a:close/>
              </a:path>
              <a:path h="2979420">
                <a:moveTo>
                  <a:pt x="0" y="516890"/>
                </a:moveTo>
                <a:lnTo>
                  <a:pt x="0" y="534669"/>
                </a:lnTo>
                <a:lnTo>
                  <a:pt x="0" y="516889"/>
                </a:lnTo>
                <a:close/>
              </a:path>
              <a:path h="2979420">
                <a:moveTo>
                  <a:pt x="0" y="534669"/>
                </a:moveTo>
                <a:lnTo>
                  <a:pt x="0" y="541019"/>
                </a:lnTo>
                <a:lnTo>
                  <a:pt x="0" y="534670"/>
                </a:lnTo>
                <a:close/>
              </a:path>
              <a:path h="2979420">
                <a:moveTo>
                  <a:pt x="0" y="541019"/>
                </a:moveTo>
                <a:lnTo>
                  <a:pt x="0" y="547370"/>
                </a:lnTo>
                <a:lnTo>
                  <a:pt x="0" y="541020"/>
                </a:lnTo>
                <a:close/>
              </a:path>
              <a:path h="2979420">
                <a:moveTo>
                  <a:pt x="0" y="547370"/>
                </a:moveTo>
                <a:lnTo>
                  <a:pt x="0" y="580389"/>
                </a:lnTo>
                <a:lnTo>
                  <a:pt x="0" y="547370"/>
                </a:lnTo>
                <a:close/>
              </a:path>
              <a:path h="2979420">
                <a:moveTo>
                  <a:pt x="0" y="580389"/>
                </a:moveTo>
                <a:lnTo>
                  <a:pt x="0" y="586739"/>
                </a:lnTo>
                <a:lnTo>
                  <a:pt x="0" y="580390"/>
                </a:lnTo>
                <a:close/>
              </a:path>
              <a:path h="2979420">
                <a:moveTo>
                  <a:pt x="0" y="586740"/>
                </a:moveTo>
                <a:lnTo>
                  <a:pt x="0" y="604520"/>
                </a:lnTo>
                <a:lnTo>
                  <a:pt x="0" y="586739"/>
                </a:lnTo>
                <a:close/>
              </a:path>
              <a:path h="2979420">
                <a:moveTo>
                  <a:pt x="0" y="604519"/>
                </a:moveTo>
                <a:lnTo>
                  <a:pt x="0" y="610870"/>
                </a:lnTo>
                <a:lnTo>
                  <a:pt x="0" y="604519"/>
                </a:lnTo>
                <a:close/>
              </a:path>
              <a:path h="2979420">
                <a:moveTo>
                  <a:pt x="0" y="610870"/>
                </a:moveTo>
                <a:lnTo>
                  <a:pt x="0" y="617219"/>
                </a:lnTo>
                <a:lnTo>
                  <a:pt x="0" y="610869"/>
                </a:lnTo>
                <a:close/>
              </a:path>
              <a:path h="2979420">
                <a:moveTo>
                  <a:pt x="0" y="617219"/>
                </a:moveTo>
                <a:lnTo>
                  <a:pt x="0" y="643889"/>
                </a:lnTo>
                <a:lnTo>
                  <a:pt x="0" y="617220"/>
                </a:lnTo>
                <a:close/>
              </a:path>
              <a:path h="2979420">
                <a:moveTo>
                  <a:pt x="0" y="643890"/>
                </a:moveTo>
                <a:lnTo>
                  <a:pt x="0" y="650239"/>
                </a:lnTo>
                <a:lnTo>
                  <a:pt x="0" y="643889"/>
                </a:lnTo>
                <a:close/>
              </a:path>
              <a:path h="2979420">
                <a:moveTo>
                  <a:pt x="0" y="650239"/>
                </a:moveTo>
                <a:lnTo>
                  <a:pt x="0" y="656590"/>
                </a:lnTo>
                <a:lnTo>
                  <a:pt x="0" y="650239"/>
                </a:lnTo>
                <a:close/>
              </a:path>
              <a:path h="2979420">
                <a:moveTo>
                  <a:pt x="0" y="656590"/>
                </a:moveTo>
                <a:lnTo>
                  <a:pt x="0" y="674369"/>
                </a:lnTo>
                <a:lnTo>
                  <a:pt x="0" y="656590"/>
                </a:lnTo>
                <a:close/>
              </a:path>
              <a:path h="2979420">
                <a:moveTo>
                  <a:pt x="0" y="674370"/>
                </a:moveTo>
                <a:lnTo>
                  <a:pt x="0" y="680720"/>
                </a:lnTo>
                <a:lnTo>
                  <a:pt x="0" y="674370"/>
                </a:lnTo>
                <a:close/>
              </a:path>
              <a:path h="2979420">
                <a:moveTo>
                  <a:pt x="0" y="680719"/>
                </a:moveTo>
                <a:lnTo>
                  <a:pt x="0" y="687069"/>
                </a:lnTo>
                <a:lnTo>
                  <a:pt x="0" y="680719"/>
                </a:lnTo>
                <a:close/>
              </a:path>
              <a:path h="2979420">
                <a:moveTo>
                  <a:pt x="0" y="687070"/>
                </a:moveTo>
                <a:lnTo>
                  <a:pt x="0" y="713739"/>
                </a:lnTo>
                <a:lnTo>
                  <a:pt x="0" y="687070"/>
                </a:lnTo>
                <a:close/>
              </a:path>
              <a:path h="2979420">
                <a:moveTo>
                  <a:pt x="0" y="713739"/>
                </a:moveTo>
                <a:lnTo>
                  <a:pt x="0" y="720089"/>
                </a:lnTo>
                <a:lnTo>
                  <a:pt x="0" y="713740"/>
                </a:lnTo>
                <a:close/>
              </a:path>
              <a:path h="2979420">
                <a:moveTo>
                  <a:pt x="0" y="720090"/>
                </a:moveTo>
                <a:lnTo>
                  <a:pt x="0" y="726439"/>
                </a:lnTo>
                <a:lnTo>
                  <a:pt x="0" y="720089"/>
                </a:lnTo>
                <a:close/>
              </a:path>
              <a:path h="2979420">
                <a:moveTo>
                  <a:pt x="0" y="726439"/>
                </a:moveTo>
                <a:lnTo>
                  <a:pt x="0" y="744219"/>
                </a:lnTo>
                <a:lnTo>
                  <a:pt x="0" y="726439"/>
                </a:lnTo>
                <a:close/>
              </a:path>
              <a:path h="2979420">
                <a:moveTo>
                  <a:pt x="0" y="744220"/>
                </a:moveTo>
                <a:lnTo>
                  <a:pt x="0" y="750569"/>
                </a:lnTo>
                <a:lnTo>
                  <a:pt x="0" y="744220"/>
                </a:lnTo>
                <a:close/>
              </a:path>
              <a:path h="2979420">
                <a:moveTo>
                  <a:pt x="0" y="750569"/>
                </a:moveTo>
                <a:lnTo>
                  <a:pt x="0" y="756919"/>
                </a:lnTo>
                <a:lnTo>
                  <a:pt x="0" y="750570"/>
                </a:lnTo>
                <a:close/>
              </a:path>
              <a:path h="2979420">
                <a:moveTo>
                  <a:pt x="0" y="756919"/>
                </a:moveTo>
                <a:lnTo>
                  <a:pt x="0" y="783589"/>
                </a:lnTo>
                <a:lnTo>
                  <a:pt x="0" y="756919"/>
                </a:lnTo>
                <a:close/>
              </a:path>
              <a:path h="2979420">
                <a:moveTo>
                  <a:pt x="0" y="783590"/>
                </a:moveTo>
                <a:lnTo>
                  <a:pt x="0" y="789940"/>
                </a:lnTo>
                <a:lnTo>
                  <a:pt x="0" y="783590"/>
                </a:lnTo>
                <a:close/>
              </a:path>
              <a:path h="2979420">
                <a:moveTo>
                  <a:pt x="0" y="789940"/>
                </a:moveTo>
                <a:lnTo>
                  <a:pt x="0" y="796289"/>
                </a:lnTo>
                <a:lnTo>
                  <a:pt x="0" y="789940"/>
                </a:lnTo>
                <a:close/>
              </a:path>
              <a:path h="2979420">
                <a:moveTo>
                  <a:pt x="0" y="796289"/>
                </a:moveTo>
                <a:lnTo>
                  <a:pt x="0" y="814069"/>
                </a:lnTo>
                <a:lnTo>
                  <a:pt x="0" y="796290"/>
                </a:lnTo>
                <a:close/>
              </a:path>
              <a:path h="2979420">
                <a:moveTo>
                  <a:pt x="0" y="814070"/>
                </a:moveTo>
                <a:lnTo>
                  <a:pt x="0" y="820419"/>
                </a:lnTo>
                <a:lnTo>
                  <a:pt x="0" y="814070"/>
                </a:lnTo>
                <a:close/>
              </a:path>
              <a:path h="2979420">
                <a:moveTo>
                  <a:pt x="0" y="820420"/>
                </a:moveTo>
                <a:lnTo>
                  <a:pt x="0" y="826769"/>
                </a:lnTo>
                <a:lnTo>
                  <a:pt x="0" y="820420"/>
                </a:lnTo>
                <a:close/>
              </a:path>
              <a:path h="2979420">
                <a:moveTo>
                  <a:pt x="0" y="826770"/>
                </a:moveTo>
                <a:lnTo>
                  <a:pt x="0" y="853439"/>
                </a:lnTo>
                <a:lnTo>
                  <a:pt x="0" y="826770"/>
                </a:lnTo>
                <a:close/>
              </a:path>
              <a:path h="2979420">
                <a:moveTo>
                  <a:pt x="0" y="853440"/>
                </a:moveTo>
                <a:lnTo>
                  <a:pt x="0" y="859789"/>
                </a:lnTo>
                <a:lnTo>
                  <a:pt x="0" y="853440"/>
                </a:lnTo>
                <a:close/>
              </a:path>
              <a:path h="2979420">
                <a:moveTo>
                  <a:pt x="0" y="859790"/>
                </a:moveTo>
                <a:lnTo>
                  <a:pt x="0" y="866139"/>
                </a:lnTo>
                <a:lnTo>
                  <a:pt x="0" y="859790"/>
                </a:lnTo>
                <a:close/>
              </a:path>
              <a:path h="2979420">
                <a:moveTo>
                  <a:pt x="0" y="866140"/>
                </a:moveTo>
                <a:lnTo>
                  <a:pt x="0" y="883919"/>
                </a:lnTo>
                <a:lnTo>
                  <a:pt x="0" y="866140"/>
                </a:lnTo>
                <a:close/>
              </a:path>
              <a:path h="2979420">
                <a:moveTo>
                  <a:pt x="0" y="883920"/>
                </a:moveTo>
                <a:lnTo>
                  <a:pt x="0" y="890269"/>
                </a:lnTo>
                <a:lnTo>
                  <a:pt x="0" y="883920"/>
                </a:lnTo>
                <a:close/>
              </a:path>
              <a:path h="2979420">
                <a:moveTo>
                  <a:pt x="0" y="890270"/>
                </a:moveTo>
                <a:lnTo>
                  <a:pt x="0" y="923289"/>
                </a:lnTo>
                <a:lnTo>
                  <a:pt x="0" y="890270"/>
                </a:lnTo>
                <a:close/>
              </a:path>
              <a:path h="2979420">
                <a:moveTo>
                  <a:pt x="0" y="923289"/>
                </a:moveTo>
                <a:lnTo>
                  <a:pt x="0" y="929639"/>
                </a:lnTo>
                <a:lnTo>
                  <a:pt x="0" y="923289"/>
                </a:lnTo>
                <a:close/>
              </a:path>
              <a:path h="2979420">
                <a:moveTo>
                  <a:pt x="0" y="929639"/>
                </a:moveTo>
                <a:lnTo>
                  <a:pt x="0" y="935989"/>
                </a:lnTo>
                <a:lnTo>
                  <a:pt x="0" y="929640"/>
                </a:lnTo>
                <a:close/>
              </a:path>
              <a:path h="2979420">
                <a:moveTo>
                  <a:pt x="0" y="935990"/>
                </a:moveTo>
                <a:lnTo>
                  <a:pt x="0" y="953769"/>
                </a:lnTo>
                <a:lnTo>
                  <a:pt x="0" y="935990"/>
                </a:lnTo>
                <a:close/>
              </a:path>
              <a:path h="2979420">
                <a:moveTo>
                  <a:pt x="0" y="1257299"/>
                </a:moveTo>
                <a:lnTo>
                  <a:pt x="0" y="1259839"/>
                </a:lnTo>
                <a:lnTo>
                  <a:pt x="0" y="1257299"/>
                </a:lnTo>
                <a:close/>
              </a:path>
              <a:path h="2979420">
                <a:moveTo>
                  <a:pt x="0" y="1249679"/>
                </a:moveTo>
                <a:lnTo>
                  <a:pt x="0" y="1256029"/>
                </a:lnTo>
                <a:lnTo>
                  <a:pt x="0" y="1249679"/>
                </a:lnTo>
                <a:close/>
              </a:path>
              <a:path h="2979420">
                <a:moveTo>
                  <a:pt x="0" y="1238250"/>
                </a:moveTo>
                <a:lnTo>
                  <a:pt x="0" y="1248410"/>
                </a:lnTo>
                <a:lnTo>
                  <a:pt x="0" y="1238250"/>
                </a:lnTo>
                <a:close/>
              </a:path>
              <a:path h="2979420">
                <a:moveTo>
                  <a:pt x="0" y="1230629"/>
                </a:moveTo>
                <a:lnTo>
                  <a:pt x="0" y="1236979"/>
                </a:lnTo>
                <a:lnTo>
                  <a:pt x="0" y="1230629"/>
                </a:lnTo>
                <a:close/>
              </a:path>
              <a:path h="2979420">
                <a:moveTo>
                  <a:pt x="0" y="1219199"/>
                </a:moveTo>
                <a:lnTo>
                  <a:pt x="0" y="1229360"/>
                </a:lnTo>
                <a:lnTo>
                  <a:pt x="0" y="1219199"/>
                </a:lnTo>
                <a:close/>
              </a:path>
              <a:path h="2979420">
                <a:moveTo>
                  <a:pt x="0" y="1211579"/>
                </a:moveTo>
                <a:lnTo>
                  <a:pt x="0" y="1217929"/>
                </a:lnTo>
                <a:lnTo>
                  <a:pt x="0" y="1211579"/>
                </a:lnTo>
                <a:close/>
              </a:path>
              <a:path h="2979420">
                <a:moveTo>
                  <a:pt x="0" y="1200149"/>
                </a:moveTo>
                <a:lnTo>
                  <a:pt x="0" y="1210310"/>
                </a:lnTo>
                <a:lnTo>
                  <a:pt x="0" y="1200149"/>
                </a:lnTo>
                <a:close/>
              </a:path>
              <a:path h="2979420">
                <a:moveTo>
                  <a:pt x="0" y="1192529"/>
                </a:moveTo>
                <a:lnTo>
                  <a:pt x="0" y="1198879"/>
                </a:lnTo>
                <a:lnTo>
                  <a:pt x="0" y="1192529"/>
                </a:lnTo>
                <a:close/>
              </a:path>
              <a:path h="2979420">
                <a:moveTo>
                  <a:pt x="0" y="1181099"/>
                </a:moveTo>
                <a:lnTo>
                  <a:pt x="0" y="1191260"/>
                </a:lnTo>
                <a:lnTo>
                  <a:pt x="0" y="1181099"/>
                </a:lnTo>
                <a:close/>
              </a:path>
              <a:path h="2979420">
                <a:moveTo>
                  <a:pt x="0" y="1173479"/>
                </a:moveTo>
                <a:lnTo>
                  <a:pt x="0" y="1179829"/>
                </a:lnTo>
                <a:lnTo>
                  <a:pt x="0" y="1173479"/>
                </a:lnTo>
                <a:close/>
              </a:path>
              <a:path h="2979420">
                <a:moveTo>
                  <a:pt x="0" y="1162049"/>
                </a:moveTo>
                <a:lnTo>
                  <a:pt x="0" y="1172210"/>
                </a:lnTo>
                <a:lnTo>
                  <a:pt x="0" y="1162049"/>
                </a:lnTo>
                <a:close/>
              </a:path>
              <a:path h="2979420">
                <a:moveTo>
                  <a:pt x="0" y="1154429"/>
                </a:moveTo>
                <a:lnTo>
                  <a:pt x="0" y="1160779"/>
                </a:lnTo>
                <a:lnTo>
                  <a:pt x="0" y="1154430"/>
                </a:lnTo>
                <a:close/>
              </a:path>
              <a:path h="2979420">
                <a:moveTo>
                  <a:pt x="0" y="1142999"/>
                </a:moveTo>
                <a:lnTo>
                  <a:pt x="0" y="1153160"/>
                </a:lnTo>
                <a:lnTo>
                  <a:pt x="0" y="1142999"/>
                </a:lnTo>
                <a:close/>
              </a:path>
              <a:path h="2979420">
                <a:moveTo>
                  <a:pt x="0" y="1135380"/>
                </a:moveTo>
                <a:lnTo>
                  <a:pt x="0" y="1141729"/>
                </a:lnTo>
                <a:lnTo>
                  <a:pt x="0" y="1135379"/>
                </a:lnTo>
                <a:close/>
              </a:path>
              <a:path h="2979420">
                <a:moveTo>
                  <a:pt x="0" y="1123949"/>
                </a:moveTo>
                <a:lnTo>
                  <a:pt x="0" y="1134110"/>
                </a:lnTo>
                <a:lnTo>
                  <a:pt x="0" y="1123949"/>
                </a:lnTo>
                <a:close/>
              </a:path>
              <a:path h="2979420">
                <a:moveTo>
                  <a:pt x="0" y="1116329"/>
                </a:moveTo>
                <a:lnTo>
                  <a:pt x="0" y="1122679"/>
                </a:lnTo>
                <a:lnTo>
                  <a:pt x="0" y="1116329"/>
                </a:lnTo>
                <a:close/>
              </a:path>
              <a:path h="2979420">
                <a:moveTo>
                  <a:pt x="0" y="1104899"/>
                </a:moveTo>
                <a:lnTo>
                  <a:pt x="0" y="1115060"/>
                </a:lnTo>
                <a:lnTo>
                  <a:pt x="0" y="1104899"/>
                </a:lnTo>
                <a:close/>
              </a:path>
              <a:path h="2979420">
                <a:moveTo>
                  <a:pt x="0" y="1097279"/>
                </a:moveTo>
                <a:lnTo>
                  <a:pt x="0" y="1103629"/>
                </a:lnTo>
                <a:lnTo>
                  <a:pt x="0" y="1097279"/>
                </a:lnTo>
                <a:close/>
              </a:path>
              <a:path h="2979420">
                <a:moveTo>
                  <a:pt x="0" y="1085849"/>
                </a:moveTo>
                <a:lnTo>
                  <a:pt x="0" y="1096010"/>
                </a:lnTo>
                <a:lnTo>
                  <a:pt x="0" y="1085849"/>
                </a:lnTo>
                <a:close/>
              </a:path>
              <a:path h="2979420">
                <a:moveTo>
                  <a:pt x="0" y="1078229"/>
                </a:moveTo>
                <a:lnTo>
                  <a:pt x="0" y="1084579"/>
                </a:lnTo>
                <a:lnTo>
                  <a:pt x="0" y="1078230"/>
                </a:lnTo>
                <a:close/>
              </a:path>
              <a:path h="2979420">
                <a:moveTo>
                  <a:pt x="0" y="1066799"/>
                </a:moveTo>
                <a:lnTo>
                  <a:pt x="0" y="1076959"/>
                </a:lnTo>
                <a:lnTo>
                  <a:pt x="0" y="1066799"/>
                </a:lnTo>
                <a:close/>
              </a:path>
              <a:path h="2979420">
                <a:moveTo>
                  <a:pt x="0" y="1052829"/>
                </a:moveTo>
                <a:lnTo>
                  <a:pt x="0" y="1065529"/>
                </a:lnTo>
                <a:lnTo>
                  <a:pt x="0" y="1052829"/>
                </a:lnTo>
                <a:close/>
              </a:path>
              <a:path h="2979420">
                <a:moveTo>
                  <a:pt x="0" y="1041400"/>
                </a:moveTo>
                <a:lnTo>
                  <a:pt x="0" y="1051560"/>
                </a:lnTo>
                <a:lnTo>
                  <a:pt x="0" y="1041400"/>
                </a:lnTo>
                <a:close/>
              </a:path>
              <a:path h="2979420">
                <a:moveTo>
                  <a:pt x="0" y="1033779"/>
                </a:moveTo>
                <a:lnTo>
                  <a:pt x="0" y="1040130"/>
                </a:lnTo>
                <a:lnTo>
                  <a:pt x="0" y="1033780"/>
                </a:lnTo>
                <a:close/>
              </a:path>
              <a:path h="2979420">
                <a:moveTo>
                  <a:pt x="0" y="1022350"/>
                </a:moveTo>
                <a:lnTo>
                  <a:pt x="0" y="1032509"/>
                </a:lnTo>
                <a:lnTo>
                  <a:pt x="0" y="1022349"/>
                </a:lnTo>
                <a:close/>
              </a:path>
              <a:path h="2979420">
                <a:moveTo>
                  <a:pt x="0" y="1014729"/>
                </a:moveTo>
                <a:lnTo>
                  <a:pt x="0" y="1021079"/>
                </a:lnTo>
                <a:lnTo>
                  <a:pt x="0" y="1014730"/>
                </a:lnTo>
                <a:close/>
              </a:path>
              <a:path h="2979420">
                <a:moveTo>
                  <a:pt x="0" y="1003300"/>
                </a:moveTo>
                <a:lnTo>
                  <a:pt x="0" y="1013460"/>
                </a:lnTo>
                <a:lnTo>
                  <a:pt x="0" y="1003300"/>
                </a:lnTo>
                <a:close/>
              </a:path>
              <a:path h="2979420">
                <a:moveTo>
                  <a:pt x="0" y="995680"/>
                </a:moveTo>
                <a:lnTo>
                  <a:pt x="0" y="1002029"/>
                </a:lnTo>
                <a:lnTo>
                  <a:pt x="0" y="995679"/>
                </a:lnTo>
                <a:close/>
              </a:path>
              <a:path h="2979420">
                <a:moveTo>
                  <a:pt x="0" y="984250"/>
                </a:moveTo>
                <a:lnTo>
                  <a:pt x="0" y="994410"/>
                </a:lnTo>
                <a:lnTo>
                  <a:pt x="0" y="984250"/>
                </a:lnTo>
                <a:close/>
              </a:path>
              <a:path h="2979420">
                <a:moveTo>
                  <a:pt x="0" y="976629"/>
                </a:moveTo>
                <a:lnTo>
                  <a:pt x="0" y="982979"/>
                </a:lnTo>
                <a:lnTo>
                  <a:pt x="0" y="976629"/>
                </a:lnTo>
                <a:close/>
              </a:path>
              <a:path h="2979420">
                <a:moveTo>
                  <a:pt x="0" y="965199"/>
                </a:moveTo>
                <a:lnTo>
                  <a:pt x="0" y="975360"/>
                </a:lnTo>
                <a:lnTo>
                  <a:pt x="0" y="965200"/>
                </a:lnTo>
                <a:close/>
              </a:path>
              <a:path h="2979420">
                <a:moveTo>
                  <a:pt x="0" y="957579"/>
                </a:moveTo>
                <a:lnTo>
                  <a:pt x="0" y="963929"/>
                </a:lnTo>
                <a:lnTo>
                  <a:pt x="0" y="957579"/>
                </a:lnTo>
                <a:close/>
              </a:path>
              <a:path h="2979420">
                <a:moveTo>
                  <a:pt x="0" y="955039"/>
                </a:moveTo>
                <a:lnTo>
                  <a:pt x="0" y="956309"/>
                </a:lnTo>
                <a:lnTo>
                  <a:pt x="0" y="955039"/>
                </a:lnTo>
                <a:close/>
              </a:path>
              <a:path h="2979420">
                <a:moveTo>
                  <a:pt x="0" y="1259839"/>
                </a:moveTo>
                <a:lnTo>
                  <a:pt x="0" y="1436369"/>
                </a:lnTo>
                <a:lnTo>
                  <a:pt x="0" y="1259840"/>
                </a:lnTo>
                <a:close/>
              </a:path>
              <a:path h="2979420">
                <a:moveTo>
                  <a:pt x="0" y="1436370"/>
                </a:moveTo>
                <a:lnTo>
                  <a:pt x="0" y="1525269"/>
                </a:lnTo>
                <a:lnTo>
                  <a:pt x="0" y="1436370"/>
                </a:lnTo>
                <a:close/>
              </a:path>
              <a:path h="2979420">
                <a:moveTo>
                  <a:pt x="0" y="1525270"/>
                </a:moveTo>
                <a:lnTo>
                  <a:pt x="0" y="1614169"/>
                </a:lnTo>
                <a:lnTo>
                  <a:pt x="0" y="1525270"/>
                </a:lnTo>
                <a:close/>
              </a:path>
              <a:path h="2979420">
                <a:moveTo>
                  <a:pt x="0" y="2127249"/>
                </a:moveTo>
                <a:lnTo>
                  <a:pt x="0" y="2134869"/>
                </a:lnTo>
                <a:lnTo>
                  <a:pt x="0" y="2127250"/>
                </a:lnTo>
                <a:close/>
              </a:path>
              <a:path h="2979420">
                <a:moveTo>
                  <a:pt x="0" y="1699259"/>
                </a:moveTo>
                <a:lnTo>
                  <a:pt x="0" y="2125979"/>
                </a:lnTo>
                <a:lnTo>
                  <a:pt x="0" y="1699259"/>
                </a:lnTo>
                <a:close/>
              </a:path>
              <a:path h="2979420">
                <a:moveTo>
                  <a:pt x="0" y="1680210"/>
                </a:moveTo>
                <a:lnTo>
                  <a:pt x="0" y="1697989"/>
                </a:lnTo>
                <a:lnTo>
                  <a:pt x="0" y="1680210"/>
                </a:lnTo>
                <a:close/>
              </a:path>
              <a:path h="2979420">
                <a:moveTo>
                  <a:pt x="0" y="1661160"/>
                </a:moveTo>
                <a:lnTo>
                  <a:pt x="0" y="1678939"/>
                </a:lnTo>
                <a:lnTo>
                  <a:pt x="0" y="1661160"/>
                </a:lnTo>
                <a:close/>
              </a:path>
              <a:path h="2979420">
                <a:moveTo>
                  <a:pt x="0" y="1638300"/>
                </a:moveTo>
                <a:lnTo>
                  <a:pt x="0" y="1659889"/>
                </a:lnTo>
                <a:lnTo>
                  <a:pt x="0" y="1638300"/>
                </a:lnTo>
                <a:close/>
              </a:path>
              <a:path h="2979420">
                <a:moveTo>
                  <a:pt x="0" y="1619250"/>
                </a:moveTo>
                <a:lnTo>
                  <a:pt x="0" y="1637029"/>
                </a:lnTo>
                <a:lnTo>
                  <a:pt x="0" y="1619250"/>
                </a:lnTo>
                <a:close/>
              </a:path>
              <a:path h="2979420">
                <a:moveTo>
                  <a:pt x="0" y="1615439"/>
                </a:moveTo>
                <a:lnTo>
                  <a:pt x="0" y="1617979"/>
                </a:lnTo>
                <a:lnTo>
                  <a:pt x="0" y="1615439"/>
                </a:lnTo>
                <a:close/>
              </a:path>
              <a:path h="2979420">
                <a:moveTo>
                  <a:pt x="0" y="2134870"/>
                </a:moveTo>
                <a:lnTo>
                  <a:pt x="0" y="2200910"/>
                </a:lnTo>
                <a:lnTo>
                  <a:pt x="0" y="2134870"/>
                </a:lnTo>
                <a:close/>
              </a:path>
              <a:path h="2979420">
                <a:moveTo>
                  <a:pt x="0" y="2200909"/>
                </a:moveTo>
                <a:lnTo>
                  <a:pt x="0" y="2232660"/>
                </a:lnTo>
                <a:lnTo>
                  <a:pt x="0" y="2200909"/>
                </a:lnTo>
                <a:close/>
              </a:path>
              <a:path h="2979420">
                <a:moveTo>
                  <a:pt x="0" y="2232660"/>
                </a:moveTo>
                <a:lnTo>
                  <a:pt x="0" y="2277110"/>
                </a:lnTo>
                <a:lnTo>
                  <a:pt x="0" y="2232660"/>
                </a:lnTo>
                <a:close/>
              </a:path>
              <a:path h="2979420">
                <a:moveTo>
                  <a:pt x="0" y="2277110"/>
                </a:moveTo>
                <a:lnTo>
                  <a:pt x="0" y="2310129"/>
                </a:lnTo>
                <a:lnTo>
                  <a:pt x="0" y="2277110"/>
                </a:lnTo>
                <a:close/>
              </a:path>
              <a:path h="2979420">
                <a:moveTo>
                  <a:pt x="0" y="2310129"/>
                </a:moveTo>
                <a:lnTo>
                  <a:pt x="0" y="2353310"/>
                </a:lnTo>
                <a:lnTo>
                  <a:pt x="0" y="2310129"/>
                </a:lnTo>
                <a:close/>
              </a:path>
              <a:path h="2979420">
                <a:moveTo>
                  <a:pt x="0" y="2353310"/>
                </a:moveTo>
                <a:lnTo>
                  <a:pt x="0" y="2397760"/>
                </a:lnTo>
                <a:lnTo>
                  <a:pt x="0" y="2353310"/>
                </a:lnTo>
                <a:close/>
              </a:path>
              <a:path h="2979420">
                <a:moveTo>
                  <a:pt x="0" y="2397760"/>
                </a:moveTo>
                <a:lnTo>
                  <a:pt x="0" y="2429510"/>
                </a:lnTo>
                <a:lnTo>
                  <a:pt x="0" y="2397760"/>
                </a:lnTo>
                <a:close/>
              </a:path>
              <a:path h="2979420">
                <a:moveTo>
                  <a:pt x="0" y="2429509"/>
                </a:moveTo>
                <a:lnTo>
                  <a:pt x="0" y="2473960"/>
                </a:lnTo>
                <a:lnTo>
                  <a:pt x="0" y="2429510"/>
                </a:lnTo>
                <a:close/>
              </a:path>
              <a:path h="2979420">
                <a:moveTo>
                  <a:pt x="0" y="2473959"/>
                </a:moveTo>
                <a:lnTo>
                  <a:pt x="0" y="2589529"/>
                </a:lnTo>
                <a:lnTo>
                  <a:pt x="0" y="2473959"/>
                </a:lnTo>
                <a:close/>
              </a:path>
              <a:path h="2979420">
                <a:moveTo>
                  <a:pt x="0" y="2589529"/>
                </a:moveTo>
                <a:lnTo>
                  <a:pt x="0" y="2979420"/>
                </a:lnTo>
                <a:lnTo>
                  <a:pt x="0" y="258953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9105900" y="3851909"/>
            <a:ext cx="26670" cy="2994660"/>
          </a:xfrm>
          <a:custGeom>
            <a:avLst/>
            <a:gdLst/>
            <a:ahLst/>
            <a:cxnLst/>
            <a:rect l="l" t="t" r="r" b="b"/>
            <a:pathLst>
              <a:path w="26670" h="2994659">
                <a:moveTo>
                  <a:pt x="2539" y="0"/>
                </a:moveTo>
                <a:lnTo>
                  <a:pt x="0" y="0"/>
                </a:lnTo>
                <a:lnTo>
                  <a:pt x="0" y="17779"/>
                </a:lnTo>
                <a:lnTo>
                  <a:pt x="26670" y="1777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60" y="13969"/>
                </a:lnTo>
                <a:lnTo>
                  <a:pt x="22860" y="12699"/>
                </a:lnTo>
                <a:lnTo>
                  <a:pt x="20320" y="12699"/>
                </a:lnTo>
                <a:lnTo>
                  <a:pt x="20320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3969" y="8889"/>
                </a:lnTo>
                <a:lnTo>
                  <a:pt x="13969" y="7619"/>
                </a:lnTo>
                <a:lnTo>
                  <a:pt x="12700" y="7619"/>
                </a:lnTo>
                <a:lnTo>
                  <a:pt x="12700" y="6349"/>
                </a:lnTo>
                <a:lnTo>
                  <a:pt x="10160" y="6349"/>
                </a:lnTo>
                <a:lnTo>
                  <a:pt x="10160" y="5079"/>
                </a:lnTo>
                <a:lnTo>
                  <a:pt x="8890" y="5079"/>
                </a:lnTo>
                <a:lnTo>
                  <a:pt x="8890" y="3809"/>
                </a:lnTo>
                <a:lnTo>
                  <a:pt x="6350" y="3809"/>
                </a:lnTo>
                <a:lnTo>
                  <a:pt x="635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2994659">
                <a:moveTo>
                  <a:pt x="26670" y="17779"/>
                </a:moveTo>
                <a:lnTo>
                  <a:pt x="0" y="17779"/>
                </a:lnTo>
                <a:lnTo>
                  <a:pt x="0" y="22859"/>
                </a:lnTo>
                <a:lnTo>
                  <a:pt x="26670" y="22859"/>
                </a:lnTo>
                <a:lnTo>
                  <a:pt x="26670" y="17779"/>
                </a:lnTo>
                <a:close/>
              </a:path>
              <a:path w="26670" h="2994659">
                <a:moveTo>
                  <a:pt x="26670" y="22859"/>
                </a:moveTo>
                <a:lnTo>
                  <a:pt x="0" y="22859"/>
                </a:lnTo>
                <a:lnTo>
                  <a:pt x="0" y="29209"/>
                </a:lnTo>
                <a:lnTo>
                  <a:pt x="26670" y="29209"/>
                </a:lnTo>
                <a:lnTo>
                  <a:pt x="26670" y="22859"/>
                </a:lnTo>
                <a:close/>
              </a:path>
              <a:path w="26670" h="2994659">
                <a:moveTo>
                  <a:pt x="26670" y="29209"/>
                </a:moveTo>
                <a:lnTo>
                  <a:pt x="0" y="29209"/>
                </a:lnTo>
                <a:lnTo>
                  <a:pt x="0" y="35559"/>
                </a:lnTo>
                <a:lnTo>
                  <a:pt x="26670" y="35559"/>
                </a:lnTo>
                <a:lnTo>
                  <a:pt x="26670" y="29209"/>
                </a:lnTo>
                <a:close/>
              </a:path>
              <a:path w="26670" h="2994659">
                <a:moveTo>
                  <a:pt x="26670" y="35559"/>
                </a:moveTo>
                <a:lnTo>
                  <a:pt x="0" y="35559"/>
                </a:lnTo>
                <a:lnTo>
                  <a:pt x="0" y="62229"/>
                </a:lnTo>
                <a:lnTo>
                  <a:pt x="26670" y="62229"/>
                </a:lnTo>
                <a:lnTo>
                  <a:pt x="26670" y="35559"/>
                </a:lnTo>
                <a:close/>
              </a:path>
              <a:path w="26670" h="2994659">
                <a:moveTo>
                  <a:pt x="26670" y="62229"/>
                </a:moveTo>
                <a:lnTo>
                  <a:pt x="0" y="62229"/>
                </a:lnTo>
                <a:lnTo>
                  <a:pt x="0" y="80009"/>
                </a:lnTo>
                <a:lnTo>
                  <a:pt x="26670" y="80009"/>
                </a:lnTo>
                <a:lnTo>
                  <a:pt x="26670" y="62229"/>
                </a:lnTo>
                <a:close/>
              </a:path>
              <a:path w="26670" h="2994659">
                <a:moveTo>
                  <a:pt x="26670" y="80009"/>
                </a:moveTo>
                <a:lnTo>
                  <a:pt x="0" y="80009"/>
                </a:lnTo>
                <a:lnTo>
                  <a:pt x="0" y="87629"/>
                </a:lnTo>
                <a:lnTo>
                  <a:pt x="26670" y="87629"/>
                </a:lnTo>
                <a:lnTo>
                  <a:pt x="26670" y="80009"/>
                </a:lnTo>
                <a:close/>
              </a:path>
              <a:path w="26670" h="2994659">
                <a:moveTo>
                  <a:pt x="26670" y="87629"/>
                </a:moveTo>
                <a:lnTo>
                  <a:pt x="0" y="87629"/>
                </a:lnTo>
                <a:lnTo>
                  <a:pt x="0" y="100329"/>
                </a:lnTo>
                <a:lnTo>
                  <a:pt x="26670" y="100329"/>
                </a:lnTo>
                <a:lnTo>
                  <a:pt x="26670" y="87629"/>
                </a:lnTo>
                <a:close/>
              </a:path>
              <a:path w="26670" h="2994659">
                <a:moveTo>
                  <a:pt x="26670" y="100329"/>
                </a:moveTo>
                <a:lnTo>
                  <a:pt x="0" y="100329"/>
                </a:lnTo>
                <a:lnTo>
                  <a:pt x="0" y="106679"/>
                </a:lnTo>
                <a:lnTo>
                  <a:pt x="26670" y="106679"/>
                </a:lnTo>
                <a:lnTo>
                  <a:pt x="26670" y="100329"/>
                </a:lnTo>
                <a:close/>
              </a:path>
              <a:path w="26670" h="2994659">
                <a:moveTo>
                  <a:pt x="26670" y="106679"/>
                </a:moveTo>
                <a:lnTo>
                  <a:pt x="0" y="106679"/>
                </a:lnTo>
                <a:lnTo>
                  <a:pt x="0" y="149859"/>
                </a:lnTo>
                <a:lnTo>
                  <a:pt x="26670" y="149859"/>
                </a:lnTo>
                <a:lnTo>
                  <a:pt x="26670" y="106679"/>
                </a:lnTo>
                <a:close/>
              </a:path>
              <a:path w="26670" h="2994659">
                <a:moveTo>
                  <a:pt x="26670" y="149859"/>
                </a:moveTo>
                <a:lnTo>
                  <a:pt x="0" y="149859"/>
                </a:lnTo>
                <a:lnTo>
                  <a:pt x="0" y="157479"/>
                </a:lnTo>
                <a:lnTo>
                  <a:pt x="26670" y="157479"/>
                </a:lnTo>
                <a:lnTo>
                  <a:pt x="26670" y="149859"/>
                </a:lnTo>
                <a:close/>
              </a:path>
              <a:path w="26670" h="2994659">
                <a:moveTo>
                  <a:pt x="26670" y="157479"/>
                </a:moveTo>
                <a:lnTo>
                  <a:pt x="0" y="157479"/>
                </a:lnTo>
                <a:lnTo>
                  <a:pt x="0" y="163829"/>
                </a:lnTo>
                <a:lnTo>
                  <a:pt x="26670" y="163829"/>
                </a:lnTo>
                <a:lnTo>
                  <a:pt x="26670" y="157479"/>
                </a:lnTo>
                <a:close/>
              </a:path>
              <a:path w="26670" h="2994659">
                <a:moveTo>
                  <a:pt x="26670" y="163829"/>
                </a:moveTo>
                <a:lnTo>
                  <a:pt x="0" y="163829"/>
                </a:lnTo>
                <a:lnTo>
                  <a:pt x="0" y="200659"/>
                </a:lnTo>
                <a:lnTo>
                  <a:pt x="26670" y="200659"/>
                </a:lnTo>
                <a:lnTo>
                  <a:pt x="26670" y="163829"/>
                </a:lnTo>
                <a:close/>
              </a:path>
              <a:path w="26670" h="2994659">
                <a:moveTo>
                  <a:pt x="26670" y="200659"/>
                </a:moveTo>
                <a:lnTo>
                  <a:pt x="0" y="200659"/>
                </a:lnTo>
                <a:lnTo>
                  <a:pt x="0" y="207009"/>
                </a:lnTo>
                <a:lnTo>
                  <a:pt x="26670" y="207009"/>
                </a:lnTo>
                <a:lnTo>
                  <a:pt x="26670" y="200659"/>
                </a:lnTo>
                <a:close/>
              </a:path>
              <a:path w="26670" h="2994659">
                <a:moveTo>
                  <a:pt x="26670" y="207009"/>
                </a:moveTo>
                <a:lnTo>
                  <a:pt x="0" y="207009"/>
                </a:lnTo>
                <a:lnTo>
                  <a:pt x="0" y="238759"/>
                </a:lnTo>
                <a:lnTo>
                  <a:pt x="26670" y="238759"/>
                </a:lnTo>
                <a:lnTo>
                  <a:pt x="26670" y="207009"/>
                </a:lnTo>
                <a:close/>
              </a:path>
              <a:path w="26670" h="2994659">
                <a:moveTo>
                  <a:pt x="26670" y="238759"/>
                </a:moveTo>
                <a:lnTo>
                  <a:pt x="0" y="238759"/>
                </a:lnTo>
                <a:lnTo>
                  <a:pt x="0" y="245109"/>
                </a:lnTo>
                <a:lnTo>
                  <a:pt x="26670" y="245109"/>
                </a:lnTo>
                <a:lnTo>
                  <a:pt x="26670" y="238759"/>
                </a:lnTo>
                <a:close/>
              </a:path>
              <a:path w="26670" h="2994659">
                <a:moveTo>
                  <a:pt x="26670" y="245109"/>
                </a:moveTo>
                <a:lnTo>
                  <a:pt x="0" y="245109"/>
                </a:lnTo>
                <a:lnTo>
                  <a:pt x="0" y="252729"/>
                </a:lnTo>
                <a:lnTo>
                  <a:pt x="26670" y="252729"/>
                </a:lnTo>
                <a:lnTo>
                  <a:pt x="26670" y="245109"/>
                </a:lnTo>
                <a:close/>
              </a:path>
              <a:path w="26670" h="2994659">
                <a:moveTo>
                  <a:pt x="26670" y="252729"/>
                </a:moveTo>
                <a:lnTo>
                  <a:pt x="0" y="252729"/>
                </a:lnTo>
                <a:lnTo>
                  <a:pt x="0" y="295909"/>
                </a:lnTo>
                <a:lnTo>
                  <a:pt x="26670" y="295909"/>
                </a:lnTo>
                <a:lnTo>
                  <a:pt x="26670" y="252729"/>
                </a:lnTo>
                <a:close/>
              </a:path>
              <a:path w="26670" h="2994659">
                <a:moveTo>
                  <a:pt x="26670" y="295909"/>
                </a:moveTo>
                <a:lnTo>
                  <a:pt x="0" y="295909"/>
                </a:lnTo>
                <a:lnTo>
                  <a:pt x="0" y="321309"/>
                </a:lnTo>
                <a:lnTo>
                  <a:pt x="26670" y="321309"/>
                </a:lnTo>
                <a:lnTo>
                  <a:pt x="26670" y="295909"/>
                </a:lnTo>
                <a:close/>
              </a:path>
              <a:path w="26670" h="2994659">
                <a:moveTo>
                  <a:pt x="26670" y="321309"/>
                </a:moveTo>
                <a:lnTo>
                  <a:pt x="0" y="321309"/>
                </a:lnTo>
                <a:lnTo>
                  <a:pt x="0" y="391159"/>
                </a:lnTo>
                <a:lnTo>
                  <a:pt x="26670" y="391159"/>
                </a:lnTo>
                <a:lnTo>
                  <a:pt x="26670" y="321309"/>
                </a:lnTo>
                <a:close/>
              </a:path>
              <a:path w="26670" h="2994659">
                <a:moveTo>
                  <a:pt x="26670" y="391159"/>
                </a:moveTo>
                <a:lnTo>
                  <a:pt x="0" y="391159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1159"/>
                </a:lnTo>
                <a:close/>
              </a:path>
              <a:path w="26670" h="2994659">
                <a:moveTo>
                  <a:pt x="26670" y="405129"/>
                </a:moveTo>
                <a:lnTo>
                  <a:pt x="0" y="405129"/>
                </a:lnTo>
                <a:lnTo>
                  <a:pt x="0" y="416559"/>
                </a:lnTo>
                <a:lnTo>
                  <a:pt x="26670" y="416559"/>
                </a:lnTo>
                <a:lnTo>
                  <a:pt x="26670" y="405129"/>
                </a:lnTo>
                <a:close/>
              </a:path>
              <a:path w="26670" h="2994659">
                <a:moveTo>
                  <a:pt x="26670" y="416559"/>
                </a:moveTo>
                <a:lnTo>
                  <a:pt x="0" y="416559"/>
                </a:lnTo>
                <a:lnTo>
                  <a:pt x="0" y="443229"/>
                </a:lnTo>
                <a:lnTo>
                  <a:pt x="26670" y="443229"/>
                </a:lnTo>
                <a:lnTo>
                  <a:pt x="26670" y="416559"/>
                </a:lnTo>
                <a:close/>
              </a:path>
              <a:path w="26670" h="2994659">
                <a:moveTo>
                  <a:pt x="26670" y="443229"/>
                </a:moveTo>
                <a:lnTo>
                  <a:pt x="0" y="443229"/>
                </a:lnTo>
                <a:lnTo>
                  <a:pt x="0" y="486409"/>
                </a:lnTo>
                <a:lnTo>
                  <a:pt x="26670" y="486409"/>
                </a:lnTo>
                <a:lnTo>
                  <a:pt x="26670" y="443229"/>
                </a:lnTo>
                <a:close/>
              </a:path>
              <a:path w="26670" h="2994659">
                <a:moveTo>
                  <a:pt x="26670" y="486409"/>
                </a:moveTo>
                <a:lnTo>
                  <a:pt x="0" y="486409"/>
                </a:lnTo>
                <a:lnTo>
                  <a:pt x="0" y="519429"/>
                </a:lnTo>
                <a:lnTo>
                  <a:pt x="26670" y="519429"/>
                </a:lnTo>
                <a:lnTo>
                  <a:pt x="26670" y="486409"/>
                </a:lnTo>
                <a:close/>
              </a:path>
              <a:path w="26670" h="2994659">
                <a:moveTo>
                  <a:pt x="26670" y="519429"/>
                </a:moveTo>
                <a:lnTo>
                  <a:pt x="0" y="519429"/>
                </a:lnTo>
                <a:lnTo>
                  <a:pt x="0" y="689609"/>
                </a:lnTo>
                <a:lnTo>
                  <a:pt x="26670" y="689609"/>
                </a:lnTo>
                <a:lnTo>
                  <a:pt x="26670" y="519429"/>
                </a:lnTo>
                <a:close/>
              </a:path>
              <a:path w="26670" h="2994659">
                <a:moveTo>
                  <a:pt x="26670" y="689609"/>
                </a:moveTo>
                <a:lnTo>
                  <a:pt x="0" y="689609"/>
                </a:lnTo>
                <a:lnTo>
                  <a:pt x="0" y="702309"/>
                </a:lnTo>
                <a:lnTo>
                  <a:pt x="26670" y="702309"/>
                </a:lnTo>
                <a:lnTo>
                  <a:pt x="26670" y="689609"/>
                </a:lnTo>
                <a:close/>
              </a:path>
              <a:path w="26670" h="2994659">
                <a:moveTo>
                  <a:pt x="26670" y="702309"/>
                </a:moveTo>
                <a:lnTo>
                  <a:pt x="0" y="702309"/>
                </a:lnTo>
                <a:lnTo>
                  <a:pt x="0" y="759459"/>
                </a:lnTo>
                <a:lnTo>
                  <a:pt x="26670" y="759459"/>
                </a:lnTo>
                <a:lnTo>
                  <a:pt x="26670" y="702309"/>
                </a:lnTo>
                <a:close/>
              </a:path>
              <a:path w="26670" h="2994659">
                <a:moveTo>
                  <a:pt x="26670" y="759459"/>
                </a:moveTo>
                <a:lnTo>
                  <a:pt x="0" y="75945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59459"/>
                </a:lnTo>
                <a:close/>
              </a:path>
              <a:path w="26670" h="2994659">
                <a:moveTo>
                  <a:pt x="26670" y="798829"/>
                </a:moveTo>
                <a:lnTo>
                  <a:pt x="0" y="798829"/>
                </a:lnTo>
                <a:lnTo>
                  <a:pt x="0" y="829309"/>
                </a:lnTo>
                <a:lnTo>
                  <a:pt x="26670" y="829309"/>
                </a:lnTo>
                <a:lnTo>
                  <a:pt x="26670" y="798829"/>
                </a:lnTo>
                <a:close/>
              </a:path>
              <a:path w="26670" h="2994659">
                <a:moveTo>
                  <a:pt x="26670" y="829309"/>
                </a:moveTo>
                <a:lnTo>
                  <a:pt x="0" y="829309"/>
                </a:lnTo>
                <a:lnTo>
                  <a:pt x="0" y="835659"/>
                </a:lnTo>
                <a:lnTo>
                  <a:pt x="26670" y="835659"/>
                </a:lnTo>
                <a:lnTo>
                  <a:pt x="26670" y="829309"/>
                </a:lnTo>
                <a:close/>
              </a:path>
              <a:path w="26670" h="2994659">
                <a:moveTo>
                  <a:pt x="26670" y="835659"/>
                </a:moveTo>
                <a:lnTo>
                  <a:pt x="0" y="835659"/>
                </a:lnTo>
                <a:lnTo>
                  <a:pt x="0" y="842009"/>
                </a:lnTo>
                <a:lnTo>
                  <a:pt x="26670" y="842009"/>
                </a:lnTo>
                <a:lnTo>
                  <a:pt x="26670" y="835659"/>
                </a:lnTo>
                <a:close/>
              </a:path>
              <a:path w="26670" h="2994659">
                <a:moveTo>
                  <a:pt x="26670" y="842009"/>
                </a:moveTo>
                <a:lnTo>
                  <a:pt x="0" y="842009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42009"/>
                </a:lnTo>
                <a:close/>
              </a:path>
              <a:path w="26670" h="2994659">
                <a:moveTo>
                  <a:pt x="26670" y="875029"/>
                </a:moveTo>
                <a:lnTo>
                  <a:pt x="0" y="875029"/>
                </a:lnTo>
                <a:lnTo>
                  <a:pt x="0" y="899159"/>
                </a:lnTo>
                <a:lnTo>
                  <a:pt x="26670" y="899159"/>
                </a:lnTo>
                <a:lnTo>
                  <a:pt x="26670" y="875029"/>
                </a:lnTo>
                <a:close/>
              </a:path>
              <a:path w="26670" h="2994659">
                <a:moveTo>
                  <a:pt x="26670" y="899159"/>
                </a:moveTo>
                <a:lnTo>
                  <a:pt x="0" y="89915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99159"/>
                </a:lnTo>
                <a:close/>
              </a:path>
              <a:path w="26670" h="2994659">
                <a:moveTo>
                  <a:pt x="26670" y="951229"/>
                </a:moveTo>
                <a:lnTo>
                  <a:pt x="0" y="951229"/>
                </a:lnTo>
                <a:lnTo>
                  <a:pt x="0" y="969009"/>
                </a:lnTo>
                <a:lnTo>
                  <a:pt x="26670" y="969009"/>
                </a:lnTo>
                <a:lnTo>
                  <a:pt x="26670" y="951229"/>
                </a:lnTo>
                <a:close/>
              </a:path>
              <a:path w="26670" h="2994659">
                <a:moveTo>
                  <a:pt x="26670" y="1272539"/>
                </a:moveTo>
                <a:lnTo>
                  <a:pt x="0" y="1272539"/>
                </a:lnTo>
                <a:lnTo>
                  <a:pt x="0" y="1540509"/>
                </a:lnTo>
                <a:lnTo>
                  <a:pt x="26670" y="1540509"/>
                </a:lnTo>
                <a:lnTo>
                  <a:pt x="26670" y="1272539"/>
                </a:lnTo>
                <a:close/>
              </a:path>
              <a:path w="26670" h="2994659">
                <a:moveTo>
                  <a:pt x="26670" y="1264919"/>
                </a:moveTo>
                <a:lnTo>
                  <a:pt x="0" y="1264919"/>
                </a:lnTo>
                <a:lnTo>
                  <a:pt x="0" y="1271269"/>
                </a:lnTo>
                <a:lnTo>
                  <a:pt x="26670" y="1271269"/>
                </a:lnTo>
                <a:lnTo>
                  <a:pt x="26670" y="1264919"/>
                </a:lnTo>
                <a:close/>
              </a:path>
              <a:path w="26670" h="2994659">
                <a:moveTo>
                  <a:pt x="26670" y="1253489"/>
                </a:moveTo>
                <a:lnTo>
                  <a:pt x="0" y="1253489"/>
                </a:lnTo>
                <a:lnTo>
                  <a:pt x="0" y="1263649"/>
                </a:lnTo>
                <a:lnTo>
                  <a:pt x="26670" y="1263649"/>
                </a:lnTo>
                <a:lnTo>
                  <a:pt x="26670" y="1253489"/>
                </a:lnTo>
                <a:close/>
              </a:path>
              <a:path w="26670" h="2994659">
                <a:moveTo>
                  <a:pt x="26670" y="1245869"/>
                </a:moveTo>
                <a:lnTo>
                  <a:pt x="0" y="1245869"/>
                </a:lnTo>
                <a:lnTo>
                  <a:pt x="0" y="1252219"/>
                </a:lnTo>
                <a:lnTo>
                  <a:pt x="26670" y="1252219"/>
                </a:lnTo>
                <a:lnTo>
                  <a:pt x="26670" y="1245869"/>
                </a:lnTo>
                <a:close/>
              </a:path>
              <a:path w="26670" h="2994659">
                <a:moveTo>
                  <a:pt x="26670" y="1234439"/>
                </a:moveTo>
                <a:lnTo>
                  <a:pt x="0" y="1234439"/>
                </a:lnTo>
                <a:lnTo>
                  <a:pt x="0" y="1244599"/>
                </a:lnTo>
                <a:lnTo>
                  <a:pt x="26670" y="1244599"/>
                </a:lnTo>
                <a:lnTo>
                  <a:pt x="26670" y="1234439"/>
                </a:lnTo>
                <a:close/>
              </a:path>
              <a:path w="26670" h="2994659">
                <a:moveTo>
                  <a:pt x="26670" y="1226819"/>
                </a:moveTo>
                <a:lnTo>
                  <a:pt x="0" y="1226819"/>
                </a:lnTo>
                <a:lnTo>
                  <a:pt x="0" y="1233169"/>
                </a:lnTo>
                <a:lnTo>
                  <a:pt x="26670" y="1233169"/>
                </a:lnTo>
                <a:lnTo>
                  <a:pt x="26670" y="1226819"/>
                </a:lnTo>
                <a:close/>
              </a:path>
              <a:path w="26670" h="2994659">
                <a:moveTo>
                  <a:pt x="26670" y="1215389"/>
                </a:moveTo>
                <a:lnTo>
                  <a:pt x="0" y="1215389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215389"/>
                </a:lnTo>
                <a:close/>
              </a:path>
              <a:path w="26670" h="2994659">
                <a:moveTo>
                  <a:pt x="26670" y="1207769"/>
                </a:moveTo>
                <a:lnTo>
                  <a:pt x="0" y="1207769"/>
                </a:lnTo>
                <a:lnTo>
                  <a:pt x="0" y="1214119"/>
                </a:lnTo>
                <a:lnTo>
                  <a:pt x="26670" y="1214119"/>
                </a:lnTo>
                <a:lnTo>
                  <a:pt x="26670" y="1207769"/>
                </a:lnTo>
                <a:close/>
              </a:path>
              <a:path w="26670" h="2994659">
                <a:moveTo>
                  <a:pt x="26670" y="1196339"/>
                </a:moveTo>
                <a:lnTo>
                  <a:pt x="0" y="1196339"/>
                </a:lnTo>
                <a:lnTo>
                  <a:pt x="0" y="1206499"/>
                </a:lnTo>
                <a:lnTo>
                  <a:pt x="26670" y="1206499"/>
                </a:lnTo>
                <a:lnTo>
                  <a:pt x="26670" y="1196339"/>
                </a:lnTo>
                <a:close/>
              </a:path>
              <a:path w="26670" h="2994659">
                <a:moveTo>
                  <a:pt x="26670" y="1188719"/>
                </a:moveTo>
                <a:lnTo>
                  <a:pt x="0" y="1188719"/>
                </a:lnTo>
                <a:lnTo>
                  <a:pt x="0" y="1195069"/>
                </a:lnTo>
                <a:lnTo>
                  <a:pt x="26670" y="1195069"/>
                </a:lnTo>
                <a:lnTo>
                  <a:pt x="26670" y="1188719"/>
                </a:lnTo>
                <a:close/>
              </a:path>
              <a:path w="26670" h="2994659">
                <a:moveTo>
                  <a:pt x="26670" y="1177289"/>
                </a:moveTo>
                <a:lnTo>
                  <a:pt x="0" y="1177289"/>
                </a:lnTo>
                <a:lnTo>
                  <a:pt x="0" y="1187449"/>
                </a:lnTo>
                <a:lnTo>
                  <a:pt x="26670" y="1187449"/>
                </a:lnTo>
                <a:lnTo>
                  <a:pt x="26670" y="1177289"/>
                </a:lnTo>
                <a:close/>
              </a:path>
              <a:path w="26670" h="2994659">
                <a:moveTo>
                  <a:pt x="26670" y="1169669"/>
                </a:moveTo>
                <a:lnTo>
                  <a:pt x="0" y="1169669"/>
                </a:lnTo>
                <a:lnTo>
                  <a:pt x="0" y="1176019"/>
                </a:lnTo>
                <a:lnTo>
                  <a:pt x="26670" y="1176019"/>
                </a:lnTo>
                <a:lnTo>
                  <a:pt x="26670" y="1169669"/>
                </a:lnTo>
                <a:close/>
              </a:path>
              <a:path w="26670" h="2994659">
                <a:moveTo>
                  <a:pt x="26670" y="1158239"/>
                </a:moveTo>
                <a:lnTo>
                  <a:pt x="0" y="1158239"/>
                </a:lnTo>
                <a:lnTo>
                  <a:pt x="0" y="1168399"/>
                </a:lnTo>
                <a:lnTo>
                  <a:pt x="26670" y="1168399"/>
                </a:lnTo>
                <a:lnTo>
                  <a:pt x="26670" y="1158239"/>
                </a:lnTo>
                <a:close/>
              </a:path>
              <a:path w="26670" h="2994659">
                <a:moveTo>
                  <a:pt x="26670" y="1150619"/>
                </a:moveTo>
                <a:lnTo>
                  <a:pt x="0" y="1150619"/>
                </a:lnTo>
                <a:lnTo>
                  <a:pt x="0" y="1156969"/>
                </a:lnTo>
                <a:lnTo>
                  <a:pt x="26670" y="1156969"/>
                </a:lnTo>
                <a:lnTo>
                  <a:pt x="26670" y="1150619"/>
                </a:lnTo>
                <a:close/>
              </a:path>
              <a:path w="26670" h="2994659">
                <a:moveTo>
                  <a:pt x="26670" y="1139189"/>
                </a:moveTo>
                <a:lnTo>
                  <a:pt x="0" y="1139189"/>
                </a:lnTo>
                <a:lnTo>
                  <a:pt x="0" y="1149349"/>
                </a:lnTo>
                <a:lnTo>
                  <a:pt x="26670" y="1149349"/>
                </a:lnTo>
                <a:lnTo>
                  <a:pt x="26670" y="1139189"/>
                </a:lnTo>
                <a:close/>
              </a:path>
              <a:path w="26670" h="2994659">
                <a:moveTo>
                  <a:pt x="26670" y="1131569"/>
                </a:moveTo>
                <a:lnTo>
                  <a:pt x="0" y="1131569"/>
                </a:lnTo>
                <a:lnTo>
                  <a:pt x="0" y="1137919"/>
                </a:lnTo>
                <a:lnTo>
                  <a:pt x="26670" y="1137919"/>
                </a:lnTo>
                <a:lnTo>
                  <a:pt x="26670" y="1131569"/>
                </a:lnTo>
                <a:close/>
              </a:path>
              <a:path w="26670" h="2994659">
                <a:moveTo>
                  <a:pt x="26670" y="1120139"/>
                </a:moveTo>
                <a:lnTo>
                  <a:pt x="0" y="1120139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20139"/>
                </a:lnTo>
                <a:close/>
              </a:path>
              <a:path w="26670" h="2994659">
                <a:moveTo>
                  <a:pt x="26670" y="1112519"/>
                </a:moveTo>
                <a:lnTo>
                  <a:pt x="0" y="1112519"/>
                </a:lnTo>
                <a:lnTo>
                  <a:pt x="0" y="1118869"/>
                </a:lnTo>
                <a:lnTo>
                  <a:pt x="26670" y="1118869"/>
                </a:lnTo>
                <a:lnTo>
                  <a:pt x="26670" y="1112519"/>
                </a:lnTo>
                <a:close/>
              </a:path>
              <a:path w="26670" h="2994659">
                <a:moveTo>
                  <a:pt x="26670" y="1101089"/>
                </a:moveTo>
                <a:lnTo>
                  <a:pt x="0" y="1101089"/>
                </a:lnTo>
                <a:lnTo>
                  <a:pt x="0" y="1111249"/>
                </a:lnTo>
                <a:lnTo>
                  <a:pt x="26670" y="1111249"/>
                </a:lnTo>
                <a:lnTo>
                  <a:pt x="26670" y="1101089"/>
                </a:lnTo>
                <a:close/>
              </a:path>
              <a:path w="26670" h="2994659">
                <a:moveTo>
                  <a:pt x="26670" y="1093469"/>
                </a:moveTo>
                <a:lnTo>
                  <a:pt x="0" y="1093469"/>
                </a:lnTo>
                <a:lnTo>
                  <a:pt x="0" y="1099819"/>
                </a:lnTo>
                <a:lnTo>
                  <a:pt x="26670" y="1099819"/>
                </a:lnTo>
                <a:lnTo>
                  <a:pt x="26670" y="1093469"/>
                </a:lnTo>
                <a:close/>
              </a:path>
              <a:path w="26670" h="2994659">
                <a:moveTo>
                  <a:pt x="26670" y="1082039"/>
                </a:moveTo>
                <a:lnTo>
                  <a:pt x="0" y="1082039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2039"/>
                </a:lnTo>
                <a:close/>
              </a:path>
              <a:path w="26670" h="2994659">
                <a:moveTo>
                  <a:pt x="26670" y="1068069"/>
                </a:moveTo>
                <a:lnTo>
                  <a:pt x="0" y="1068069"/>
                </a:lnTo>
                <a:lnTo>
                  <a:pt x="0" y="1080769"/>
                </a:lnTo>
                <a:lnTo>
                  <a:pt x="26670" y="1080769"/>
                </a:lnTo>
                <a:lnTo>
                  <a:pt x="26670" y="1068069"/>
                </a:lnTo>
                <a:close/>
              </a:path>
              <a:path w="26670" h="2994659">
                <a:moveTo>
                  <a:pt x="26670" y="1056639"/>
                </a:moveTo>
                <a:lnTo>
                  <a:pt x="0" y="1056639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56639"/>
                </a:lnTo>
                <a:close/>
              </a:path>
              <a:path w="26670" h="2994659">
                <a:moveTo>
                  <a:pt x="26670" y="1049019"/>
                </a:moveTo>
                <a:lnTo>
                  <a:pt x="0" y="1049019"/>
                </a:lnTo>
                <a:lnTo>
                  <a:pt x="0" y="1055369"/>
                </a:lnTo>
                <a:lnTo>
                  <a:pt x="26670" y="1055369"/>
                </a:lnTo>
                <a:lnTo>
                  <a:pt x="26670" y="1049019"/>
                </a:lnTo>
                <a:close/>
              </a:path>
              <a:path w="26670" h="2994659">
                <a:moveTo>
                  <a:pt x="26670" y="1037589"/>
                </a:moveTo>
                <a:lnTo>
                  <a:pt x="0" y="1037589"/>
                </a:lnTo>
                <a:lnTo>
                  <a:pt x="0" y="1047749"/>
                </a:lnTo>
                <a:lnTo>
                  <a:pt x="26670" y="1047749"/>
                </a:lnTo>
                <a:lnTo>
                  <a:pt x="26670" y="1037589"/>
                </a:lnTo>
                <a:close/>
              </a:path>
              <a:path w="26670" h="2994659">
                <a:moveTo>
                  <a:pt x="26670" y="1029969"/>
                </a:moveTo>
                <a:lnTo>
                  <a:pt x="0" y="1029969"/>
                </a:lnTo>
                <a:lnTo>
                  <a:pt x="0" y="1036319"/>
                </a:lnTo>
                <a:lnTo>
                  <a:pt x="26670" y="1036319"/>
                </a:lnTo>
                <a:lnTo>
                  <a:pt x="26670" y="1029969"/>
                </a:lnTo>
                <a:close/>
              </a:path>
              <a:path w="26670" h="2994659">
                <a:moveTo>
                  <a:pt x="26670" y="1018539"/>
                </a:moveTo>
                <a:lnTo>
                  <a:pt x="0" y="1018539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18539"/>
                </a:lnTo>
                <a:close/>
              </a:path>
              <a:path w="26670" h="2994659">
                <a:moveTo>
                  <a:pt x="26670" y="1010919"/>
                </a:moveTo>
                <a:lnTo>
                  <a:pt x="0" y="1010919"/>
                </a:lnTo>
                <a:lnTo>
                  <a:pt x="0" y="1017269"/>
                </a:lnTo>
                <a:lnTo>
                  <a:pt x="26670" y="1017269"/>
                </a:lnTo>
                <a:lnTo>
                  <a:pt x="26670" y="1010919"/>
                </a:lnTo>
                <a:close/>
              </a:path>
              <a:path w="26670" h="2994659">
                <a:moveTo>
                  <a:pt x="26670" y="999489"/>
                </a:moveTo>
                <a:lnTo>
                  <a:pt x="0" y="999489"/>
                </a:lnTo>
                <a:lnTo>
                  <a:pt x="0" y="1009650"/>
                </a:lnTo>
                <a:lnTo>
                  <a:pt x="26670" y="1009650"/>
                </a:lnTo>
                <a:lnTo>
                  <a:pt x="26670" y="999489"/>
                </a:lnTo>
                <a:close/>
              </a:path>
              <a:path w="26670" h="2994659">
                <a:moveTo>
                  <a:pt x="26670" y="991869"/>
                </a:moveTo>
                <a:lnTo>
                  <a:pt x="0" y="991869"/>
                </a:lnTo>
                <a:lnTo>
                  <a:pt x="0" y="998219"/>
                </a:lnTo>
                <a:lnTo>
                  <a:pt x="26670" y="998219"/>
                </a:lnTo>
                <a:lnTo>
                  <a:pt x="26670" y="991869"/>
                </a:lnTo>
                <a:close/>
              </a:path>
              <a:path w="26670" h="2994659">
                <a:moveTo>
                  <a:pt x="26670" y="980439"/>
                </a:moveTo>
                <a:lnTo>
                  <a:pt x="0" y="98043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0439"/>
                </a:lnTo>
                <a:close/>
              </a:path>
              <a:path w="26670" h="2994659">
                <a:moveTo>
                  <a:pt x="26670" y="972819"/>
                </a:moveTo>
                <a:lnTo>
                  <a:pt x="0" y="972819"/>
                </a:lnTo>
                <a:lnTo>
                  <a:pt x="0" y="979169"/>
                </a:lnTo>
                <a:lnTo>
                  <a:pt x="26670" y="979169"/>
                </a:lnTo>
                <a:lnTo>
                  <a:pt x="26670" y="972819"/>
                </a:lnTo>
                <a:close/>
              </a:path>
              <a:path w="26670" h="2994659">
                <a:moveTo>
                  <a:pt x="26670" y="970279"/>
                </a:moveTo>
                <a:lnTo>
                  <a:pt x="0" y="970279"/>
                </a:lnTo>
                <a:lnTo>
                  <a:pt x="0" y="971549"/>
                </a:lnTo>
                <a:lnTo>
                  <a:pt x="26670" y="971549"/>
                </a:lnTo>
                <a:lnTo>
                  <a:pt x="26670" y="970279"/>
                </a:lnTo>
                <a:close/>
              </a:path>
              <a:path w="26670" h="2994659">
                <a:moveTo>
                  <a:pt x="26670" y="1540509"/>
                </a:moveTo>
                <a:lnTo>
                  <a:pt x="0" y="1540509"/>
                </a:lnTo>
                <a:lnTo>
                  <a:pt x="0" y="1629409"/>
                </a:lnTo>
                <a:lnTo>
                  <a:pt x="26670" y="1629409"/>
                </a:lnTo>
                <a:lnTo>
                  <a:pt x="26670" y="1540509"/>
                </a:lnTo>
                <a:close/>
              </a:path>
              <a:path w="26670" h="2994659">
                <a:moveTo>
                  <a:pt x="26670" y="2142489"/>
                </a:moveTo>
                <a:lnTo>
                  <a:pt x="0" y="2142489"/>
                </a:lnTo>
                <a:lnTo>
                  <a:pt x="0" y="2150109"/>
                </a:lnTo>
                <a:lnTo>
                  <a:pt x="26670" y="2150109"/>
                </a:lnTo>
                <a:lnTo>
                  <a:pt x="26670" y="2142489"/>
                </a:lnTo>
                <a:close/>
              </a:path>
              <a:path w="26670" h="2994659">
                <a:moveTo>
                  <a:pt x="26670" y="1714499"/>
                </a:moveTo>
                <a:lnTo>
                  <a:pt x="0" y="1714499"/>
                </a:lnTo>
                <a:lnTo>
                  <a:pt x="0" y="2141219"/>
                </a:lnTo>
                <a:lnTo>
                  <a:pt x="26670" y="2141219"/>
                </a:lnTo>
                <a:lnTo>
                  <a:pt x="26670" y="1714499"/>
                </a:lnTo>
                <a:close/>
              </a:path>
              <a:path w="26670" h="2994659">
                <a:moveTo>
                  <a:pt x="26670" y="1695449"/>
                </a:moveTo>
                <a:lnTo>
                  <a:pt x="0" y="1695449"/>
                </a:lnTo>
                <a:lnTo>
                  <a:pt x="0" y="1713229"/>
                </a:lnTo>
                <a:lnTo>
                  <a:pt x="26670" y="1713229"/>
                </a:lnTo>
                <a:lnTo>
                  <a:pt x="26670" y="1695449"/>
                </a:lnTo>
                <a:close/>
              </a:path>
              <a:path w="26670" h="2994659">
                <a:moveTo>
                  <a:pt x="26670" y="1676399"/>
                </a:moveTo>
                <a:lnTo>
                  <a:pt x="0" y="1676399"/>
                </a:lnTo>
                <a:lnTo>
                  <a:pt x="0" y="1694179"/>
                </a:lnTo>
                <a:lnTo>
                  <a:pt x="26670" y="1694179"/>
                </a:lnTo>
                <a:lnTo>
                  <a:pt x="26670" y="1676399"/>
                </a:lnTo>
                <a:close/>
              </a:path>
              <a:path w="26670" h="2994659">
                <a:moveTo>
                  <a:pt x="26670" y="1653539"/>
                </a:moveTo>
                <a:lnTo>
                  <a:pt x="0" y="1653539"/>
                </a:lnTo>
                <a:lnTo>
                  <a:pt x="0" y="1675129"/>
                </a:lnTo>
                <a:lnTo>
                  <a:pt x="26670" y="1675129"/>
                </a:lnTo>
                <a:lnTo>
                  <a:pt x="26670" y="1653539"/>
                </a:lnTo>
                <a:close/>
              </a:path>
              <a:path w="26670" h="2994659">
                <a:moveTo>
                  <a:pt x="26670" y="1634489"/>
                </a:moveTo>
                <a:lnTo>
                  <a:pt x="0" y="163448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34489"/>
                </a:lnTo>
                <a:close/>
              </a:path>
              <a:path w="26670" h="2994659">
                <a:moveTo>
                  <a:pt x="26670" y="1630679"/>
                </a:moveTo>
                <a:lnTo>
                  <a:pt x="0" y="1630679"/>
                </a:lnTo>
                <a:lnTo>
                  <a:pt x="0" y="1633219"/>
                </a:lnTo>
                <a:lnTo>
                  <a:pt x="26670" y="1633219"/>
                </a:lnTo>
                <a:lnTo>
                  <a:pt x="26670" y="1630679"/>
                </a:lnTo>
                <a:close/>
              </a:path>
              <a:path w="26670" h="2994659">
                <a:moveTo>
                  <a:pt x="26670" y="2150109"/>
                </a:moveTo>
                <a:lnTo>
                  <a:pt x="0" y="2150109"/>
                </a:lnTo>
                <a:lnTo>
                  <a:pt x="0" y="2604769"/>
                </a:lnTo>
                <a:lnTo>
                  <a:pt x="26670" y="2604769"/>
                </a:lnTo>
                <a:lnTo>
                  <a:pt x="26670" y="2150109"/>
                </a:lnTo>
                <a:close/>
              </a:path>
              <a:path w="26670" h="2994659">
                <a:moveTo>
                  <a:pt x="26670" y="2604769"/>
                </a:moveTo>
                <a:lnTo>
                  <a:pt x="0" y="2604769"/>
                </a:lnTo>
                <a:lnTo>
                  <a:pt x="0" y="2993389"/>
                </a:lnTo>
                <a:lnTo>
                  <a:pt x="25400" y="2993389"/>
                </a:lnTo>
                <a:lnTo>
                  <a:pt x="25400" y="2994659"/>
                </a:lnTo>
                <a:lnTo>
                  <a:pt x="26670" y="2994659"/>
                </a:lnTo>
                <a:lnTo>
                  <a:pt x="26670" y="2604769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9077959" y="3834129"/>
            <a:ext cx="27940" cy="3011170"/>
          </a:xfrm>
          <a:custGeom>
            <a:avLst/>
            <a:gdLst/>
            <a:ahLst/>
            <a:cxnLst/>
            <a:rect l="l" t="t" r="r" b="b"/>
            <a:pathLst>
              <a:path w="27940" h="3011170">
                <a:moveTo>
                  <a:pt x="1270" y="0"/>
                </a:moveTo>
                <a:lnTo>
                  <a:pt x="0" y="0"/>
                </a:lnTo>
                <a:lnTo>
                  <a:pt x="0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90" y="6350"/>
                </a:lnTo>
                <a:lnTo>
                  <a:pt x="8890" y="5079"/>
                </a:lnTo>
                <a:lnTo>
                  <a:pt x="7620" y="5079"/>
                </a:lnTo>
                <a:lnTo>
                  <a:pt x="7620" y="3809"/>
                </a:lnTo>
                <a:lnTo>
                  <a:pt x="5080" y="3809"/>
                </a:lnTo>
                <a:lnTo>
                  <a:pt x="5080" y="2539"/>
                </a:lnTo>
                <a:lnTo>
                  <a:pt x="2540" y="2539"/>
                </a:lnTo>
                <a:lnTo>
                  <a:pt x="2540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7940" h="3011170">
                <a:moveTo>
                  <a:pt x="17780" y="10159"/>
                </a:moveTo>
                <a:lnTo>
                  <a:pt x="0" y="10159"/>
                </a:lnTo>
                <a:lnTo>
                  <a:pt x="0" y="35559"/>
                </a:lnTo>
                <a:lnTo>
                  <a:pt x="27940" y="35559"/>
                </a:lnTo>
                <a:lnTo>
                  <a:pt x="27940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30" y="15239"/>
                </a:lnTo>
                <a:lnTo>
                  <a:pt x="24130" y="13969"/>
                </a:lnTo>
                <a:lnTo>
                  <a:pt x="21590" y="13969"/>
                </a:lnTo>
                <a:lnTo>
                  <a:pt x="21590" y="12699"/>
                </a:lnTo>
                <a:lnTo>
                  <a:pt x="19050" y="12699"/>
                </a:lnTo>
                <a:lnTo>
                  <a:pt x="19050" y="11429"/>
                </a:lnTo>
                <a:lnTo>
                  <a:pt x="17780" y="11429"/>
                </a:lnTo>
                <a:lnTo>
                  <a:pt x="17780" y="10159"/>
                </a:lnTo>
                <a:close/>
              </a:path>
              <a:path w="27940" h="3011170">
                <a:moveTo>
                  <a:pt x="27940" y="35560"/>
                </a:moveTo>
                <a:lnTo>
                  <a:pt x="0" y="35560"/>
                </a:lnTo>
                <a:lnTo>
                  <a:pt x="0" y="40639"/>
                </a:lnTo>
                <a:lnTo>
                  <a:pt x="27940" y="40639"/>
                </a:lnTo>
                <a:lnTo>
                  <a:pt x="27940" y="35560"/>
                </a:lnTo>
                <a:close/>
              </a:path>
              <a:path w="27940" h="3011170">
                <a:moveTo>
                  <a:pt x="27940" y="40639"/>
                </a:moveTo>
                <a:lnTo>
                  <a:pt x="0" y="40639"/>
                </a:lnTo>
                <a:lnTo>
                  <a:pt x="0" y="46989"/>
                </a:lnTo>
                <a:lnTo>
                  <a:pt x="27940" y="46989"/>
                </a:lnTo>
                <a:lnTo>
                  <a:pt x="27940" y="40639"/>
                </a:lnTo>
                <a:close/>
              </a:path>
              <a:path w="27940" h="3011170">
                <a:moveTo>
                  <a:pt x="27940" y="46989"/>
                </a:moveTo>
                <a:lnTo>
                  <a:pt x="0" y="46989"/>
                </a:lnTo>
                <a:lnTo>
                  <a:pt x="0" y="53339"/>
                </a:lnTo>
                <a:lnTo>
                  <a:pt x="27940" y="53339"/>
                </a:lnTo>
                <a:lnTo>
                  <a:pt x="27940" y="46989"/>
                </a:lnTo>
                <a:close/>
              </a:path>
              <a:path w="27940" h="3011170">
                <a:moveTo>
                  <a:pt x="27940" y="53340"/>
                </a:moveTo>
                <a:lnTo>
                  <a:pt x="0" y="53340"/>
                </a:lnTo>
                <a:lnTo>
                  <a:pt x="0" y="80009"/>
                </a:lnTo>
                <a:lnTo>
                  <a:pt x="27940" y="80009"/>
                </a:lnTo>
                <a:lnTo>
                  <a:pt x="27940" y="53340"/>
                </a:lnTo>
                <a:close/>
              </a:path>
              <a:path w="27940" h="3011170">
                <a:moveTo>
                  <a:pt x="27940" y="80010"/>
                </a:moveTo>
                <a:lnTo>
                  <a:pt x="0" y="80010"/>
                </a:lnTo>
                <a:lnTo>
                  <a:pt x="0" y="97789"/>
                </a:lnTo>
                <a:lnTo>
                  <a:pt x="27940" y="97789"/>
                </a:lnTo>
                <a:lnTo>
                  <a:pt x="27940" y="80010"/>
                </a:lnTo>
                <a:close/>
              </a:path>
              <a:path w="27940" h="3011170">
                <a:moveTo>
                  <a:pt x="27940" y="97789"/>
                </a:moveTo>
                <a:lnTo>
                  <a:pt x="0" y="97789"/>
                </a:lnTo>
                <a:lnTo>
                  <a:pt x="0" y="105409"/>
                </a:lnTo>
                <a:lnTo>
                  <a:pt x="27940" y="105409"/>
                </a:lnTo>
                <a:lnTo>
                  <a:pt x="27940" y="97789"/>
                </a:lnTo>
                <a:close/>
              </a:path>
              <a:path w="27940" h="3011170">
                <a:moveTo>
                  <a:pt x="27940" y="105410"/>
                </a:moveTo>
                <a:lnTo>
                  <a:pt x="0" y="105410"/>
                </a:lnTo>
                <a:lnTo>
                  <a:pt x="0" y="118109"/>
                </a:lnTo>
                <a:lnTo>
                  <a:pt x="27940" y="118109"/>
                </a:lnTo>
                <a:lnTo>
                  <a:pt x="27940" y="105410"/>
                </a:lnTo>
                <a:close/>
              </a:path>
              <a:path w="27940" h="3011170">
                <a:moveTo>
                  <a:pt x="27940" y="118110"/>
                </a:moveTo>
                <a:lnTo>
                  <a:pt x="0" y="118110"/>
                </a:lnTo>
                <a:lnTo>
                  <a:pt x="0" y="124459"/>
                </a:lnTo>
                <a:lnTo>
                  <a:pt x="27940" y="124459"/>
                </a:lnTo>
                <a:lnTo>
                  <a:pt x="27940" y="118110"/>
                </a:lnTo>
                <a:close/>
              </a:path>
              <a:path w="27940" h="3011170">
                <a:moveTo>
                  <a:pt x="27940" y="124460"/>
                </a:moveTo>
                <a:lnTo>
                  <a:pt x="0" y="124460"/>
                </a:lnTo>
                <a:lnTo>
                  <a:pt x="0" y="167639"/>
                </a:lnTo>
                <a:lnTo>
                  <a:pt x="27940" y="167639"/>
                </a:lnTo>
                <a:lnTo>
                  <a:pt x="27940" y="124460"/>
                </a:lnTo>
                <a:close/>
              </a:path>
              <a:path w="27940" h="3011170">
                <a:moveTo>
                  <a:pt x="27940" y="167640"/>
                </a:moveTo>
                <a:lnTo>
                  <a:pt x="0" y="167640"/>
                </a:lnTo>
                <a:lnTo>
                  <a:pt x="0" y="175259"/>
                </a:lnTo>
                <a:lnTo>
                  <a:pt x="27940" y="175259"/>
                </a:lnTo>
                <a:lnTo>
                  <a:pt x="27940" y="167640"/>
                </a:lnTo>
                <a:close/>
              </a:path>
              <a:path w="27940" h="3011170">
                <a:moveTo>
                  <a:pt x="27940" y="175259"/>
                </a:moveTo>
                <a:lnTo>
                  <a:pt x="0" y="175259"/>
                </a:lnTo>
                <a:lnTo>
                  <a:pt x="0" y="181609"/>
                </a:lnTo>
                <a:lnTo>
                  <a:pt x="27940" y="181609"/>
                </a:lnTo>
                <a:lnTo>
                  <a:pt x="27940" y="175259"/>
                </a:lnTo>
                <a:close/>
              </a:path>
              <a:path w="27940" h="3011170">
                <a:moveTo>
                  <a:pt x="27940" y="181609"/>
                </a:moveTo>
                <a:lnTo>
                  <a:pt x="0" y="181609"/>
                </a:lnTo>
                <a:lnTo>
                  <a:pt x="0" y="218439"/>
                </a:lnTo>
                <a:lnTo>
                  <a:pt x="27940" y="218439"/>
                </a:lnTo>
                <a:lnTo>
                  <a:pt x="27940" y="181609"/>
                </a:lnTo>
                <a:close/>
              </a:path>
              <a:path w="27940" h="3011170">
                <a:moveTo>
                  <a:pt x="27940" y="218439"/>
                </a:moveTo>
                <a:lnTo>
                  <a:pt x="0" y="218439"/>
                </a:lnTo>
                <a:lnTo>
                  <a:pt x="0" y="224789"/>
                </a:lnTo>
                <a:lnTo>
                  <a:pt x="27940" y="224789"/>
                </a:lnTo>
                <a:lnTo>
                  <a:pt x="27940" y="218439"/>
                </a:lnTo>
                <a:close/>
              </a:path>
              <a:path w="27940" h="3011170">
                <a:moveTo>
                  <a:pt x="27940" y="224789"/>
                </a:moveTo>
                <a:lnTo>
                  <a:pt x="0" y="224789"/>
                </a:lnTo>
                <a:lnTo>
                  <a:pt x="0" y="256539"/>
                </a:lnTo>
                <a:lnTo>
                  <a:pt x="27940" y="256539"/>
                </a:lnTo>
                <a:lnTo>
                  <a:pt x="27940" y="224789"/>
                </a:lnTo>
                <a:close/>
              </a:path>
              <a:path w="27940" h="3011170">
                <a:moveTo>
                  <a:pt x="27940" y="256539"/>
                </a:moveTo>
                <a:lnTo>
                  <a:pt x="0" y="256539"/>
                </a:lnTo>
                <a:lnTo>
                  <a:pt x="0" y="262889"/>
                </a:lnTo>
                <a:lnTo>
                  <a:pt x="27940" y="262889"/>
                </a:lnTo>
                <a:lnTo>
                  <a:pt x="27940" y="256539"/>
                </a:lnTo>
                <a:close/>
              </a:path>
              <a:path w="27940" h="3011170">
                <a:moveTo>
                  <a:pt x="27940" y="262889"/>
                </a:moveTo>
                <a:lnTo>
                  <a:pt x="0" y="262889"/>
                </a:lnTo>
                <a:lnTo>
                  <a:pt x="0" y="270509"/>
                </a:lnTo>
                <a:lnTo>
                  <a:pt x="27940" y="270509"/>
                </a:lnTo>
                <a:lnTo>
                  <a:pt x="27940" y="262889"/>
                </a:lnTo>
                <a:close/>
              </a:path>
              <a:path w="27940" h="3011170">
                <a:moveTo>
                  <a:pt x="27940" y="270509"/>
                </a:moveTo>
                <a:lnTo>
                  <a:pt x="0" y="270509"/>
                </a:lnTo>
                <a:lnTo>
                  <a:pt x="0" y="308609"/>
                </a:lnTo>
                <a:lnTo>
                  <a:pt x="27940" y="308609"/>
                </a:lnTo>
                <a:lnTo>
                  <a:pt x="27940" y="270509"/>
                </a:lnTo>
                <a:close/>
              </a:path>
              <a:path w="27940" h="3011170">
                <a:moveTo>
                  <a:pt x="27940" y="308609"/>
                </a:moveTo>
                <a:lnTo>
                  <a:pt x="0" y="308609"/>
                </a:lnTo>
                <a:lnTo>
                  <a:pt x="0" y="313689"/>
                </a:lnTo>
                <a:lnTo>
                  <a:pt x="27940" y="313689"/>
                </a:lnTo>
                <a:lnTo>
                  <a:pt x="27940" y="308609"/>
                </a:lnTo>
                <a:close/>
              </a:path>
              <a:path w="27940" h="3011170">
                <a:moveTo>
                  <a:pt x="27940" y="313690"/>
                </a:moveTo>
                <a:lnTo>
                  <a:pt x="0" y="313690"/>
                </a:lnTo>
                <a:lnTo>
                  <a:pt x="0" y="339089"/>
                </a:lnTo>
                <a:lnTo>
                  <a:pt x="27940" y="339089"/>
                </a:lnTo>
                <a:lnTo>
                  <a:pt x="27940" y="313690"/>
                </a:lnTo>
                <a:close/>
              </a:path>
              <a:path w="27940" h="3011170">
                <a:moveTo>
                  <a:pt x="27940" y="339089"/>
                </a:moveTo>
                <a:lnTo>
                  <a:pt x="0" y="339089"/>
                </a:lnTo>
                <a:lnTo>
                  <a:pt x="0" y="408939"/>
                </a:lnTo>
                <a:lnTo>
                  <a:pt x="27940" y="408939"/>
                </a:lnTo>
                <a:lnTo>
                  <a:pt x="27940" y="339089"/>
                </a:lnTo>
                <a:close/>
              </a:path>
              <a:path w="27940" h="3011170">
                <a:moveTo>
                  <a:pt x="27940" y="408940"/>
                </a:moveTo>
                <a:lnTo>
                  <a:pt x="0" y="408940"/>
                </a:lnTo>
                <a:lnTo>
                  <a:pt x="0" y="415289"/>
                </a:lnTo>
                <a:lnTo>
                  <a:pt x="27940" y="415289"/>
                </a:lnTo>
                <a:lnTo>
                  <a:pt x="27940" y="408940"/>
                </a:lnTo>
                <a:close/>
              </a:path>
              <a:path w="27940" h="3011170">
                <a:moveTo>
                  <a:pt x="27940" y="415289"/>
                </a:moveTo>
                <a:lnTo>
                  <a:pt x="0" y="415289"/>
                </a:lnTo>
                <a:lnTo>
                  <a:pt x="0" y="422909"/>
                </a:lnTo>
                <a:lnTo>
                  <a:pt x="27940" y="422909"/>
                </a:lnTo>
                <a:lnTo>
                  <a:pt x="27940" y="415289"/>
                </a:lnTo>
                <a:close/>
              </a:path>
              <a:path w="27940" h="3011170">
                <a:moveTo>
                  <a:pt x="27940" y="422909"/>
                </a:moveTo>
                <a:lnTo>
                  <a:pt x="0" y="422909"/>
                </a:lnTo>
                <a:lnTo>
                  <a:pt x="0" y="434339"/>
                </a:lnTo>
                <a:lnTo>
                  <a:pt x="27940" y="434339"/>
                </a:lnTo>
                <a:lnTo>
                  <a:pt x="27940" y="422909"/>
                </a:lnTo>
                <a:close/>
              </a:path>
              <a:path w="27940" h="3011170">
                <a:moveTo>
                  <a:pt x="27940" y="434340"/>
                </a:moveTo>
                <a:lnTo>
                  <a:pt x="0" y="434340"/>
                </a:lnTo>
                <a:lnTo>
                  <a:pt x="0" y="461009"/>
                </a:lnTo>
                <a:lnTo>
                  <a:pt x="27940" y="461009"/>
                </a:lnTo>
                <a:lnTo>
                  <a:pt x="27940" y="434340"/>
                </a:lnTo>
                <a:close/>
              </a:path>
              <a:path w="27940" h="3011170">
                <a:moveTo>
                  <a:pt x="27940" y="461009"/>
                </a:moveTo>
                <a:lnTo>
                  <a:pt x="0" y="461009"/>
                </a:lnTo>
                <a:lnTo>
                  <a:pt x="0" y="537209"/>
                </a:lnTo>
                <a:lnTo>
                  <a:pt x="27940" y="537209"/>
                </a:lnTo>
                <a:lnTo>
                  <a:pt x="27940" y="461009"/>
                </a:lnTo>
                <a:close/>
              </a:path>
              <a:path w="27940" h="3011170">
                <a:moveTo>
                  <a:pt x="27940" y="537210"/>
                </a:moveTo>
                <a:lnTo>
                  <a:pt x="0" y="537210"/>
                </a:lnTo>
                <a:lnTo>
                  <a:pt x="0" y="683259"/>
                </a:lnTo>
                <a:lnTo>
                  <a:pt x="27940" y="683259"/>
                </a:lnTo>
                <a:lnTo>
                  <a:pt x="27940" y="537210"/>
                </a:lnTo>
                <a:close/>
              </a:path>
              <a:path w="27940" h="3011170">
                <a:moveTo>
                  <a:pt x="27940" y="683260"/>
                </a:moveTo>
                <a:lnTo>
                  <a:pt x="0" y="683260"/>
                </a:lnTo>
                <a:lnTo>
                  <a:pt x="0" y="707389"/>
                </a:lnTo>
                <a:lnTo>
                  <a:pt x="27940" y="707389"/>
                </a:lnTo>
                <a:lnTo>
                  <a:pt x="27940" y="683260"/>
                </a:lnTo>
                <a:close/>
              </a:path>
              <a:path w="27940" h="3011170">
                <a:moveTo>
                  <a:pt x="27940" y="707390"/>
                </a:moveTo>
                <a:lnTo>
                  <a:pt x="0" y="707390"/>
                </a:lnTo>
                <a:lnTo>
                  <a:pt x="0" y="759459"/>
                </a:lnTo>
                <a:lnTo>
                  <a:pt x="27940" y="759459"/>
                </a:lnTo>
                <a:lnTo>
                  <a:pt x="27940" y="707390"/>
                </a:lnTo>
                <a:close/>
              </a:path>
              <a:path w="27940" h="3011170">
                <a:moveTo>
                  <a:pt x="27940" y="759459"/>
                </a:moveTo>
                <a:lnTo>
                  <a:pt x="0" y="759459"/>
                </a:lnTo>
                <a:lnTo>
                  <a:pt x="0" y="777239"/>
                </a:lnTo>
                <a:lnTo>
                  <a:pt x="27940" y="777239"/>
                </a:lnTo>
                <a:lnTo>
                  <a:pt x="27940" y="759459"/>
                </a:lnTo>
                <a:close/>
              </a:path>
              <a:path w="27940" h="3011170">
                <a:moveTo>
                  <a:pt x="27940" y="777240"/>
                </a:moveTo>
                <a:lnTo>
                  <a:pt x="0" y="777240"/>
                </a:lnTo>
                <a:lnTo>
                  <a:pt x="0" y="789939"/>
                </a:lnTo>
                <a:lnTo>
                  <a:pt x="27940" y="789939"/>
                </a:lnTo>
                <a:lnTo>
                  <a:pt x="27940" y="777240"/>
                </a:lnTo>
                <a:close/>
              </a:path>
              <a:path w="27940" h="3011170">
                <a:moveTo>
                  <a:pt x="27940" y="789940"/>
                </a:moveTo>
                <a:lnTo>
                  <a:pt x="0" y="789940"/>
                </a:lnTo>
                <a:lnTo>
                  <a:pt x="0" y="816609"/>
                </a:lnTo>
                <a:lnTo>
                  <a:pt x="27940" y="816609"/>
                </a:lnTo>
                <a:lnTo>
                  <a:pt x="27940" y="789940"/>
                </a:lnTo>
                <a:close/>
              </a:path>
              <a:path w="27940" h="3011170">
                <a:moveTo>
                  <a:pt x="27940" y="816610"/>
                </a:moveTo>
                <a:lnTo>
                  <a:pt x="0" y="816610"/>
                </a:lnTo>
                <a:lnTo>
                  <a:pt x="0" y="847089"/>
                </a:lnTo>
                <a:lnTo>
                  <a:pt x="27940" y="847089"/>
                </a:lnTo>
                <a:lnTo>
                  <a:pt x="27940" y="816610"/>
                </a:lnTo>
                <a:close/>
              </a:path>
              <a:path w="27940" h="3011170">
                <a:moveTo>
                  <a:pt x="27940" y="847089"/>
                </a:moveTo>
                <a:lnTo>
                  <a:pt x="0" y="847089"/>
                </a:lnTo>
                <a:lnTo>
                  <a:pt x="0" y="853439"/>
                </a:lnTo>
                <a:lnTo>
                  <a:pt x="27940" y="853439"/>
                </a:lnTo>
                <a:lnTo>
                  <a:pt x="27940" y="847089"/>
                </a:lnTo>
                <a:close/>
              </a:path>
              <a:path w="27940" h="3011170">
                <a:moveTo>
                  <a:pt x="27940" y="853439"/>
                </a:moveTo>
                <a:lnTo>
                  <a:pt x="0" y="853439"/>
                </a:lnTo>
                <a:lnTo>
                  <a:pt x="0" y="859789"/>
                </a:lnTo>
                <a:lnTo>
                  <a:pt x="27940" y="859789"/>
                </a:lnTo>
                <a:lnTo>
                  <a:pt x="27940" y="853439"/>
                </a:lnTo>
                <a:close/>
              </a:path>
              <a:path w="27940" h="3011170">
                <a:moveTo>
                  <a:pt x="27940" y="859789"/>
                </a:moveTo>
                <a:lnTo>
                  <a:pt x="0" y="859789"/>
                </a:lnTo>
                <a:lnTo>
                  <a:pt x="0" y="892809"/>
                </a:lnTo>
                <a:lnTo>
                  <a:pt x="27940" y="892809"/>
                </a:lnTo>
                <a:lnTo>
                  <a:pt x="27940" y="859789"/>
                </a:lnTo>
                <a:close/>
              </a:path>
              <a:path w="27940" h="3011170">
                <a:moveTo>
                  <a:pt x="27940" y="892809"/>
                </a:moveTo>
                <a:lnTo>
                  <a:pt x="0" y="892809"/>
                </a:lnTo>
                <a:lnTo>
                  <a:pt x="0" y="916939"/>
                </a:lnTo>
                <a:lnTo>
                  <a:pt x="27940" y="916939"/>
                </a:lnTo>
                <a:lnTo>
                  <a:pt x="27940" y="892809"/>
                </a:lnTo>
                <a:close/>
              </a:path>
              <a:path w="27940" h="3011170">
                <a:moveTo>
                  <a:pt x="27940" y="916940"/>
                </a:moveTo>
                <a:lnTo>
                  <a:pt x="0" y="916940"/>
                </a:lnTo>
                <a:lnTo>
                  <a:pt x="0" y="969009"/>
                </a:lnTo>
                <a:lnTo>
                  <a:pt x="27940" y="969009"/>
                </a:lnTo>
                <a:lnTo>
                  <a:pt x="27940" y="916940"/>
                </a:lnTo>
                <a:close/>
              </a:path>
              <a:path w="27940" h="3011170">
                <a:moveTo>
                  <a:pt x="27940" y="969010"/>
                </a:moveTo>
                <a:lnTo>
                  <a:pt x="0" y="969010"/>
                </a:lnTo>
                <a:lnTo>
                  <a:pt x="0" y="986789"/>
                </a:lnTo>
                <a:lnTo>
                  <a:pt x="27940" y="986789"/>
                </a:lnTo>
                <a:lnTo>
                  <a:pt x="27940" y="969010"/>
                </a:lnTo>
                <a:close/>
              </a:path>
              <a:path w="27940" h="3011170">
                <a:moveTo>
                  <a:pt x="27940" y="1290319"/>
                </a:moveTo>
                <a:lnTo>
                  <a:pt x="0" y="1290319"/>
                </a:lnTo>
                <a:lnTo>
                  <a:pt x="0" y="1558289"/>
                </a:lnTo>
                <a:lnTo>
                  <a:pt x="27940" y="1558289"/>
                </a:lnTo>
                <a:lnTo>
                  <a:pt x="27940" y="1290319"/>
                </a:lnTo>
                <a:close/>
              </a:path>
              <a:path w="27940" h="3011170">
                <a:moveTo>
                  <a:pt x="27940" y="1282699"/>
                </a:moveTo>
                <a:lnTo>
                  <a:pt x="0" y="1282699"/>
                </a:lnTo>
                <a:lnTo>
                  <a:pt x="0" y="1289049"/>
                </a:lnTo>
                <a:lnTo>
                  <a:pt x="27940" y="1289049"/>
                </a:lnTo>
                <a:lnTo>
                  <a:pt x="27940" y="1282699"/>
                </a:lnTo>
                <a:close/>
              </a:path>
              <a:path w="27940" h="3011170">
                <a:moveTo>
                  <a:pt x="27940" y="1271269"/>
                </a:moveTo>
                <a:lnTo>
                  <a:pt x="0" y="1271269"/>
                </a:lnTo>
                <a:lnTo>
                  <a:pt x="0" y="1281429"/>
                </a:lnTo>
                <a:lnTo>
                  <a:pt x="27940" y="1281429"/>
                </a:lnTo>
                <a:lnTo>
                  <a:pt x="27940" y="1271269"/>
                </a:lnTo>
                <a:close/>
              </a:path>
              <a:path w="27940" h="3011170">
                <a:moveTo>
                  <a:pt x="27940" y="1263649"/>
                </a:moveTo>
                <a:lnTo>
                  <a:pt x="0" y="1263649"/>
                </a:lnTo>
                <a:lnTo>
                  <a:pt x="0" y="1269999"/>
                </a:lnTo>
                <a:lnTo>
                  <a:pt x="27940" y="1269999"/>
                </a:lnTo>
                <a:lnTo>
                  <a:pt x="27940" y="1263649"/>
                </a:lnTo>
                <a:close/>
              </a:path>
              <a:path w="27940" h="3011170">
                <a:moveTo>
                  <a:pt x="27940" y="1252219"/>
                </a:moveTo>
                <a:lnTo>
                  <a:pt x="0" y="1252219"/>
                </a:lnTo>
                <a:lnTo>
                  <a:pt x="0" y="1262380"/>
                </a:lnTo>
                <a:lnTo>
                  <a:pt x="27940" y="1262380"/>
                </a:lnTo>
                <a:lnTo>
                  <a:pt x="27940" y="1252219"/>
                </a:lnTo>
                <a:close/>
              </a:path>
              <a:path w="27940" h="3011170">
                <a:moveTo>
                  <a:pt x="27940" y="1244599"/>
                </a:moveTo>
                <a:lnTo>
                  <a:pt x="0" y="1244599"/>
                </a:lnTo>
                <a:lnTo>
                  <a:pt x="0" y="1250949"/>
                </a:lnTo>
                <a:lnTo>
                  <a:pt x="27940" y="1250949"/>
                </a:lnTo>
                <a:lnTo>
                  <a:pt x="27940" y="1244599"/>
                </a:lnTo>
                <a:close/>
              </a:path>
              <a:path w="27940" h="3011170">
                <a:moveTo>
                  <a:pt x="27940" y="1233170"/>
                </a:moveTo>
                <a:lnTo>
                  <a:pt x="0" y="1233170"/>
                </a:lnTo>
                <a:lnTo>
                  <a:pt x="0" y="1243329"/>
                </a:lnTo>
                <a:lnTo>
                  <a:pt x="27940" y="1243329"/>
                </a:lnTo>
                <a:lnTo>
                  <a:pt x="27940" y="1233170"/>
                </a:lnTo>
                <a:close/>
              </a:path>
              <a:path w="27940" h="3011170">
                <a:moveTo>
                  <a:pt x="27940" y="1225549"/>
                </a:moveTo>
                <a:lnTo>
                  <a:pt x="0" y="1225549"/>
                </a:lnTo>
                <a:lnTo>
                  <a:pt x="0" y="1231899"/>
                </a:lnTo>
                <a:lnTo>
                  <a:pt x="27940" y="1231899"/>
                </a:lnTo>
                <a:lnTo>
                  <a:pt x="27940" y="1225549"/>
                </a:lnTo>
                <a:close/>
              </a:path>
              <a:path w="27940" h="3011170">
                <a:moveTo>
                  <a:pt x="27940" y="1214119"/>
                </a:moveTo>
                <a:lnTo>
                  <a:pt x="0" y="1214119"/>
                </a:lnTo>
                <a:lnTo>
                  <a:pt x="0" y="1224279"/>
                </a:lnTo>
                <a:lnTo>
                  <a:pt x="27940" y="1224279"/>
                </a:lnTo>
                <a:lnTo>
                  <a:pt x="27940" y="1214119"/>
                </a:lnTo>
                <a:close/>
              </a:path>
              <a:path w="27940" h="3011170">
                <a:moveTo>
                  <a:pt x="27940" y="1206499"/>
                </a:moveTo>
                <a:lnTo>
                  <a:pt x="0" y="1206499"/>
                </a:lnTo>
                <a:lnTo>
                  <a:pt x="0" y="1212849"/>
                </a:lnTo>
                <a:lnTo>
                  <a:pt x="27940" y="1212849"/>
                </a:lnTo>
                <a:lnTo>
                  <a:pt x="27940" y="1206499"/>
                </a:lnTo>
                <a:close/>
              </a:path>
              <a:path w="27940" h="3011170">
                <a:moveTo>
                  <a:pt x="27940" y="1195069"/>
                </a:moveTo>
                <a:lnTo>
                  <a:pt x="0" y="1195069"/>
                </a:lnTo>
                <a:lnTo>
                  <a:pt x="0" y="1205229"/>
                </a:lnTo>
                <a:lnTo>
                  <a:pt x="27940" y="1205229"/>
                </a:lnTo>
                <a:lnTo>
                  <a:pt x="27940" y="1195069"/>
                </a:lnTo>
                <a:close/>
              </a:path>
              <a:path w="27940" h="3011170">
                <a:moveTo>
                  <a:pt x="27940" y="1187449"/>
                </a:moveTo>
                <a:lnTo>
                  <a:pt x="0" y="118744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87449"/>
                </a:lnTo>
                <a:close/>
              </a:path>
              <a:path w="27940" h="3011170">
                <a:moveTo>
                  <a:pt x="27940" y="1176019"/>
                </a:moveTo>
                <a:lnTo>
                  <a:pt x="0" y="1176019"/>
                </a:lnTo>
                <a:lnTo>
                  <a:pt x="0" y="1186179"/>
                </a:lnTo>
                <a:lnTo>
                  <a:pt x="27940" y="1186179"/>
                </a:lnTo>
                <a:lnTo>
                  <a:pt x="27940" y="1176019"/>
                </a:lnTo>
                <a:close/>
              </a:path>
              <a:path w="27940" h="3011170">
                <a:moveTo>
                  <a:pt x="27940" y="1168400"/>
                </a:moveTo>
                <a:lnTo>
                  <a:pt x="0" y="1168400"/>
                </a:lnTo>
                <a:lnTo>
                  <a:pt x="0" y="1174749"/>
                </a:lnTo>
                <a:lnTo>
                  <a:pt x="27940" y="1174749"/>
                </a:lnTo>
                <a:lnTo>
                  <a:pt x="27940" y="1168400"/>
                </a:lnTo>
                <a:close/>
              </a:path>
              <a:path w="27940" h="3011170">
                <a:moveTo>
                  <a:pt x="27940" y="1156970"/>
                </a:moveTo>
                <a:lnTo>
                  <a:pt x="0" y="1156970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156970"/>
                </a:lnTo>
                <a:close/>
              </a:path>
              <a:path w="27940" h="3011170">
                <a:moveTo>
                  <a:pt x="27940" y="1149349"/>
                </a:moveTo>
                <a:lnTo>
                  <a:pt x="0" y="1149349"/>
                </a:lnTo>
                <a:lnTo>
                  <a:pt x="0" y="1155699"/>
                </a:lnTo>
                <a:lnTo>
                  <a:pt x="27940" y="1155699"/>
                </a:lnTo>
                <a:lnTo>
                  <a:pt x="27940" y="1149349"/>
                </a:lnTo>
                <a:close/>
              </a:path>
              <a:path w="27940" h="3011170">
                <a:moveTo>
                  <a:pt x="27940" y="1137920"/>
                </a:moveTo>
                <a:lnTo>
                  <a:pt x="0" y="1137920"/>
                </a:lnTo>
                <a:lnTo>
                  <a:pt x="0" y="1148079"/>
                </a:lnTo>
                <a:lnTo>
                  <a:pt x="27940" y="1148079"/>
                </a:lnTo>
                <a:lnTo>
                  <a:pt x="27940" y="1137920"/>
                </a:lnTo>
                <a:close/>
              </a:path>
              <a:path w="27940" h="3011170">
                <a:moveTo>
                  <a:pt x="27940" y="1130299"/>
                </a:moveTo>
                <a:lnTo>
                  <a:pt x="0" y="1130299"/>
                </a:lnTo>
                <a:lnTo>
                  <a:pt x="0" y="1136649"/>
                </a:lnTo>
                <a:lnTo>
                  <a:pt x="27940" y="1136649"/>
                </a:lnTo>
                <a:lnTo>
                  <a:pt x="27940" y="1130299"/>
                </a:lnTo>
                <a:close/>
              </a:path>
              <a:path w="27940" h="3011170">
                <a:moveTo>
                  <a:pt x="27940" y="1118869"/>
                </a:moveTo>
                <a:lnTo>
                  <a:pt x="0" y="1118869"/>
                </a:lnTo>
                <a:lnTo>
                  <a:pt x="0" y="1129029"/>
                </a:lnTo>
                <a:lnTo>
                  <a:pt x="27940" y="1129029"/>
                </a:lnTo>
                <a:lnTo>
                  <a:pt x="27940" y="1118869"/>
                </a:lnTo>
                <a:close/>
              </a:path>
              <a:path w="27940" h="3011170">
                <a:moveTo>
                  <a:pt x="27940" y="1111249"/>
                </a:moveTo>
                <a:lnTo>
                  <a:pt x="0" y="111124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111249"/>
                </a:lnTo>
                <a:close/>
              </a:path>
              <a:path w="27940" h="3011170">
                <a:moveTo>
                  <a:pt x="27940" y="1099819"/>
                </a:moveTo>
                <a:lnTo>
                  <a:pt x="0" y="1099819"/>
                </a:lnTo>
                <a:lnTo>
                  <a:pt x="0" y="1109979"/>
                </a:lnTo>
                <a:lnTo>
                  <a:pt x="27940" y="1109979"/>
                </a:lnTo>
                <a:lnTo>
                  <a:pt x="27940" y="1099819"/>
                </a:lnTo>
                <a:close/>
              </a:path>
              <a:path w="27940" h="3011170">
                <a:moveTo>
                  <a:pt x="27940" y="1085849"/>
                </a:moveTo>
                <a:lnTo>
                  <a:pt x="0" y="1085849"/>
                </a:lnTo>
                <a:lnTo>
                  <a:pt x="0" y="1098549"/>
                </a:lnTo>
                <a:lnTo>
                  <a:pt x="27940" y="1098549"/>
                </a:lnTo>
                <a:lnTo>
                  <a:pt x="27940" y="1085849"/>
                </a:lnTo>
                <a:close/>
              </a:path>
              <a:path w="27940" h="3011170">
                <a:moveTo>
                  <a:pt x="27940" y="1074419"/>
                </a:moveTo>
                <a:lnTo>
                  <a:pt x="0" y="107441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4419"/>
                </a:lnTo>
                <a:close/>
              </a:path>
              <a:path w="27940" h="3011170">
                <a:moveTo>
                  <a:pt x="27940" y="1066799"/>
                </a:moveTo>
                <a:lnTo>
                  <a:pt x="0" y="1066799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1066799"/>
                </a:lnTo>
                <a:close/>
              </a:path>
              <a:path w="27940" h="3011170">
                <a:moveTo>
                  <a:pt x="27940" y="1055370"/>
                </a:moveTo>
                <a:lnTo>
                  <a:pt x="0" y="1055370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1055370"/>
                </a:lnTo>
                <a:close/>
              </a:path>
              <a:path w="27940" h="3011170">
                <a:moveTo>
                  <a:pt x="27940" y="1047749"/>
                </a:moveTo>
                <a:lnTo>
                  <a:pt x="0" y="1047749"/>
                </a:lnTo>
                <a:lnTo>
                  <a:pt x="0" y="1054099"/>
                </a:lnTo>
                <a:lnTo>
                  <a:pt x="27940" y="1054099"/>
                </a:lnTo>
                <a:lnTo>
                  <a:pt x="27940" y="1047749"/>
                </a:lnTo>
                <a:close/>
              </a:path>
              <a:path w="27940" h="3011170">
                <a:moveTo>
                  <a:pt x="27940" y="1036319"/>
                </a:moveTo>
                <a:lnTo>
                  <a:pt x="0" y="1036319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36319"/>
                </a:lnTo>
                <a:close/>
              </a:path>
              <a:path w="27940" h="3011170">
                <a:moveTo>
                  <a:pt x="27940" y="1028700"/>
                </a:moveTo>
                <a:lnTo>
                  <a:pt x="0" y="1028700"/>
                </a:lnTo>
                <a:lnTo>
                  <a:pt x="0" y="1035049"/>
                </a:lnTo>
                <a:lnTo>
                  <a:pt x="27940" y="1035049"/>
                </a:lnTo>
                <a:lnTo>
                  <a:pt x="27940" y="1028700"/>
                </a:lnTo>
                <a:close/>
              </a:path>
              <a:path w="27940" h="3011170">
                <a:moveTo>
                  <a:pt x="27940" y="1017269"/>
                </a:moveTo>
                <a:lnTo>
                  <a:pt x="0" y="1017269"/>
                </a:lnTo>
                <a:lnTo>
                  <a:pt x="0" y="1027430"/>
                </a:lnTo>
                <a:lnTo>
                  <a:pt x="27940" y="1027430"/>
                </a:lnTo>
                <a:lnTo>
                  <a:pt x="27940" y="1017269"/>
                </a:lnTo>
                <a:close/>
              </a:path>
              <a:path w="27940" h="3011170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3011170">
                <a:moveTo>
                  <a:pt x="27940" y="998219"/>
                </a:moveTo>
                <a:lnTo>
                  <a:pt x="0" y="998219"/>
                </a:lnTo>
                <a:lnTo>
                  <a:pt x="0" y="1008379"/>
                </a:lnTo>
                <a:lnTo>
                  <a:pt x="27940" y="1008379"/>
                </a:lnTo>
                <a:lnTo>
                  <a:pt x="27940" y="998219"/>
                </a:lnTo>
                <a:close/>
              </a:path>
              <a:path w="27940" h="3011170">
                <a:moveTo>
                  <a:pt x="27940" y="990599"/>
                </a:moveTo>
                <a:lnTo>
                  <a:pt x="0" y="990599"/>
                </a:lnTo>
                <a:lnTo>
                  <a:pt x="0" y="996949"/>
                </a:lnTo>
                <a:lnTo>
                  <a:pt x="27940" y="996949"/>
                </a:lnTo>
                <a:lnTo>
                  <a:pt x="27940" y="990599"/>
                </a:lnTo>
                <a:close/>
              </a:path>
              <a:path w="27940" h="3011170">
                <a:moveTo>
                  <a:pt x="27940" y="988059"/>
                </a:moveTo>
                <a:lnTo>
                  <a:pt x="0" y="988059"/>
                </a:lnTo>
                <a:lnTo>
                  <a:pt x="0" y="989329"/>
                </a:lnTo>
                <a:lnTo>
                  <a:pt x="27940" y="989329"/>
                </a:lnTo>
                <a:lnTo>
                  <a:pt x="27940" y="988059"/>
                </a:lnTo>
                <a:close/>
              </a:path>
              <a:path w="27940" h="3011170">
                <a:moveTo>
                  <a:pt x="27940" y="1558289"/>
                </a:moveTo>
                <a:lnTo>
                  <a:pt x="0" y="1558289"/>
                </a:lnTo>
                <a:lnTo>
                  <a:pt x="0" y="1647189"/>
                </a:lnTo>
                <a:lnTo>
                  <a:pt x="27940" y="1647189"/>
                </a:lnTo>
                <a:lnTo>
                  <a:pt x="27940" y="1558289"/>
                </a:lnTo>
                <a:close/>
              </a:path>
              <a:path w="27940" h="3011170">
                <a:moveTo>
                  <a:pt x="27940" y="2160269"/>
                </a:moveTo>
                <a:lnTo>
                  <a:pt x="0" y="2160269"/>
                </a:lnTo>
                <a:lnTo>
                  <a:pt x="0" y="2167889"/>
                </a:lnTo>
                <a:lnTo>
                  <a:pt x="27940" y="2167889"/>
                </a:lnTo>
                <a:lnTo>
                  <a:pt x="27940" y="2160269"/>
                </a:lnTo>
                <a:close/>
              </a:path>
              <a:path w="27940" h="3011170">
                <a:moveTo>
                  <a:pt x="27940" y="1732279"/>
                </a:moveTo>
                <a:lnTo>
                  <a:pt x="0" y="1732279"/>
                </a:lnTo>
                <a:lnTo>
                  <a:pt x="0" y="2158999"/>
                </a:lnTo>
                <a:lnTo>
                  <a:pt x="27940" y="2158999"/>
                </a:lnTo>
                <a:lnTo>
                  <a:pt x="27940" y="1732279"/>
                </a:lnTo>
                <a:close/>
              </a:path>
              <a:path w="27940" h="3011170">
                <a:moveTo>
                  <a:pt x="27940" y="1713229"/>
                </a:moveTo>
                <a:lnTo>
                  <a:pt x="0" y="1713229"/>
                </a:lnTo>
                <a:lnTo>
                  <a:pt x="0" y="1731009"/>
                </a:lnTo>
                <a:lnTo>
                  <a:pt x="27940" y="1731009"/>
                </a:lnTo>
                <a:lnTo>
                  <a:pt x="27940" y="1713229"/>
                </a:lnTo>
                <a:close/>
              </a:path>
              <a:path w="27940" h="3011170">
                <a:moveTo>
                  <a:pt x="27940" y="1694179"/>
                </a:moveTo>
                <a:lnTo>
                  <a:pt x="0" y="1694179"/>
                </a:lnTo>
                <a:lnTo>
                  <a:pt x="0" y="1711959"/>
                </a:lnTo>
                <a:lnTo>
                  <a:pt x="27940" y="1711959"/>
                </a:lnTo>
                <a:lnTo>
                  <a:pt x="27940" y="1694179"/>
                </a:lnTo>
                <a:close/>
              </a:path>
              <a:path w="27940" h="3011170">
                <a:moveTo>
                  <a:pt x="27940" y="1671319"/>
                </a:moveTo>
                <a:lnTo>
                  <a:pt x="0" y="1671319"/>
                </a:lnTo>
                <a:lnTo>
                  <a:pt x="0" y="1692909"/>
                </a:lnTo>
                <a:lnTo>
                  <a:pt x="27940" y="1692909"/>
                </a:lnTo>
                <a:lnTo>
                  <a:pt x="27940" y="1671319"/>
                </a:lnTo>
                <a:close/>
              </a:path>
              <a:path w="27940" h="3011170">
                <a:moveTo>
                  <a:pt x="27940" y="1652269"/>
                </a:moveTo>
                <a:lnTo>
                  <a:pt x="0" y="1652269"/>
                </a:lnTo>
                <a:lnTo>
                  <a:pt x="0" y="1670049"/>
                </a:lnTo>
                <a:lnTo>
                  <a:pt x="27940" y="1670049"/>
                </a:lnTo>
                <a:lnTo>
                  <a:pt x="27940" y="1652269"/>
                </a:lnTo>
                <a:close/>
              </a:path>
              <a:path w="27940" h="3011170">
                <a:moveTo>
                  <a:pt x="27940" y="1648459"/>
                </a:moveTo>
                <a:lnTo>
                  <a:pt x="0" y="1648459"/>
                </a:lnTo>
                <a:lnTo>
                  <a:pt x="0" y="1650999"/>
                </a:lnTo>
                <a:lnTo>
                  <a:pt x="27940" y="1650999"/>
                </a:lnTo>
                <a:lnTo>
                  <a:pt x="27940" y="1648459"/>
                </a:lnTo>
                <a:close/>
              </a:path>
              <a:path w="27940" h="3011170">
                <a:moveTo>
                  <a:pt x="27940" y="2167890"/>
                </a:moveTo>
                <a:lnTo>
                  <a:pt x="0" y="2167890"/>
                </a:lnTo>
                <a:lnTo>
                  <a:pt x="0" y="2343149"/>
                </a:lnTo>
                <a:lnTo>
                  <a:pt x="27940" y="2343149"/>
                </a:lnTo>
                <a:lnTo>
                  <a:pt x="27940" y="2167890"/>
                </a:lnTo>
                <a:close/>
              </a:path>
              <a:path w="27940" h="3011170">
                <a:moveTo>
                  <a:pt x="27940" y="2343150"/>
                </a:moveTo>
                <a:lnTo>
                  <a:pt x="0" y="2343150"/>
                </a:lnTo>
                <a:lnTo>
                  <a:pt x="0" y="3011169"/>
                </a:lnTo>
                <a:lnTo>
                  <a:pt x="27940" y="3011169"/>
                </a:lnTo>
                <a:lnTo>
                  <a:pt x="27940" y="2343150"/>
                </a:lnTo>
                <a:close/>
              </a:path>
            </a:pathLst>
          </a:custGeom>
          <a:solidFill>
            <a:srgbClr val="3366F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8970009" y="3769359"/>
            <a:ext cx="107950" cy="3075940"/>
          </a:xfrm>
          <a:prstGeom prst="rect">
            <a:avLst/>
          </a:prstGeom>
          <a:blipFill>
            <a:blip r:embed="rId1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8943340" y="3752850"/>
            <a:ext cx="26670" cy="3092450"/>
          </a:xfrm>
          <a:custGeom>
            <a:avLst/>
            <a:gdLst/>
            <a:ahLst/>
            <a:cxnLst/>
            <a:rect l="l" t="t" r="r" b="b"/>
            <a:pathLst>
              <a:path w="26670" h="3092450">
                <a:moveTo>
                  <a:pt x="2539" y="0"/>
                </a:moveTo>
                <a:lnTo>
                  <a:pt x="0" y="0"/>
                </a:lnTo>
                <a:lnTo>
                  <a:pt x="0" y="2539"/>
                </a:lnTo>
                <a:lnTo>
                  <a:pt x="3809" y="2539"/>
                </a:lnTo>
                <a:lnTo>
                  <a:pt x="3809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092450">
                <a:moveTo>
                  <a:pt x="6350" y="2540"/>
                </a:moveTo>
                <a:lnTo>
                  <a:pt x="0" y="2540"/>
                </a:lnTo>
                <a:lnTo>
                  <a:pt x="0" y="8889"/>
                </a:lnTo>
                <a:lnTo>
                  <a:pt x="13969" y="8889"/>
                </a:lnTo>
                <a:lnTo>
                  <a:pt x="13969" y="7620"/>
                </a:lnTo>
                <a:lnTo>
                  <a:pt x="12699" y="7620"/>
                </a:lnTo>
                <a:lnTo>
                  <a:pt x="12699" y="6350"/>
                </a:lnTo>
                <a:lnTo>
                  <a:pt x="10159" y="6350"/>
                </a:lnTo>
                <a:lnTo>
                  <a:pt x="10159" y="5080"/>
                </a:lnTo>
                <a:lnTo>
                  <a:pt x="8890" y="5080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40"/>
                </a:lnTo>
                <a:close/>
              </a:path>
              <a:path w="26670" h="3092450">
                <a:moveTo>
                  <a:pt x="16509" y="8890"/>
                </a:moveTo>
                <a:lnTo>
                  <a:pt x="0" y="8890"/>
                </a:lnTo>
                <a:lnTo>
                  <a:pt x="0" y="78739"/>
                </a:lnTo>
                <a:lnTo>
                  <a:pt x="26669" y="78739"/>
                </a:lnTo>
                <a:lnTo>
                  <a:pt x="26669" y="15240"/>
                </a:lnTo>
                <a:lnTo>
                  <a:pt x="25400" y="15240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0320" y="12700"/>
                </a:lnTo>
                <a:lnTo>
                  <a:pt x="20320" y="11430"/>
                </a:lnTo>
                <a:lnTo>
                  <a:pt x="19050" y="11430"/>
                </a:lnTo>
                <a:lnTo>
                  <a:pt x="19050" y="10160"/>
                </a:lnTo>
                <a:lnTo>
                  <a:pt x="16509" y="10160"/>
                </a:lnTo>
                <a:lnTo>
                  <a:pt x="16509" y="8890"/>
                </a:lnTo>
                <a:close/>
              </a:path>
              <a:path w="26670" h="3092450">
                <a:moveTo>
                  <a:pt x="26669" y="78740"/>
                </a:moveTo>
                <a:lnTo>
                  <a:pt x="0" y="78740"/>
                </a:lnTo>
                <a:lnTo>
                  <a:pt x="0" y="116839"/>
                </a:lnTo>
                <a:lnTo>
                  <a:pt x="26669" y="116839"/>
                </a:lnTo>
                <a:lnTo>
                  <a:pt x="26669" y="78740"/>
                </a:lnTo>
                <a:close/>
              </a:path>
              <a:path w="26670" h="3092450">
                <a:moveTo>
                  <a:pt x="26669" y="116840"/>
                </a:moveTo>
                <a:lnTo>
                  <a:pt x="0" y="116840"/>
                </a:lnTo>
                <a:lnTo>
                  <a:pt x="0" y="121919"/>
                </a:lnTo>
                <a:lnTo>
                  <a:pt x="26669" y="121919"/>
                </a:lnTo>
                <a:lnTo>
                  <a:pt x="26669" y="116840"/>
                </a:lnTo>
                <a:close/>
              </a:path>
              <a:path w="26670" h="3092450">
                <a:moveTo>
                  <a:pt x="26669" y="121920"/>
                </a:moveTo>
                <a:lnTo>
                  <a:pt x="0" y="121920"/>
                </a:lnTo>
                <a:lnTo>
                  <a:pt x="0" y="128269"/>
                </a:lnTo>
                <a:lnTo>
                  <a:pt x="26669" y="128269"/>
                </a:lnTo>
                <a:lnTo>
                  <a:pt x="26669" y="121920"/>
                </a:lnTo>
                <a:close/>
              </a:path>
              <a:path w="26670" h="3092450">
                <a:moveTo>
                  <a:pt x="26669" y="128270"/>
                </a:moveTo>
                <a:lnTo>
                  <a:pt x="0" y="128270"/>
                </a:lnTo>
                <a:lnTo>
                  <a:pt x="0" y="134619"/>
                </a:lnTo>
                <a:lnTo>
                  <a:pt x="26669" y="134619"/>
                </a:lnTo>
                <a:lnTo>
                  <a:pt x="26669" y="128270"/>
                </a:lnTo>
                <a:close/>
              </a:path>
              <a:path w="26670" h="3092450">
                <a:moveTo>
                  <a:pt x="26669" y="134620"/>
                </a:moveTo>
                <a:lnTo>
                  <a:pt x="0" y="134620"/>
                </a:lnTo>
                <a:lnTo>
                  <a:pt x="0" y="161289"/>
                </a:lnTo>
                <a:lnTo>
                  <a:pt x="26669" y="161289"/>
                </a:lnTo>
                <a:lnTo>
                  <a:pt x="26669" y="134620"/>
                </a:lnTo>
                <a:close/>
              </a:path>
              <a:path w="26670" h="3092450">
                <a:moveTo>
                  <a:pt x="26669" y="161290"/>
                </a:moveTo>
                <a:lnTo>
                  <a:pt x="0" y="161290"/>
                </a:lnTo>
                <a:lnTo>
                  <a:pt x="0" y="179069"/>
                </a:lnTo>
                <a:lnTo>
                  <a:pt x="26669" y="179069"/>
                </a:lnTo>
                <a:lnTo>
                  <a:pt x="26669" y="161290"/>
                </a:lnTo>
                <a:close/>
              </a:path>
              <a:path w="26670" h="3092450">
                <a:moveTo>
                  <a:pt x="26669" y="179070"/>
                </a:moveTo>
                <a:lnTo>
                  <a:pt x="0" y="179070"/>
                </a:lnTo>
                <a:lnTo>
                  <a:pt x="0" y="186689"/>
                </a:lnTo>
                <a:lnTo>
                  <a:pt x="26669" y="186689"/>
                </a:lnTo>
                <a:lnTo>
                  <a:pt x="26669" y="179070"/>
                </a:lnTo>
                <a:close/>
              </a:path>
              <a:path w="26670" h="3092450">
                <a:moveTo>
                  <a:pt x="26669" y="186690"/>
                </a:moveTo>
                <a:lnTo>
                  <a:pt x="0" y="186690"/>
                </a:lnTo>
                <a:lnTo>
                  <a:pt x="0" y="199389"/>
                </a:lnTo>
                <a:lnTo>
                  <a:pt x="26669" y="199389"/>
                </a:lnTo>
                <a:lnTo>
                  <a:pt x="26669" y="186690"/>
                </a:lnTo>
                <a:close/>
              </a:path>
              <a:path w="26670" h="3092450">
                <a:moveTo>
                  <a:pt x="26669" y="199390"/>
                </a:moveTo>
                <a:lnTo>
                  <a:pt x="0" y="199390"/>
                </a:lnTo>
                <a:lnTo>
                  <a:pt x="0" y="205739"/>
                </a:lnTo>
                <a:lnTo>
                  <a:pt x="26669" y="205739"/>
                </a:lnTo>
                <a:lnTo>
                  <a:pt x="26669" y="199390"/>
                </a:lnTo>
                <a:close/>
              </a:path>
              <a:path w="26670" h="3092450">
                <a:moveTo>
                  <a:pt x="26669" y="205740"/>
                </a:moveTo>
                <a:lnTo>
                  <a:pt x="0" y="205740"/>
                </a:lnTo>
                <a:lnTo>
                  <a:pt x="0" y="248919"/>
                </a:lnTo>
                <a:lnTo>
                  <a:pt x="26669" y="248919"/>
                </a:lnTo>
                <a:lnTo>
                  <a:pt x="26669" y="205740"/>
                </a:lnTo>
                <a:close/>
              </a:path>
              <a:path w="26670" h="3092450">
                <a:moveTo>
                  <a:pt x="26669" y="248920"/>
                </a:moveTo>
                <a:lnTo>
                  <a:pt x="0" y="248920"/>
                </a:lnTo>
                <a:lnTo>
                  <a:pt x="0" y="256539"/>
                </a:lnTo>
                <a:lnTo>
                  <a:pt x="26669" y="256539"/>
                </a:lnTo>
                <a:lnTo>
                  <a:pt x="26669" y="248920"/>
                </a:lnTo>
                <a:close/>
              </a:path>
              <a:path w="26670" h="3092450">
                <a:moveTo>
                  <a:pt x="26669" y="256540"/>
                </a:moveTo>
                <a:lnTo>
                  <a:pt x="0" y="256540"/>
                </a:lnTo>
                <a:lnTo>
                  <a:pt x="0" y="262889"/>
                </a:lnTo>
                <a:lnTo>
                  <a:pt x="26669" y="262889"/>
                </a:lnTo>
                <a:lnTo>
                  <a:pt x="26669" y="256540"/>
                </a:lnTo>
                <a:close/>
              </a:path>
              <a:path w="26670" h="3092450">
                <a:moveTo>
                  <a:pt x="26669" y="262890"/>
                </a:moveTo>
                <a:lnTo>
                  <a:pt x="0" y="262890"/>
                </a:lnTo>
                <a:lnTo>
                  <a:pt x="0" y="299719"/>
                </a:lnTo>
                <a:lnTo>
                  <a:pt x="26669" y="299719"/>
                </a:lnTo>
                <a:lnTo>
                  <a:pt x="26669" y="262890"/>
                </a:lnTo>
                <a:close/>
              </a:path>
              <a:path w="26670" h="3092450">
                <a:moveTo>
                  <a:pt x="26669" y="299720"/>
                </a:moveTo>
                <a:lnTo>
                  <a:pt x="0" y="299720"/>
                </a:lnTo>
                <a:lnTo>
                  <a:pt x="0" y="306069"/>
                </a:lnTo>
                <a:lnTo>
                  <a:pt x="26669" y="306069"/>
                </a:lnTo>
                <a:lnTo>
                  <a:pt x="26669" y="299720"/>
                </a:lnTo>
                <a:close/>
              </a:path>
              <a:path w="26670" h="3092450">
                <a:moveTo>
                  <a:pt x="26669" y="306070"/>
                </a:moveTo>
                <a:lnTo>
                  <a:pt x="0" y="306070"/>
                </a:lnTo>
                <a:lnTo>
                  <a:pt x="0" y="337819"/>
                </a:lnTo>
                <a:lnTo>
                  <a:pt x="26669" y="337819"/>
                </a:lnTo>
                <a:lnTo>
                  <a:pt x="26669" y="306070"/>
                </a:lnTo>
                <a:close/>
              </a:path>
              <a:path w="26670" h="3092450">
                <a:moveTo>
                  <a:pt x="26669" y="337820"/>
                </a:moveTo>
                <a:lnTo>
                  <a:pt x="0" y="337820"/>
                </a:lnTo>
                <a:lnTo>
                  <a:pt x="0" y="344169"/>
                </a:lnTo>
                <a:lnTo>
                  <a:pt x="26669" y="344169"/>
                </a:lnTo>
                <a:lnTo>
                  <a:pt x="26669" y="337820"/>
                </a:lnTo>
                <a:close/>
              </a:path>
              <a:path w="26670" h="3092450">
                <a:moveTo>
                  <a:pt x="26669" y="344170"/>
                </a:moveTo>
                <a:lnTo>
                  <a:pt x="0" y="344170"/>
                </a:lnTo>
                <a:lnTo>
                  <a:pt x="0" y="351789"/>
                </a:lnTo>
                <a:lnTo>
                  <a:pt x="26669" y="351789"/>
                </a:lnTo>
                <a:lnTo>
                  <a:pt x="26669" y="344170"/>
                </a:lnTo>
                <a:close/>
              </a:path>
              <a:path w="26670" h="3092450">
                <a:moveTo>
                  <a:pt x="26669" y="351790"/>
                </a:moveTo>
                <a:lnTo>
                  <a:pt x="0" y="351790"/>
                </a:lnTo>
                <a:lnTo>
                  <a:pt x="0" y="389889"/>
                </a:lnTo>
                <a:lnTo>
                  <a:pt x="26669" y="389889"/>
                </a:lnTo>
                <a:lnTo>
                  <a:pt x="26669" y="351790"/>
                </a:lnTo>
                <a:close/>
              </a:path>
              <a:path w="26670" h="3092450">
                <a:moveTo>
                  <a:pt x="26669" y="389890"/>
                </a:moveTo>
                <a:lnTo>
                  <a:pt x="0" y="389890"/>
                </a:lnTo>
                <a:lnTo>
                  <a:pt x="0" y="394969"/>
                </a:lnTo>
                <a:lnTo>
                  <a:pt x="26669" y="394969"/>
                </a:lnTo>
                <a:lnTo>
                  <a:pt x="26669" y="389890"/>
                </a:lnTo>
                <a:close/>
              </a:path>
              <a:path w="26670" h="3092450">
                <a:moveTo>
                  <a:pt x="26669" y="394970"/>
                </a:moveTo>
                <a:lnTo>
                  <a:pt x="0" y="394970"/>
                </a:lnTo>
                <a:lnTo>
                  <a:pt x="0" y="420369"/>
                </a:lnTo>
                <a:lnTo>
                  <a:pt x="26669" y="420369"/>
                </a:lnTo>
                <a:lnTo>
                  <a:pt x="26669" y="394970"/>
                </a:lnTo>
                <a:close/>
              </a:path>
              <a:path w="26670" h="3092450">
                <a:moveTo>
                  <a:pt x="26669" y="420370"/>
                </a:moveTo>
                <a:lnTo>
                  <a:pt x="0" y="420370"/>
                </a:lnTo>
                <a:lnTo>
                  <a:pt x="0" y="490219"/>
                </a:lnTo>
                <a:lnTo>
                  <a:pt x="26669" y="490219"/>
                </a:lnTo>
                <a:lnTo>
                  <a:pt x="26669" y="420370"/>
                </a:lnTo>
                <a:close/>
              </a:path>
              <a:path w="26670" h="3092450">
                <a:moveTo>
                  <a:pt x="26669" y="490220"/>
                </a:moveTo>
                <a:lnTo>
                  <a:pt x="0" y="490220"/>
                </a:lnTo>
                <a:lnTo>
                  <a:pt x="0" y="496569"/>
                </a:lnTo>
                <a:lnTo>
                  <a:pt x="26669" y="496569"/>
                </a:lnTo>
                <a:lnTo>
                  <a:pt x="26669" y="490220"/>
                </a:lnTo>
                <a:close/>
              </a:path>
              <a:path w="26670" h="3092450">
                <a:moveTo>
                  <a:pt x="26669" y="496570"/>
                </a:moveTo>
                <a:lnTo>
                  <a:pt x="0" y="496570"/>
                </a:lnTo>
                <a:lnTo>
                  <a:pt x="0" y="504189"/>
                </a:lnTo>
                <a:lnTo>
                  <a:pt x="26669" y="504189"/>
                </a:lnTo>
                <a:lnTo>
                  <a:pt x="26669" y="496570"/>
                </a:lnTo>
                <a:close/>
              </a:path>
              <a:path w="26670" h="3092450">
                <a:moveTo>
                  <a:pt x="26669" y="504190"/>
                </a:moveTo>
                <a:lnTo>
                  <a:pt x="0" y="504190"/>
                </a:lnTo>
                <a:lnTo>
                  <a:pt x="0" y="515619"/>
                </a:lnTo>
                <a:lnTo>
                  <a:pt x="26669" y="515619"/>
                </a:lnTo>
                <a:lnTo>
                  <a:pt x="26669" y="504190"/>
                </a:lnTo>
                <a:close/>
              </a:path>
              <a:path w="26670" h="3092450">
                <a:moveTo>
                  <a:pt x="26669" y="515620"/>
                </a:moveTo>
                <a:lnTo>
                  <a:pt x="0" y="515620"/>
                </a:lnTo>
                <a:lnTo>
                  <a:pt x="0" y="542289"/>
                </a:lnTo>
                <a:lnTo>
                  <a:pt x="26669" y="542289"/>
                </a:lnTo>
                <a:lnTo>
                  <a:pt x="26669" y="515620"/>
                </a:lnTo>
                <a:close/>
              </a:path>
              <a:path w="26670" h="3092450">
                <a:moveTo>
                  <a:pt x="26669" y="542290"/>
                </a:moveTo>
                <a:lnTo>
                  <a:pt x="0" y="542290"/>
                </a:lnTo>
                <a:lnTo>
                  <a:pt x="0" y="618489"/>
                </a:lnTo>
                <a:lnTo>
                  <a:pt x="26669" y="618489"/>
                </a:lnTo>
                <a:lnTo>
                  <a:pt x="26669" y="542290"/>
                </a:lnTo>
                <a:close/>
              </a:path>
              <a:path w="26670" h="3092450">
                <a:moveTo>
                  <a:pt x="26669" y="618490"/>
                </a:moveTo>
                <a:lnTo>
                  <a:pt x="0" y="618490"/>
                </a:lnTo>
                <a:lnTo>
                  <a:pt x="0" y="764539"/>
                </a:lnTo>
                <a:lnTo>
                  <a:pt x="26669" y="764539"/>
                </a:lnTo>
                <a:lnTo>
                  <a:pt x="26669" y="618490"/>
                </a:lnTo>
                <a:close/>
              </a:path>
              <a:path w="26670" h="3092450">
                <a:moveTo>
                  <a:pt x="26669" y="764540"/>
                </a:moveTo>
                <a:lnTo>
                  <a:pt x="0" y="764540"/>
                </a:lnTo>
                <a:lnTo>
                  <a:pt x="0" y="788669"/>
                </a:lnTo>
                <a:lnTo>
                  <a:pt x="26669" y="788669"/>
                </a:lnTo>
                <a:lnTo>
                  <a:pt x="26669" y="764540"/>
                </a:lnTo>
                <a:close/>
              </a:path>
              <a:path w="26670" h="3092450">
                <a:moveTo>
                  <a:pt x="26669" y="788670"/>
                </a:moveTo>
                <a:lnTo>
                  <a:pt x="0" y="788670"/>
                </a:lnTo>
                <a:lnTo>
                  <a:pt x="0" y="840739"/>
                </a:lnTo>
                <a:lnTo>
                  <a:pt x="26669" y="840739"/>
                </a:lnTo>
                <a:lnTo>
                  <a:pt x="26669" y="788670"/>
                </a:lnTo>
                <a:close/>
              </a:path>
              <a:path w="26670" h="3092450">
                <a:moveTo>
                  <a:pt x="26669" y="840740"/>
                </a:moveTo>
                <a:lnTo>
                  <a:pt x="0" y="840740"/>
                </a:lnTo>
                <a:lnTo>
                  <a:pt x="0" y="858519"/>
                </a:lnTo>
                <a:lnTo>
                  <a:pt x="26669" y="858519"/>
                </a:lnTo>
                <a:lnTo>
                  <a:pt x="26669" y="840740"/>
                </a:lnTo>
                <a:close/>
              </a:path>
              <a:path w="26670" h="3092450">
                <a:moveTo>
                  <a:pt x="26669" y="858520"/>
                </a:moveTo>
                <a:lnTo>
                  <a:pt x="0" y="858520"/>
                </a:lnTo>
                <a:lnTo>
                  <a:pt x="0" y="871219"/>
                </a:lnTo>
                <a:lnTo>
                  <a:pt x="26669" y="871219"/>
                </a:lnTo>
                <a:lnTo>
                  <a:pt x="26669" y="858520"/>
                </a:lnTo>
                <a:close/>
              </a:path>
              <a:path w="26670" h="3092450">
                <a:moveTo>
                  <a:pt x="26669" y="871220"/>
                </a:moveTo>
                <a:lnTo>
                  <a:pt x="0" y="871220"/>
                </a:lnTo>
                <a:lnTo>
                  <a:pt x="0" y="897889"/>
                </a:lnTo>
                <a:lnTo>
                  <a:pt x="26669" y="897889"/>
                </a:lnTo>
                <a:lnTo>
                  <a:pt x="26669" y="871220"/>
                </a:lnTo>
                <a:close/>
              </a:path>
              <a:path w="26670" h="3092450">
                <a:moveTo>
                  <a:pt x="26669" y="897890"/>
                </a:moveTo>
                <a:lnTo>
                  <a:pt x="0" y="897890"/>
                </a:lnTo>
                <a:lnTo>
                  <a:pt x="0" y="928369"/>
                </a:lnTo>
                <a:lnTo>
                  <a:pt x="26669" y="928369"/>
                </a:lnTo>
                <a:lnTo>
                  <a:pt x="26669" y="897890"/>
                </a:lnTo>
                <a:close/>
              </a:path>
              <a:path w="26670" h="3092450">
                <a:moveTo>
                  <a:pt x="26669" y="928370"/>
                </a:moveTo>
                <a:lnTo>
                  <a:pt x="0" y="928370"/>
                </a:lnTo>
                <a:lnTo>
                  <a:pt x="0" y="934719"/>
                </a:lnTo>
                <a:lnTo>
                  <a:pt x="26669" y="934719"/>
                </a:lnTo>
                <a:lnTo>
                  <a:pt x="26669" y="928370"/>
                </a:lnTo>
                <a:close/>
              </a:path>
              <a:path w="26670" h="3092450">
                <a:moveTo>
                  <a:pt x="26669" y="934720"/>
                </a:moveTo>
                <a:lnTo>
                  <a:pt x="0" y="934720"/>
                </a:lnTo>
                <a:lnTo>
                  <a:pt x="0" y="941069"/>
                </a:lnTo>
                <a:lnTo>
                  <a:pt x="26669" y="941069"/>
                </a:lnTo>
                <a:lnTo>
                  <a:pt x="26669" y="934720"/>
                </a:lnTo>
                <a:close/>
              </a:path>
              <a:path w="26670" h="3092450">
                <a:moveTo>
                  <a:pt x="26669" y="941070"/>
                </a:moveTo>
                <a:lnTo>
                  <a:pt x="0" y="941070"/>
                </a:lnTo>
                <a:lnTo>
                  <a:pt x="0" y="974089"/>
                </a:lnTo>
                <a:lnTo>
                  <a:pt x="26669" y="974089"/>
                </a:lnTo>
                <a:lnTo>
                  <a:pt x="26669" y="941070"/>
                </a:lnTo>
                <a:close/>
              </a:path>
              <a:path w="26670" h="3092450">
                <a:moveTo>
                  <a:pt x="26669" y="974090"/>
                </a:moveTo>
                <a:lnTo>
                  <a:pt x="0" y="974090"/>
                </a:lnTo>
                <a:lnTo>
                  <a:pt x="0" y="998219"/>
                </a:lnTo>
                <a:lnTo>
                  <a:pt x="26669" y="998219"/>
                </a:lnTo>
                <a:lnTo>
                  <a:pt x="26669" y="974090"/>
                </a:lnTo>
                <a:close/>
              </a:path>
              <a:path w="26670" h="3092450">
                <a:moveTo>
                  <a:pt x="26669" y="998220"/>
                </a:moveTo>
                <a:lnTo>
                  <a:pt x="0" y="998220"/>
                </a:lnTo>
                <a:lnTo>
                  <a:pt x="0" y="1050289"/>
                </a:lnTo>
                <a:lnTo>
                  <a:pt x="26669" y="1050289"/>
                </a:lnTo>
                <a:lnTo>
                  <a:pt x="26669" y="998220"/>
                </a:lnTo>
                <a:close/>
              </a:path>
              <a:path w="26670" h="3092450">
                <a:moveTo>
                  <a:pt x="26669" y="1050290"/>
                </a:moveTo>
                <a:lnTo>
                  <a:pt x="0" y="1050290"/>
                </a:lnTo>
                <a:lnTo>
                  <a:pt x="0" y="1068070"/>
                </a:lnTo>
                <a:lnTo>
                  <a:pt x="26669" y="1068070"/>
                </a:lnTo>
                <a:lnTo>
                  <a:pt x="26669" y="1050290"/>
                </a:lnTo>
                <a:close/>
              </a:path>
              <a:path w="26670" h="3092450">
                <a:moveTo>
                  <a:pt x="26669" y="1371600"/>
                </a:moveTo>
                <a:lnTo>
                  <a:pt x="0" y="137160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371600"/>
                </a:lnTo>
                <a:close/>
              </a:path>
              <a:path w="26670" h="3092450">
                <a:moveTo>
                  <a:pt x="26669" y="1363979"/>
                </a:moveTo>
                <a:lnTo>
                  <a:pt x="0" y="1363979"/>
                </a:lnTo>
                <a:lnTo>
                  <a:pt x="0" y="1370329"/>
                </a:lnTo>
                <a:lnTo>
                  <a:pt x="26669" y="1370329"/>
                </a:lnTo>
                <a:lnTo>
                  <a:pt x="26669" y="1363979"/>
                </a:lnTo>
                <a:close/>
              </a:path>
              <a:path w="26670" h="3092450">
                <a:moveTo>
                  <a:pt x="26669" y="1352550"/>
                </a:moveTo>
                <a:lnTo>
                  <a:pt x="0" y="1352550"/>
                </a:lnTo>
                <a:lnTo>
                  <a:pt x="0" y="1362710"/>
                </a:lnTo>
                <a:lnTo>
                  <a:pt x="26669" y="1362710"/>
                </a:lnTo>
                <a:lnTo>
                  <a:pt x="26669" y="1352550"/>
                </a:lnTo>
                <a:close/>
              </a:path>
              <a:path w="26670" h="3092450">
                <a:moveTo>
                  <a:pt x="26669" y="1344929"/>
                </a:moveTo>
                <a:lnTo>
                  <a:pt x="0" y="1344929"/>
                </a:lnTo>
                <a:lnTo>
                  <a:pt x="0" y="1351279"/>
                </a:lnTo>
                <a:lnTo>
                  <a:pt x="26669" y="1351279"/>
                </a:lnTo>
                <a:lnTo>
                  <a:pt x="26669" y="1344929"/>
                </a:lnTo>
                <a:close/>
              </a:path>
              <a:path w="26670" h="3092450">
                <a:moveTo>
                  <a:pt x="26669" y="1333500"/>
                </a:moveTo>
                <a:lnTo>
                  <a:pt x="0" y="1333500"/>
                </a:lnTo>
                <a:lnTo>
                  <a:pt x="0" y="1343660"/>
                </a:lnTo>
                <a:lnTo>
                  <a:pt x="26669" y="1343660"/>
                </a:lnTo>
                <a:lnTo>
                  <a:pt x="26669" y="1333500"/>
                </a:lnTo>
                <a:close/>
              </a:path>
              <a:path w="26670" h="3092450">
                <a:moveTo>
                  <a:pt x="26669" y="1325879"/>
                </a:moveTo>
                <a:lnTo>
                  <a:pt x="0" y="1325879"/>
                </a:lnTo>
                <a:lnTo>
                  <a:pt x="0" y="1332229"/>
                </a:lnTo>
                <a:lnTo>
                  <a:pt x="26669" y="1332229"/>
                </a:lnTo>
                <a:lnTo>
                  <a:pt x="26669" y="1325879"/>
                </a:lnTo>
                <a:close/>
              </a:path>
              <a:path w="26670" h="3092450">
                <a:moveTo>
                  <a:pt x="26669" y="1314450"/>
                </a:moveTo>
                <a:lnTo>
                  <a:pt x="0" y="1314450"/>
                </a:lnTo>
                <a:lnTo>
                  <a:pt x="0" y="1324610"/>
                </a:lnTo>
                <a:lnTo>
                  <a:pt x="26669" y="1324610"/>
                </a:lnTo>
                <a:lnTo>
                  <a:pt x="26669" y="1314450"/>
                </a:lnTo>
                <a:close/>
              </a:path>
              <a:path w="26670" h="3092450">
                <a:moveTo>
                  <a:pt x="26669" y="1306829"/>
                </a:moveTo>
                <a:lnTo>
                  <a:pt x="0" y="1306829"/>
                </a:lnTo>
                <a:lnTo>
                  <a:pt x="0" y="1313179"/>
                </a:lnTo>
                <a:lnTo>
                  <a:pt x="26669" y="1313179"/>
                </a:lnTo>
                <a:lnTo>
                  <a:pt x="26669" y="1306829"/>
                </a:lnTo>
                <a:close/>
              </a:path>
              <a:path w="26670" h="3092450">
                <a:moveTo>
                  <a:pt x="26669" y="1295400"/>
                </a:moveTo>
                <a:lnTo>
                  <a:pt x="0" y="1295400"/>
                </a:lnTo>
                <a:lnTo>
                  <a:pt x="0" y="1305560"/>
                </a:lnTo>
                <a:lnTo>
                  <a:pt x="26669" y="1305560"/>
                </a:lnTo>
                <a:lnTo>
                  <a:pt x="26669" y="1295400"/>
                </a:lnTo>
                <a:close/>
              </a:path>
              <a:path w="26670" h="3092450">
                <a:moveTo>
                  <a:pt x="26669" y="1287779"/>
                </a:moveTo>
                <a:lnTo>
                  <a:pt x="0" y="1287779"/>
                </a:lnTo>
                <a:lnTo>
                  <a:pt x="0" y="1294129"/>
                </a:lnTo>
                <a:lnTo>
                  <a:pt x="26669" y="1294129"/>
                </a:lnTo>
                <a:lnTo>
                  <a:pt x="26669" y="1287779"/>
                </a:lnTo>
                <a:close/>
              </a:path>
              <a:path w="26670" h="3092450">
                <a:moveTo>
                  <a:pt x="26669" y="1276350"/>
                </a:moveTo>
                <a:lnTo>
                  <a:pt x="0" y="1276350"/>
                </a:lnTo>
                <a:lnTo>
                  <a:pt x="0" y="1286510"/>
                </a:lnTo>
                <a:lnTo>
                  <a:pt x="26669" y="1286510"/>
                </a:lnTo>
                <a:lnTo>
                  <a:pt x="26669" y="1276350"/>
                </a:lnTo>
                <a:close/>
              </a:path>
              <a:path w="26670" h="3092450">
                <a:moveTo>
                  <a:pt x="26669" y="1268730"/>
                </a:moveTo>
                <a:lnTo>
                  <a:pt x="0" y="1268730"/>
                </a:lnTo>
                <a:lnTo>
                  <a:pt x="0" y="1275079"/>
                </a:lnTo>
                <a:lnTo>
                  <a:pt x="26669" y="1275079"/>
                </a:lnTo>
                <a:lnTo>
                  <a:pt x="26669" y="1268730"/>
                </a:lnTo>
                <a:close/>
              </a:path>
              <a:path w="26670" h="3092450">
                <a:moveTo>
                  <a:pt x="26669" y="1257300"/>
                </a:moveTo>
                <a:lnTo>
                  <a:pt x="0" y="1257300"/>
                </a:lnTo>
                <a:lnTo>
                  <a:pt x="0" y="1267460"/>
                </a:lnTo>
                <a:lnTo>
                  <a:pt x="26669" y="1267460"/>
                </a:lnTo>
                <a:lnTo>
                  <a:pt x="26669" y="1257300"/>
                </a:lnTo>
                <a:close/>
              </a:path>
              <a:path w="26670" h="3092450">
                <a:moveTo>
                  <a:pt x="26669" y="1249680"/>
                </a:moveTo>
                <a:lnTo>
                  <a:pt x="0" y="1249680"/>
                </a:lnTo>
                <a:lnTo>
                  <a:pt x="0" y="1256029"/>
                </a:lnTo>
                <a:lnTo>
                  <a:pt x="26669" y="1256029"/>
                </a:lnTo>
                <a:lnTo>
                  <a:pt x="26669" y="1249680"/>
                </a:lnTo>
                <a:close/>
              </a:path>
              <a:path w="26670" h="3092450">
                <a:moveTo>
                  <a:pt x="26669" y="1238250"/>
                </a:moveTo>
                <a:lnTo>
                  <a:pt x="0" y="1238250"/>
                </a:lnTo>
                <a:lnTo>
                  <a:pt x="0" y="1248410"/>
                </a:lnTo>
                <a:lnTo>
                  <a:pt x="26669" y="1248410"/>
                </a:lnTo>
                <a:lnTo>
                  <a:pt x="26669" y="1238250"/>
                </a:lnTo>
                <a:close/>
              </a:path>
              <a:path w="26670" h="3092450">
                <a:moveTo>
                  <a:pt x="26669" y="1230629"/>
                </a:moveTo>
                <a:lnTo>
                  <a:pt x="0" y="1230629"/>
                </a:lnTo>
                <a:lnTo>
                  <a:pt x="0" y="1236979"/>
                </a:lnTo>
                <a:lnTo>
                  <a:pt x="26669" y="1236979"/>
                </a:lnTo>
                <a:lnTo>
                  <a:pt x="26669" y="1230629"/>
                </a:lnTo>
                <a:close/>
              </a:path>
              <a:path w="26670" h="3092450">
                <a:moveTo>
                  <a:pt x="26669" y="1219200"/>
                </a:moveTo>
                <a:lnTo>
                  <a:pt x="0" y="1219200"/>
                </a:lnTo>
                <a:lnTo>
                  <a:pt x="0" y="1229360"/>
                </a:lnTo>
                <a:lnTo>
                  <a:pt x="26669" y="1229360"/>
                </a:lnTo>
                <a:lnTo>
                  <a:pt x="26669" y="1219200"/>
                </a:lnTo>
                <a:close/>
              </a:path>
              <a:path w="26670" h="3092450">
                <a:moveTo>
                  <a:pt x="26669" y="1211579"/>
                </a:moveTo>
                <a:lnTo>
                  <a:pt x="0" y="1211579"/>
                </a:lnTo>
                <a:lnTo>
                  <a:pt x="0" y="1217929"/>
                </a:lnTo>
                <a:lnTo>
                  <a:pt x="26669" y="1217929"/>
                </a:lnTo>
                <a:lnTo>
                  <a:pt x="26669" y="1211579"/>
                </a:lnTo>
                <a:close/>
              </a:path>
              <a:path w="26670" h="3092450">
                <a:moveTo>
                  <a:pt x="26669" y="1200150"/>
                </a:moveTo>
                <a:lnTo>
                  <a:pt x="0" y="1200150"/>
                </a:lnTo>
                <a:lnTo>
                  <a:pt x="0" y="1210310"/>
                </a:lnTo>
                <a:lnTo>
                  <a:pt x="26669" y="1210310"/>
                </a:lnTo>
                <a:lnTo>
                  <a:pt x="26669" y="1200150"/>
                </a:lnTo>
                <a:close/>
              </a:path>
              <a:path w="26670" h="3092450">
                <a:moveTo>
                  <a:pt x="26669" y="1192530"/>
                </a:moveTo>
                <a:lnTo>
                  <a:pt x="0" y="1192530"/>
                </a:lnTo>
                <a:lnTo>
                  <a:pt x="0" y="1198879"/>
                </a:lnTo>
                <a:lnTo>
                  <a:pt x="26669" y="1198879"/>
                </a:lnTo>
                <a:lnTo>
                  <a:pt x="26669" y="1192530"/>
                </a:lnTo>
                <a:close/>
              </a:path>
              <a:path w="26670" h="3092450">
                <a:moveTo>
                  <a:pt x="26669" y="1181100"/>
                </a:moveTo>
                <a:lnTo>
                  <a:pt x="0" y="1181100"/>
                </a:lnTo>
                <a:lnTo>
                  <a:pt x="0" y="1191259"/>
                </a:lnTo>
                <a:lnTo>
                  <a:pt x="26669" y="1191259"/>
                </a:lnTo>
                <a:lnTo>
                  <a:pt x="26669" y="1181100"/>
                </a:lnTo>
                <a:close/>
              </a:path>
              <a:path w="26670" h="3092450">
                <a:moveTo>
                  <a:pt x="26669" y="1167129"/>
                </a:moveTo>
                <a:lnTo>
                  <a:pt x="0" y="1167129"/>
                </a:lnTo>
                <a:lnTo>
                  <a:pt x="0" y="1179829"/>
                </a:lnTo>
                <a:lnTo>
                  <a:pt x="26669" y="1179829"/>
                </a:lnTo>
                <a:lnTo>
                  <a:pt x="26669" y="1167129"/>
                </a:lnTo>
                <a:close/>
              </a:path>
              <a:path w="26670" h="3092450">
                <a:moveTo>
                  <a:pt x="26669" y="1155700"/>
                </a:moveTo>
                <a:lnTo>
                  <a:pt x="0" y="1155700"/>
                </a:lnTo>
                <a:lnTo>
                  <a:pt x="0" y="1165860"/>
                </a:lnTo>
                <a:lnTo>
                  <a:pt x="26669" y="1165860"/>
                </a:lnTo>
                <a:lnTo>
                  <a:pt x="26669" y="1155700"/>
                </a:lnTo>
                <a:close/>
              </a:path>
              <a:path w="26670" h="3092450">
                <a:moveTo>
                  <a:pt x="26669" y="1148080"/>
                </a:moveTo>
                <a:lnTo>
                  <a:pt x="0" y="114808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48080"/>
                </a:lnTo>
                <a:close/>
              </a:path>
              <a:path w="26670" h="3092450">
                <a:moveTo>
                  <a:pt x="26669" y="1136650"/>
                </a:moveTo>
                <a:lnTo>
                  <a:pt x="0" y="1136650"/>
                </a:lnTo>
                <a:lnTo>
                  <a:pt x="0" y="1146809"/>
                </a:lnTo>
                <a:lnTo>
                  <a:pt x="26669" y="1146809"/>
                </a:lnTo>
                <a:lnTo>
                  <a:pt x="26669" y="1136650"/>
                </a:lnTo>
                <a:close/>
              </a:path>
              <a:path w="26670" h="3092450">
                <a:moveTo>
                  <a:pt x="26669" y="1129030"/>
                </a:moveTo>
                <a:lnTo>
                  <a:pt x="0" y="1129030"/>
                </a:lnTo>
                <a:lnTo>
                  <a:pt x="0" y="1135379"/>
                </a:lnTo>
                <a:lnTo>
                  <a:pt x="26669" y="1135379"/>
                </a:lnTo>
                <a:lnTo>
                  <a:pt x="26669" y="1129030"/>
                </a:lnTo>
                <a:close/>
              </a:path>
              <a:path w="26670" h="3092450">
                <a:moveTo>
                  <a:pt x="26669" y="1117600"/>
                </a:moveTo>
                <a:lnTo>
                  <a:pt x="0" y="1117600"/>
                </a:lnTo>
                <a:lnTo>
                  <a:pt x="0" y="1127760"/>
                </a:lnTo>
                <a:lnTo>
                  <a:pt x="26669" y="1127760"/>
                </a:lnTo>
                <a:lnTo>
                  <a:pt x="26669" y="1117600"/>
                </a:lnTo>
                <a:close/>
              </a:path>
              <a:path w="26670" h="3092450">
                <a:moveTo>
                  <a:pt x="26669" y="1109980"/>
                </a:moveTo>
                <a:lnTo>
                  <a:pt x="0" y="1109980"/>
                </a:lnTo>
                <a:lnTo>
                  <a:pt x="0" y="1116329"/>
                </a:lnTo>
                <a:lnTo>
                  <a:pt x="26669" y="1116329"/>
                </a:lnTo>
                <a:lnTo>
                  <a:pt x="26669" y="1109980"/>
                </a:lnTo>
                <a:close/>
              </a:path>
              <a:path w="26670" h="3092450">
                <a:moveTo>
                  <a:pt x="26669" y="1098550"/>
                </a:moveTo>
                <a:lnTo>
                  <a:pt x="0" y="1098550"/>
                </a:lnTo>
                <a:lnTo>
                  <a:pt x="0" y="1108710"/>
                </a:lnTo>
                <a:lnTo>
                  <a:pt x="26669" y="1108710"/>
                </a:lnTo>
                <a:lnTo>
                  <a:pt x="26669" y="1098550"/>
                </a:lnTo>
                <a:close/>
              </a:path>
              <a:path w="26670" h="3092450">
                <a:moveTo>
                  <a:pt x="26669" y="1090929"/>
                </a:moveTo>
                <a:lnTo>
                  <a:pt x="0" y="1090929"/>
                </a:lnTo>
                <a:lnTo>
                  <a:pt x="0" y="1097280"/>
                </a:lnTo>
                <a:lnTo>
                  <a:pt x="26669" y="1097280"/>
                </a:lnTo>
                <a:lnTo>
                  <a:pt x="26669" y="1090929"/>
                </a:lnTo>
                <a:close/>
              </a:path>
              <a:path w="26670" h="3092450">
                <a:moveTo>
                  <a:pt x="26669" y="1079500"/>
                </a:moveTo>
                <a:lnTo>
                  <a:pt x="0" y="1079500"/>
                </a:lnTo>
                <a:lnTo>
                  <a:pt x="0" y="1089660"/>
                </a:lnTo>
                <a:lnTo>
                  <a:pt x="26669" y="1089660"/>
                </a:lnTo>
                <a:lnTo>
                  <a:pt x="26669" y="1079500"/>
                </a:lnTo>
                <a:close/>
              </a:path>
              <a:path w="26670" h="3092450">
                <a:moveTo>
                  <a:pt x="26669" y="1071879"/>
                </a:moveTo>
                <a:lnTo>
                  <a:pt x="0" y="1071879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71879"/>
                </a:lnTo>
                <a:close/>
              </a:path>
              <a:path w="26670" h="3092450">
                <a:moveTo>
                  <a:pt x="26669" y="1069340"/>
                </a:moveTo>
                <a:lnTo>
                  <a:pt x="0" y="1069340"/>
                </a:lnTo>
                <a:lnTo>
                  <a:pt x="0" y="1070609"/>
                </a:lnTo>
                <a:lnTo>
                  <a:pt x="26669" y="1070609"/>
                </a:lnTo>
                <a:lnTo>
                  <a:pt x="26669" y="1069340"/>
                </a:lnTo>
                <a:close/>
              </a:path>
              <a:path w="26670" h="3092450">
                <a:moveTo>
                  <a:pt x="26669" y="1639570"/>
                </a:moveTo>
                <a:lnTo>
                  <a:pt x="0" y="1639570"/>
                </a:lnTo>
                <a:lnTo>
                  <a:pt x="0" y="1728470"/>
                </a:lnTo>
                <a:lnTo>
                  <a:pt x="26669" y="1728470"/>
                </a:lnTo>
                <a:lnTo>
                  <a:pt x="26669" y="1639570"/>
                </a:lnTo>
                <a:close/>
              </a:path>
              <a:path w="26670" h="3092450">
                <a:moveTo>
                  <a:pt x="26669" y="2241550"/>
                </a:moveTo>
                <a:lnTo>
                  <a:pt x="0" y="2241550"/>
                </a:lnTo>
                <a:lnTo>
                  <a:pt x="0" y="2249170"/>
                </a:lnTo>
                <a:lnTo>
                  <a:pt x="26669" y="2249170"/>
                </a:lnTo>
                <a:lnTo>
                  <a:pt x="26669" y="2241550"/>
                </a:lnTo>
                <a:close/>
              </a:path>
              <a:path w="26670" h="3092450">
                <a:moveTo>
                  <a:pt x="26669" y="1813560"/>
                </a:moveTo>
                <a:lnTo>
                  <a:pt x="0" y="1813560"/>
                </a:lnTo>
                <a:lnTo>
                  <a:pt x="0" y="2240279"/>
                </a:lnTo>
                <a:lnTo>
                  <a:pt x="26669" y="2240280"/>
                </a:lnTo>
                <a:lnTo>
                  <a:pt x="26669" y="1813560"/>
                </a:lnTo>
                <a:close/>
              </a:path>
              <a:path w="26670" h="3092450">
                <a:moveTo>
                  <a:pt x="26669" y="1794510"/>
                </a:moveTo>
                <a:lnTo>
                  <a:pt x="0" y="1794510"/>
                </a:lnTo>
                <a:lnTo>
                  <a:pt x="0" y="1812289"/>
                </a:lnTo>
                <a:lnTo>
                  <a:pt x="26669" y="1812289"/>
                </a:lnTo>
                <a:lnTo>
                  <a:pt x="26669" y="1794510"/>
                </a:lnTo>
                <a:close/>
              </a:path>
              <a:path w="26670" h="3092450">
                <a:moveTo>
                  <a:pt x="26669" y="1775460"/>
                </a:moveTo>
                <a:lnTo>
                  <a:pt x="0" y="1775460"/>
                </a:lnTo>
                <a:lnTo>
                  <a:pt x="0" y="1793239"/>
                </a:lnTo>
                <a:lnTo>
                  <a:pt x="26669" y="1793239"/>
                </a:lnTo>
                <a:lnTo>
                  <a:pt x="26669" y="1775460"/>
                </a:lnTo>
                <a:close/>
              </a:path>
              <a:path w="26670" h="3092450">
                <a:moveTo>
                  <a:pt x="26669" y="1752600"/>
                </a:moveTo>
                <a:lnTo>
                  <a:pt x="0" y="1752600"/>
                </a:lnTo>
                <a:lnTo>
                  <a:pt x="0" y="1774189"/>
                </a:lnTo>
                <a:lnTo>
                  <a:pt x="26669" y="1774189"/>
                </a:lnTo>
                <a:lnTo>
                  <a:pt x="26669" y="1752600"/>
                </a:lnTo>
                <a:close/>
              </a:path>
              <a:path w="26670" h="3092450">
                <a:moveTo>
                  <a:pt x="26669" y="1733550"/>
                </a:moveTo>
                <a:lnTo>
                  <a:pt x="0" y="1733550"/>
                </a:lnTo>
                <a:lnTo>
                  <a:pt x="0" y="1751329"/>
                </a:lnTo>
                <a:lnTo>
                  <a:pt x="26669" y="1751329"/>
                </a:lnTo>
                <a:lnTo>
                  <a:pt x="26669" y="1733550"/>
                </a:lnTo>
                <a:close/>
              </a:path>
              <a:path w="26670" h="3092450">
                <a:moveTo>
                  <a:pt x="26669" y="1729739"/>
                </a:moveTo>
                <a:lnTo>
                  <a:pt x="0" y="1729739"/>
                </a:lnTo>
                <a:lnTo>
                  <a:pt x="0" y="1732279"/>
                </a:lnTo>
                <a:lnTo>
                  <a:pt x="26669" y="1732279"/>
                </a:lnTo>
                <a:lnTo>
                  <a:pt x="26669" y="1729739"/>
                </a:lnTo>
                <a:close/>
              </a:path>
              <a:path w="26670" h="3092450">
                <a:moveTo>
                  <a:pt x="26669" y="2249170"/>
                </a:moveTo>
                <a:lnTo>
                  <a:pt x="0" y="2249170"/>
                </a:lnTo>
                <a:lnTo>
                  <a:pt x="0" y="2424430"/>
                </a:lnTo>
                <a:lnTo>
                  <a:pt x="26669" y="2424430"/>
                </a:lnTo>
                <a:lnTo>
                  <a:pt x="26669" y="2249170"/>
                </a:lnTo>
                <a:close/>
              </a:path>
              <a:path w="26670" h="3092450">
                <a:moveTo>
                  <a:pt x="26669" y="2424430"/>
                </a:moveTo>
                <a:lnTo>
                  <a:pt x="0" y="2424430"/>
                </a:lnTo>
                <a:lnTo>
                  <a:pt x="0" y="3092450"/>
                </a:lnTo>
                <a:lnTo>
                  <a:pt x="26669" y="3092450"/>
                </a:lnTo>
                <a:lnTo>
                  <a:pt x="26669" y="2424430"/>
                </a:lnTo>
                <a:close/>
              </a:path>
            </a:pathLst>
          </a:custGeom>
          <a:solidFill>
            <a:srgbClr val="3163F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8779509" y="3652520"/>
            <a:ext cx="163830" cy="3192779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8752840" y="3636009"/>
            <a:ext cx="26670" cy="3209290"/>
          </a:xfrm>
          <a:custGeom>
            <a:avLst/>
            <a:gdLst/>
            <a:ahLst/>
            <a:cxnLst/>
            <a:rect l="l" t="t" r="r" b="b"/>
            <a:pathLst>
              <a:path w="26670" h="3209290">
                <a:moveTo>
                  <a:pt x="1270" y="0"/>
                </a:moveTo>
                <a:lnTo>
                  <a:pt x="0" y="0"/>
                </a:lnTo>
                <a:lnTo>
                  <a:pt x="0" y="5079"/>
                </a:lnTo>
                <a:lnTo>
                  <a:pt x="7619" y="5079"/>
                </a:lnTo>
                <a:lnTo>
                  <a:pt x="7619" y="3809"/>
                </a:lnTo>
                <a:lnTo>
                  <a:pt x="5079" y="3809"/>
                </a:lnTo>
                <a:lnTo>
                  <a:pt x="5079" y="2539"/>
                </a:lnTo>
                <a:lnTo>
                  <a:pt x="2539" y="2539"/>
                </a:lnTo>
                <a:lnTo>
                  <a:pt x="2539" y="1269"/>
                </a:lnTo>
                <a:lnTo>
                  <a:pt x="1270" y="1269"/>
                </a:lnTo>
                <a:lnTo>
                  <a:pt x="1270" y="0"/>
                </a:lnTo>
                <a:close/>
              </a:path>
              <a:path w="26670" h="3209290">
                <a:moveTo>
                  <a:pt x="8889" y="5080"/>
                </a:moveTo>
                <a:lnTo>
                  <a:pt x="0" y="5080"/>
                </a:lnTo>
                <a:lnTo>
                  <a:pt x="0" y="11429"/>
                </a:lnTo>
                <a:lnTo>
                  <a:pt x="17779" y="11429"/>
                </a:lnTo>
                <a:lnTo>
                  <a:pt x="17779" y="10159"/>
                </a:lnTo>
                <a:lnTo>
                  <a:pt x="15240" y="10159"/>
                </a:lnTo>
                <a:lnTo>
                  <a:pt x="15240" y="8889"/>
                </a:lnTo>
                <a:lnTo>
                  <a:pt x="13970" y="8889"/>
                </a:lnTo>
                <a:lnTo>
                  <a:pt x="13970" y="7619"/>
                </a:lnTo>
                <a:lnTo>
                  <a:pt x="11429" y="7619"/>
                </a:lnTo>
                <a:lnTo>
                  <a:pt x="11429" y="6350"/>
                </a:lnTo>
                <a:lnTo>
                  <a:pt x="8889" y="6350"/>
                </a:lnTo>
                <a:lnTo>
                  <a:pt x="8889" y="5080"/>
                </a:lnTo>
                <a:close/>
              </a:path>
              <a:path w="26670" h="3209290">
                <a:moveTo>
                  <a:pt x="19049" y="11430"/>
                </a:moveTo>
                <a:lnTo>
                  <a:pt x="0" y="11430"/>
                </a:lnTo>
                <a:lnTo>
                  <a:pt x="0" y="17779"/>
                </a:lnTo>
                <a:lnTo>
                  <a:pt x="26669" y="17779"/>
                </a:lnTo>
                <a:lnTo>
                  <a:pt x="26669" y="16509"/>
                </a:lnTo>
                <a:lnTo>
                  <a:pt x="25400" y="16509"/>
                </a:lnTo>
                <a:lnTo>
                  <a:pt x="25400" y="15239"/>
                </a:lnTo>
                <a:lnTo>
                  <a:pt x="24129" y="15239"/>
                </a:lnTo>
                <a:lnTo>
                  <a:pt x="24129" y="13969"/>
                </a:lnTo>
                <a:lnTo>
                  <a:pt x="21589" y="13969"/>
                </a:lnTo>
                <a:lnTo>
                  <a:pt x="21589" y="12700"/>
                </a:lnTo>
                <a:lnTo>
                  <a:pt x="19049" y="12700"/>
                </a:lnTo>
                <a:lnTo>
                  <a:pt x="19049" y="11430"/>
                </a:lnTo>
                <a:close/>
              </a:path>
              <a:path w="26670" h="3209290">
                <a:moveTo>
                  <a:pt x="26669" y="17780"/>
                </a:moveTo>
                <a:lnTo>
                  <a:pt x="0" y="17780"/>
                </a:lnTo>
                <a:lnTo>
                  <a:pt x="0" y="30479"/>
                </a:lnTo>
                <a:lnTo>
                  <a:pt x="26669" y="30479"/>
                </a:lnTo>
                <a:lnTo>
                  <a:pt x="26669" y="17780"/>
                </a:lnTo>
                <a:close/>
              </a:path>
              <a:path w="26670" h="3209290">
                <a:moveTo>
                  <a:pt x="26669" y="30480"/>
                </a:moveTo>
                <a:lnTo>
                  <a:pt x="0" y="30480"/>
                </a:lnTo>
                <a:lnTo>
                  <a:pt x="0" y="62229"/>
                </a:lnTo>
                <a:lnTo>
                  <a:pt x="26669" y="62229"/>
                </a:lnTo>
                <a:lnTo>
                  <a:pt x="26669" y="30480"/>
                </a:lnTo>
                <a:close/>
              </a:path>
              <a:path w="26670" h="3209290">
                <a:moveTo>
                  <a:pt x="26669" y="62230"/>
                </a:moveTo>
                <a:lnTo>
                  <a:pt x="0" y="62230"/>
                </a:lnTo>
                <a:lnTo>
                  <a:pt x="0" y="68579"/>
                </a:lnTo>
                <a:lnTo>
                  <a:pt x="26669" y="68579"/>
                </a:lnTo>
                <a:lnTo>
                  <a:pt x="26669" y="62230"/>
                </a:lnTo>
                <a:close/>
              </a:path>
              <a:path w="26670" h="3209290">
                <a:moveTo>
                  <a:pt x="26669" y="68580"/>
                </a:moveTo>
                <a:lnTo>
                  <a:pt x="0" y="68580"/>
                </a:lnTo>
                <a:lnTo>
                  <a:pt x="0" y="81279"/>
                </a:lnTo>
                <a:lnTo>
                  <a:pt x="26669" y="81279"/>
                </a:lnTo>
                <a:lnTo>
                  <a:pt x="26669" y="68580"/>
                </a:lnTo>
                <a:close/>
              </a:path>
              <a:path w="26670" h="3209290">
                <a:moveTo>
                  <a:pt x="26669" y="81280"/>
                </a:moveTo>
                <a:lnTo>
                  <a:pt x="0" y="81280"/>
                </a:lnTo>
                <a:lnTo>
                  <a:pt x="0" y="87629"/>
                </a:lnTo>
                <a:lnTo>
                  <a:pt x="26669" y="87629"/>
                </a:lnTo>
                <a:lnTo>
                  <a:pt x="26669" y="81280"/>
                </a:lnTo>
                <a:close/>
              </a:path>
              <a:path w="26670" h="3209290">
                <a:moveTo>
                  <a:pt x="26669" y="87630"/>
                </a:moveTo>
                <a:lnTo>
                  <a:pt x="0" y="87630"/>
                </a:lnTo>
                <a:lnTo>
                  <a:pt x="0" y="100329"/>
                </a:lnTo>
                <a:lnTo>
                  <a:pt x="26669" y="100329"/>
                </a:lnTo>
                <a:lnTo>
                  <a:pt x="26669" y="87630"/>
                </a:lnTo>
                <a:close/>
              </a:path>
              <a:path w="26670" h="3209290">
                <a:moveTo>
                  <a:pt x="26669" y="100330"/>
                </a:moveTo>
                <a:lnTo>
                  <a:pt x="0" y="100330"/>
                </a:lnTo>
                <a:lnTo>
                  <a:pt x="0" y="125729"/>
                </a:lnTo>
                <a:lnTo>
                  <a:pt x="26669" y="125729"/>
                </a:lnTo>
                <a:lnTo>
                  <a:pt x="26669" y="100330"/>
                </a:lnTo>
                <a:close/>
              </a:path>
              <a:path w="26670" h="3209290">
                <a:moveTo>
                  <a:pt x="26669" y="125730"/>
                </a:moveTo>
                <a:lnTo>
                  <a:pt x="0" y="125730"/>
                </a:lnTo>
                <a:lnTo>
                  <a:pt x="0" y="195579"/>
                </a:lnTo>
                <a:lnTo>
                  <a:pt x="26669" y="195579"/>
                </a:lnTo>
                <a:lnTo>
                  <a:pt x="26669" y="125730"/>
                </a:lnTo>
                <a:close/>
              </a:path>
              <a:path w="26670" h="3209290">
                <a:moveTo>
                  <a:pt x="26669" y="195580"/>
                </a:moveTo>
                <a:lnTo>
                  <a:pt x="0" y="195580"/>
                </a:lnTo>
                <a:lnTo>
                  <a:pt x="0" y="233679"/>
                </a:lnTo>
                <a:lnTo>
                  <a:pt x="26669" y="233679"/>
                </a:lnTo>
                <a:lnTo>
                  <a:pt x="26669" y="195580"/>
                </a:lnTo>
                <a:close/>
              </a:path>
              <a:path w="26670" h="3209290">
                <a:moveTo>
                  <a:pt x="26669" y="233680"/>
                </a:moveTo>
                <a:lnTo>
                  <a:pt x="0" y="233680"/>
                </a:lnTo>
                <a:lnTo>
                  <a:pt x="0" y="238759"/>
                </a:lnTo>
                <a:lnTo>
                  <a:pt x="26669" y="238759"/>
                </a:lnTo>
                <a:lnTo>
                  <a:pt x="26669" y="233680"/>
                </a:lnTo>
                <a:close/>
              </a:path>
              <a:path w="26670" h="3209290">
                <a:moveTo>
                  <a:pt x="26669" y="238760"/>
                </a:moveTo>
                <a:lnTo>
                  <a:pt x="0" y="238760"/>
                </a:lnTo>
                <a:lnTo>
                  <a:pt x="0" y="245109"/>
                </a:lnTo>
                <a:lnTo>
                  <a:pt x="26669" y="245109"/>
                </a:lnTo>
                <a:lnTo>
                  <a:pt x="26669" y="238760"/>
                </a:lnTo>
                <a:close/>
              </a:path>
              <a:path w="26670" h="3209290">
                <a:moveTo>
                  <a:pt x="26669" y="245110"/>
                </a:moveTo>
                <a:lnTo>
                  <a:pt x="0" y="245110"/>
                </a:lnTo>
                <a:lnTo>
                  <a:pt x="0" y="251459"/>
                </a:lnTo>
                <a:lnTo>
                  <a:pt x="26669" y="251459"/>
                </a:lnTo>
                <a:lnTo>
                  <a:pt x="26669" y="245110"/>
                </a:lnTo>
                <a:close/>
              </a:path>
              <a:path w="26670" h="3209290">
                <a:moveTo>
                  <a:pt x="26669" y="251460"/>
                </a:moveTo>
                <a:lnTo>
                  <a:pt x="0" y="251460"/>
                </a:lnTo>
                <a:lnTo>
                  <a:pt x="0" y="278129"/>
                </a:lnTo>
                <a:lnTo>
                  <a:pt x="26669" y="278129"/>
                </a:lnTo>
                <a:lnTo>
                  <a:pt x="26669" y="251460"/>
                </a:lnTo>
                <a:close/>
              </a:path>
              <a:path w="26670" h="3209290">
                <a:moveTo>
                  <a:pt x="26669" y="278130"/>
                </a:moveTo>
                <a:lnTo>
                  <a:pt x="0" y="278130"/>
                </a:lnTo>
                <a:lnTo>
                  <a:pt x="0" y="295909"/>
                </a:lnTo>
                <a:lnTo>
                  <a:pt x="26669" y="295909"/>
                </a:lnTo>
                <a:lnTo>
                  <a:pt x="26669" y="278130"/>
                </a:lnTo>
                <a:close/>
              </a:path>
              <a:path w="26670" h="3209290">
                <a:moveTo>
                  <a:pt x="26669" y="295910"/>
                </a:moveTo>
                <a:lnTo>
                  <a:pt x="0" y="295910"/>
                </a:lnTo>
                <a:lnTo>
                  <a:pt x="0" y="303529"/>
                </a:lnTo>
                <a:lnTo>
                  <a:pt x="26669" y="303529"/>
                </a:lnTo>
                <a:lnTo>
                  <a:pt x="26669" y="295910"/>
                </a:lnTo>
                <a:close/>
              </a:path>
              <a:path w="26670" h="3209290">
                <a:moveTo>
                  <a:pt x="26669" y="303530"/>
                </a:moveTo>
                <a:lnTo>
                  <a:pt x="0" y="303530"/>
                </a:lnTo>
                <a:lnTo>
                  <a:pt x="0" y="316229"/>
                </a:lnTo>
                <a:lnTo>
                  <a:pt x="26669" y="316229"/>
                </a:lnTo>
                <a:lnTo>
                  <a:pt x="26669" y="303530"/>
                </a:lnTo>
                <a:close/>
              </a:path>
              <a:path w="26670" h="3209290">
                <a:moveTo>
                  <a:pt x="26669" y="316230"/>
                </a:moveTo>
                <a:lnTo>
                  <a:pt x="0" y="316230"/>
                </a:lnTo>
                <a:lnTo>
                  <a:pt x="0" y="322579"/>
                </a:lnTo>
                <a:lnTo>
                  <a:pt x="26669" y="322579"/>
                </a:lnTo>
                <a:lnTo>
                  <a:pt x="26669" y="316230"/>
                </a:lnTo>
                <a:close/>
              </a:path>
              <a:path w="26670" h="3209290">
                <a:moveTo>
                  <a:pt x="26669" y="322580"/>
                </a:moveTo>
                <a:lnTo>
                  <a:pt x="0" y="322580"/>
                </a:lnTo>
                <a:lnTo>
                  <a:pt x="0" y="365759"/>
                </a:lnTo>
                <a:lnTo>
                  <a:pt x="26669" y="365759"/>
                </a:lnTo>
                <a:lnTo>
                  <a:pt x="26669" y="322580"/>
                </a:lnTo>
                <a:close/>
              </a:path>
              <a:path w="26670" h="3209290">
                <a:moveTo>
                  <a:pt x="26669" y="365760"/>
                </a:moveTo>
                <a:lnTo>
                  <a:pt x="0" y="365760"/>
                </a:lnTo>
                <a:lnTo>
                  <a:pt x="0" y="373379"/>
                </a:lnTo>
                <a:lnTo>
                  <a:pt x="26669" y="373379"/>
                </a:lnTo>
                <a:lnTo>
                  <a:pt x="26669" y="365760"/>
                </a:lnTo>
                <a:close/>
              </a:path>
              <a:path w="26670" h="3209290">
                <a:moveTo>
                  <a:pt x="26669" y="373380"/>
                </a:moveTo>
                <a:lnTo>
                  <a:pt x="0" y="373380"/>
                </a:lnTo>
                <a:lnTo>
                  <a:pt x="0" y="379729"/>
                </a:lnTo>
                <a:lnTo>
                  <a:pt x="26669" y="379729"/>
                </a:lnTo>
                <a:lnTo>
                  <a:pt x="26669" y="373380"/>
                </a:lnTo>
                <a:close/>
              </a:path>
              <a:path w="26670" h="3209290">
                <a:moveTo>
                  <a:pt x="26669" y="379730"/>
                </a:moveTo>
                <a:lnTo>
                  <a:pt x="0" y="379730"/>
                </a:lnTo>
                <a:lnTo>
                  <a:pt x="0" y="416559"/>
                </a:lnTo>
                <a:lnTo>
                  <a:pt x="26669" y="416559"/>
                </a:lnTo>
                <a:lnTo>
                  <a:pt x="26669" y="379730"/>
                </a:lnTo>
                <a:close/>
              </a:path>
              <a:path w="26670" h="3209290">
                <a:moveTo>
                  <a:pt x="26669" y="416560"/>
                </a:moveTo>
                <a:lnTo>
                  <a:pt x="0" y="416560"/>
                </a:lnTo>
                <a:lnTo>
                  <a:pt x="0" y="422909"/>
                </a:lnTo>
                <a:lnTo>
                  <a:pt x="26669" y="422909"/>
                </a:lnTo>
                <a:lnTo>
                  <a:pt x="26669" y="416560"/>
                </a:lnTo>
                <a:close/>
              </a:path>
              <a:path w="26670" h="3209290">
                <a:moveTo>
                  <a:pt x="26669" y="422910"/>
                </a:moveTo>
                <a:lnTo>
                  <a:pt x="0" y="422910"/>
                </a:lnTo>
                <a:lnTo>
                  <a:pt x="0" y="454659"/>
                </a:lnTo>
                <a:lnTo>
                  <a:pt x="26669" y="454659"/>
                </a:lnTo>
                <a:lnTo>
                  <a:pt x="26669" y="422910"/>
                </a:lnTo>
                <a:close/>
              </a:path>
              <a:path w="26670" h="3209290">
                <a:moveTo>
                  <a:pt x="26669" y="454660"/>
                </a:moveTo>
                <a:lnTo>
                  <a:pt x="0" y="454660"/>
                </a:lnTo>
                <a:lnTo>
                  <a:pt x="0" y="461009"/>
                </a:lnTo>
                <a:lnTo>
                  <a:pt x="26669" y="461009"/>
                </a:lnTo>
                <a:lnTo>
                  <a:pt x="26669" y="454660"/>
                </a:lnTo>
                <a:close/>
              </a:path>
              <a:path w="26670" h="3209290">
                <a:moveTo>
                  <a:pt x="26669" y="461010"/>
                </a:moveTo>
                <a:lnTo>
                  <a:pt x="0" y="461010"/>
                </a:lnTo>
                <a:lnTo>
                  <a:pt x="0" y="468629"/>
                </a:lnTo>
                <a:lnTo>
                  <a:pt x="26669" y="468629"/>
                </a:lnTo>
                <a:lnTo>
                  <a:pt x="26669" y="461010"/>
                </a:lnTo>
                <a:close/>
              </a:path>
              <a:path w="26670" h="3209290">
                <a:moveTo>
                  <a:pt x="26669" y="468630"/>
                </a:moveTo>
                <a:lnTo>
                  <a:pt x="0" y="468630"/>
                </a:lnTo>
                <a:lnTo>
                  <a:pt x="0" y="506729"/>
                </a:lnTo>
                <a:lnTo>
                  <a:pt x="26669" y="506729"/>
                </a:lnTo>
                <a:lnTo>
                  <a:pt x="26669" y="468630"/>
                </a:lnTo>
                <a:close/>
              </a:path>
              <a:path w="26670" h="3209290">
                <a:moveTo>
                  <a:pt x="26669" y="506730"/>
                </a:moveTo>
                <a:lnTo>
                  <a:pt x="0" y="506730"/>
                </a:lnTo>
                <a:lnTo>
                  <a:pt x="0" y="511809"/>
                </a:lnTo>
                <a:lnTo>
                  <a:pt x="26669" y="511809"/>
                </a:lnTo>
                <a:lnTo>
                  <a:pt x="26669" y="506730"/>
                </a:lnTo>
                <a:close/>
              </a:path>
              <a:path w="26670" h="3209290">
                <a:moveTo>
                  <a:pt x="26669" y="511810"/>
                </a:moveTo>
                <a:lnTo>
                  <a:pt x="0" y="511810"/>
                </a:lnTo>
                <a:lnTo>
                  <a:pt x="0" y="537209"/>
                </a:lnTo>
                <a:lnTo>
                  <a:pt x="26669" y="537209"/>
                </a:lnTo>
                <a:lnTo>
                  <a:pt x="26669" y="511810"/>
                </a:lnTo>
                <a:close/>
              </a:path>
              <a:path w="26670" h="3209290">
                <a:moveTo>
                  <a:pt x="26669" y="537210"/>
                </a:moveTo>
                <a:lnTo>
                  <a:pt x="0" y="537210"/>
                </a:lnTo>
                <a:lnTo>
                  <a:pt x="0" y="607059"/>
                </a:lnTo>
                <a:lnTo>
                  <a:pt x="26669" y="607059"/>
                </a:lnTo>
                <a:lnTo>
                  <a:pt x="26669" y="537210"/>
                </a:lnTo>
                <a:close/>
              </a:path>
              <a:path w="26670" h="3209290">
                <a:moveTo>
                  <a:pt x="26669" y="607060"/>
                </a:moveTo>
                <a:lnTo>
                  <a:pt x="0" y="607060"/>
                </a:lnTo>
                <a:lnTo>
                  <a:pt x="0" y="613409"/>
                </a:lnTo>
                <a:lnTo>
                  <a:pt x="26669" y="613409"/>
                </a:lnTo>
                <a:lnTo>
                  <a:pt x="26669" y="607060"/>
                </a:lnTo>
                <a:close/>
              </a:path>
              <a:path w="26670" h="3209290">
                <a:moveTo>
                  <a:pt x="26669" y="613410"/>
                </a:moveTo>
                <a:lnTo>
                  <a:pt x="0" y="613410"/>
                </a:lnTo>
                <a:lnTo>
                  <a:pt x="0" y="621029"/>
                </a:lnTo>
                <a:lnTo>
                  <a:pt x="26669" y="621029"/>
                </a:lnTo>
                <a:lnTo>
                  <a:pt x="26669" y="613410"/>
                </a:lnTo>
                <a:close/>
              </a:path>
              <a:path w="26670" h="3209290">
                <a:moveTo>
                  <a:pt x="26669" y="621030"/>
                </a:moveTo>
                <a:lnTo>
                  <a:pt x="0" y="621030"/>
                </a:lnTo>
                <a:lnTo>
                  <a:pt x="0" y="632459"/>
                </a:lnTo>
                <a:lnTo>
                  <a:pt x="26669" y="632459"/>
                </a:lnTo>
                <a:lnTo>
                  <a:pt x="26669" y="621030"/>
                </a:lnTo>
                <a:close/>
              </a:path>
              <a:path w="26670" h="3209290">
                <a:moveTo>
                  <a:pt x="26669" y="632460"/>
                </a:moveTo>
                <a:lnTo>
                  <a:pt x="0" y="632460"/>
                </a:lnTo>
                <a:lnTo>
                  <a:pt x="0" y="659129"/>
                </a:lnTo>
                <a:lnTo>
                  <a:pt x="26669" y="659129"/>
                </a:lnTo>
                <a:lnTo>
                  <a:pt x="26669" y="632460"/>
                </a:lnTo>
                <a:close/>
              </a:path>
              <a:path w="26670" h="3209290">
                <a:moveTo>
                  <a:pt x="26669" y="659130"/>
                </a:moveTo>
                <a:lnTo>
                  <a:pt x="0" y="659130"/>
                </a:lnTo>
                <a:lnTo>
                  <a:pt x="0" y="735329"/>
                </a:lnTo>
                <a:lnTo>
                  <a:pt x="26669" y="735329"/>
                </a:lnTo>
                <a:lnTo>
                  <a:pt x="26669" y="659130"/>
                </a:lnTo>
                <a:close/>
              </a:path>
              <a:path w="26670" h="3209290">
                <a:moveTo>
                  <a:pt x="26669" y="735330"/>
                </a:moveTo>
                <a:lnTo>
                  <a:pt x="0" y="735330"/>
                </a:lnTo>
                <a:lnTo>
                  <a:pt x="0" y="881379"/>
                </a:lnTo>
                <a:lnTo>
                  <a:pt x="26669" y="881379"/>
                </a:lnTo>
                <a:lnTo>
                  <a:pt x="26669" y="735330"/>
                </a:lnTo>
                <a:close/>
              </a:path>
              <a:path w="26670" h="3209290">
                <a:moveTo>
                  <a:pt x="26669" y="881380"/>
                </a:moveTo>
                <a:lnTo>
                  <a:pt x="0" y="881380"/>
                </a:lnTo>
                <a:lnTo>
                  <a:pt x="0" y="905509"/>
                </a:lnTo>
                <a:lnTo>
                  <a:pt x="26669" y="905509"/>
                </a:lnTo>
                <a:lnTo>
                  <a:pt x="26669" y="881380"/>
                </a:lnTo>
                <a:close/>
              </a:path>
              <a:path w="26670" h="3209290">
                <a:moveTo>
                  <a:pt x="26669" y="905510"/>
                </a:moveTo>
                <a:lnTo>
                  <a:pt x="0" y="90551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05510"/>
                </a:lnTo>
                <a:close/>
              </a:path>
              <a:path w="26670" h="3209290">
                <a:moveTo>
                  <a:pt x="26669" y="957580"/>
                </a:moveTo>
                <a:lnTo>
                  <a:pt x="0" y="957580"/>
                </a:lnTo>
                <a:lnTo>
                  <a:pt x="0" y="975359"/>
                </a:lnTo>
                <a:lnTo>
                  <a:pt x="26669" y="975359"/>
                </a:lnTo>
                <a:lnTo>
                  <a:pt x="26669" y="957580"/>
                </a:lnTo>
                <a:close/>
              </a:path>
              <a:path w="26670" h="3209290">
                <a:moveTo>
                  <a:pt x="26669" y="975360"/>
                </a:moveTo>
                <a:lnTo>
                  <a:pt x="0" y="975360"/>
                </a:lnTo>
                <a:lnTo>
                  <a:pt x="0" y="988059"/>
                </a:lnTo>
                <a:lnTo>
                  <a:pt x="26669" y="988059"/>
                </a:lnTo>
                <a:lnTo>
                  <a:pt x="26669" y="975360"/>
                </a:lnTo>
                <a:close/>
              </a:path>
              <a:path w="26670" h="3209290">
                <a:moveTo>
                  <a:pt x="26669" y="988060"/>
                </a:moveTo>
                <a:lnTo>
                  <a:pt x="0" y="988060"/>
                </a:lnTo>
                <a:lnTo>
                  <a:pt x="0" y="1014729"/>
                </a:lnTo>
                <a:lnTo>
                  <a:pt x="26669" y="1014729"/>
                </a:lnTo>
                <a:lnTo>
                  <a:pt x="26669" y="988060"/>
                </a:lnTo>
                <a:close/>
              </a:path>
              <a:path w="26670" h="3209290">
                <a:moveTo>
                  <a:pt x="26669" y="1014730"/>
                </a:moveTo>
                <a:lnTo>
                  <a:pt x="0" y="1014730"/>
                </a:lnTo>
                <a:lnTo>
                  <a:pt x="0" y="1045209"/>
                </a:lnTo>
                <a:lnTo>
                  <a:pt x="26669" y="1045209"/>
                </a:lnTo>
                <a:lnTo>
                  <a:pt x="26669" y="1014730"/>
                </a:lnTo>
                <a:close/>
              </a:path>
              <a:path w="26670" h="3209290">
                <a:moveTo>
                  <a:pt x="26669" y="1045210"/>
                </a:moveTo>
                <a:lnTo>
                  <a:pt x="0" y="1045210"/>
                </a:lnTo>
                <a:lnTo>
                  <a:pt x="0" y="1051559"/>
                </a:lnTo>
                <a:lnTo>
                  <a:pt x="26669" y="1051559"/>
                </a:lnTo>
                <a:lnTo>
                  <a:pt x="26669" y="1045210"/>
                </a:lnTo>
                <a:close/>
              </a:path>
              <a:path w="26670" h="3209290">
                <a:moveTo>
                  <a:pt x="26669" y="1051560"/>
                </a:moveTo>
                <a:lnTo>
                  <a:pt x="0" y="1051560"/>
                </a:lnTo>
                <a:lnTo>
                  <a:pt x="0" y="1057909"/>
                </a:lnTo>
                <a:lnTo>
                  <a:pt x="26669" y="1057909"/>
                </a:lnTo>
                <a:lnTo>
                  <a:pt x="26669" y="1051560"/>
                </a:lnTo>
                <a:close/>
              </a:path>
              <a:path w="26670" h="3209290">
                <a:moveTo>
                  <a:pt x="26669" y="1057910"/>
                </a:moveTo>
                <a:lnTo>
                  <a:pt x="0" y="1057910"/>
                </a:lnTo>
                <a:lnTo>
                  <a:pt x="0" y="1090929"/>
                </a:lnTo>
                <a:lnTo>
                  <a:pt x="26669" y="1090929"/>
                </a:lnTo>
                <a:lnTo>
                  <a:pt x="26669" y="1057910"/>
                </a:lnTo>
                <a:close/>
              </a:path>
              <a:path w="26670" h="3209290">
                <a:moveTo>
                  <a:pt x="26669" y="1090930"/>
                </a:moveTo>
                <a:lnTo>
                  <a:pt x="0" y="1090930"/>
                </a:lnTo>
                <a:lnTo>
                  <a:pt x="0" y="1115059"/>
                </a:lnTo>
                <a:lnTo>
                  <a:pt x="26669" y="1115059"/>
                </a:lnTo>
                <a:lnTo>
                  <a:pt x="26669" y="1090930"/>
                </a:lnTo>
                <a:close/>
              </a:path>
              <a:path w="26670" h="3209290">
                <a:moveTo>
                  <a:pt x="26669" y="1115060"/>
                </a:moveTo>
                <a:lnTo>
                  <a:pt x="0" y="1115060"/>
                </a:lnTo>
                <a:lnTo>
                  <a:pt x="0" y="1167129"/>
                </a:lnTo>
                <a:lnTo>
                  <a:pt x="26669" y="1167129"/>
                </a:lnTo>
                <a:lnTo>
                  <a:pt x="26669" y="1115060"/>
                </a:lnTo>
                <a:close/>
              </a:path>
              <a:path w="26670" h="3209290">
                <a:moveTo>
                  <a:pt x="26669" y="1167130"/>
                </a:moveTo>
                <a:lnTo>
                  <a:pt x="0" y="1167130"/>
                </a:lnTo>
                <a:lnTo>
                  <a:pt x="0" y="1184910"/>
                </a:lnTo>
                <a:lnTo>
                  <a:pt x="26669" y="1184910"/>
                </a:lnTo>
                <a:lnTo>
                  <a:pt x="26669" y="1167130"/>
                </a:lnTo>
                <a:close/>
              </a:path>
              <a:path w="26670" h="3209290">
                <a:moveTo>
                  <a:pt x="26669" y="1488439"/>
                </a:moveTo>
                <a:lnTo>
                  <a:pt x="0" y="1488439"/>
                </a:lnTo>
                <a:lnTo>
                  <a:pt x="0" y="1756409"/>
                </a:lnTo>
                <a:lnTo>
                  <a:pt x="26669" y="1756409"/>
                </a:lnTo>
                <a:lnTo>
                  <a:pt x="26669" y="1488439"/>
                </a:lnTo>
                <a:close/>
              </a:path>
              <a:path w="26670" h="3209290">
                <a:moveTo>
                  <a:pt x="26669" y="1480819"/>
                </a:moveTo>
                <a:lnTo>
                  <a:pt x="0" y="1480819"/>
                </a:lnTo>
                <a:lnTo>
                  <a:pt x="0" y="1487169"/>
                </a:lnTo>
                <a:lnTo>
                  <a:pt x="26669" y="1487169"/>
                </a:lnTo>
                <a:lnTo>
                  <a:pt x="26669" y="1480819"/>
                </a:lnTo>
                <a:close/>
              </a:path>
              <a:path w="26670" h="3209290">
                <a:moveTo>
                  <a:pt x="26669" y="1469389"/>
                </a:moveTo>
                <a:lnTo>
                  <a:pt x="0" y="1469389"/>
                </a:lnTo>
                <a:lnTo>
                  <a:pt x="0" y="1479550"/>
                </a:lnTo>
                <a:lnTo>
                  <a:pt x="26669" y="1479550"/>
                </a:lnTo>
                <a:lnTo>
                  <a:pt x="26669" y="1469389"/>
                </a:lnTo>
                <a:close/>
              </a:path>
              <a:path w="26670" h="3209290">
                <a:moveTo>
                  <a:pt x="26669" y="1461769"/>
                </a:moveTo>
                <a:lnTo>
                  <a:pt x="0" y="1461769"/>
                </a:lnTo>
                <a:lnTo>
                  <a:pt x="0" y="1468119"/>
                </a:lnTo>
                <a:lnTo>
                  <a:pt x="26669" y="1468119"/>
                </a:lnTo>
                <a:lnTo>
                  <a:pt x="26669" y="1461769"/>
                </a:lnTo>
                <a:close/>
              </a:path>
              <a:path w="26670" h="3209290">
                <a:moveTo>
                  <a:pt x="26669" y="1450339"/>
                </a:moveTo>
                <a:lnTo>
                  <a:pt x="0" y="1450339"/>
                </a:lnTo>
                <a:lnTo>
                  <a:pt x="0" y="1460500"/>
                </a:lnTo>
                <a:lnTo>
                  <a:pt x="26669" y="1460500"/>
                </a:lnTo>
                <a:lnTo>
                  <a:pt x="26669" y="1450339"/>
                </a:lnTo>
                <a:close/>
              </a:path>
              <a:path w="26670" h="3209290">
                <a:moveTo>
                  <a:pt x="26669" y="1442719"/>
                </a:moveTo>
                <a:lnTo>
                  <a:pt x="0" y="1442719"/>
                </a:lnTo>
                <a:lnTo>
                  <a:pt x="0" y="1449069"/>
                </a:lnTo>
                <a:lnTo>
                  <a:pt x="26669" y="1449069"/>
                </a:lnTo>
                <a:lnTo>
                  <a:pt x="26669" y="1442719"/>
                </a:lnTo>
                <a:close/>
              </a:path>
              <a:path w="26670" h="3209290">
                <a:moveTo>
                  <a:pt x="26669" y="1431290"/>
                </a:moveTo>
                <a:lnTo>
                  <a:pt x="0" y="1431290"/>
                </a:lnTo>
                <a:lnTo>
                  <a:pt x="0" y="1441450"/>
                </a:lnTo>
                <a:lnTo>
                  <a:pt x="26669" y="1441450"/>
                </a:lnTo>
                <a:lnTo>
                  <a:pt x="26669" y="1431290"/>
                </a:lnTo>
                <a:close/>
              </a:path>
              <a:path w="26670" h="3209290">
                <a:moveTo>
                  <a:pt x="26669" y="1423669"/>
                </a:moveTo>
                <a:lnTo>
                  <a:pt x="0" y="1423669"/>
                </a:lnTo>
                <a:lnTo>
                  <a:pt x="0" y="1430019"/>
                </a:lnTo>
                <a:lnTo>
                  <a:pt x="26669" y="1430019"/>
                </a:lnTo>
                <a:lnTo>
                  <a:pt x="26669" y="1423669"/>
                </a:lnTo>
                <a:close/>
              </a:path>
              <a:path w="26670" h="3209290">
                <a:moveTo>
                  <a:pt x="26669" y="1412239"/>
                </a:moveTo>
                <a:lnTo>
                  <a:pt x="0" y="1412239"/>
                </a:lnTo>
                <a:lnTo>
                  <a:pt x="0" y="1422400"/>
                </a:lnTo>
                <a:lnTo>
                  <a:pt x="26669" y="1422400"/>
                </a:lnTo>
                <a:lnTo>
                  <a:pt x="26669" y="1412239"/>
                </a:lnTo>
                <a:close/>
              </a:path>
              <a:path w="26670" h="3209290">
                <a:moveTo>
                  <a:pt x="26669" y="1404619"/>
                </a:moveTo>
                <a:lnTo>
                  <a:pt x="0" y="1404619"/>
                </a:lnTo>
                <a:lnTo>
                  <a:pt x="0" y="1410969"/>
                </a:lnTo>
                <a:lnTo>
                  <a:pt x="26669" y="1410969"/>
                </a:lnTo>
                <a:lnTo>
                  <a:pt x="26669" y="1404619"/>
                </a:lnTo>
                <a:close/>
              </a:path>
              <a:path w="26670" h="3209290">
                <a:moveTo>
                  <a:pt x="26669" y="1393189"/>
                </a:moveTo>
                <a:lnTo>
                  <a:pt x="0" y="1393189"/>
                </a:lnTo>
                <a:lnTo>
                  <a:pt x="0" y="1403350"/>
                </a:lnTo>
                <a:lnTo>
                  <a:pt x="26669" y="1403350"/>
                </a:lnTo>
                <a:lnTo>
                  <a:pt x="26669" y="1393189"/>
                </a:lnTo>
                <a:close/>
              </a:path>
              <a:path w="26670" h="3209290">
                <a:moveTo>
                  <a:pt x="26669" y="1385570"/>
                </a:moveTo>
                <a:lnTo>
                  <a:pt x="0" y="1385570"/>
                </a:lnTo>
                <a:lnTo>
                  <a:pt x="0" y="1391919"/>
                </a:lnTo>
                <a:lnTo>
                  <a:pt x="26669" y="1391919"/>
                </a:lnTo>
                <a:lnTo>
                  <a:pt x="26669" y="1385570"/>
                </a:lnTo>
                <a:close/>
              </a:path>
              <a:path w="26670" h="3209290">
                <a:moveTo>
                  <a:pt x="26669" y="1374139"/>
                </a:moveTo>
                <a:lnTo>
                  <a:pt x="0" y="1374139"/>
                </a:lnTo>
                <a:lnTo>
                  <a:pt x="0" y="1384300"/>
                </a:lnTo>
                <a:lnTo>
                  <a:pt x="26669" y="1384300"/>
                </a:lnTo>
                <a:lnTo>
                  <a:pt x="26669" y="1374139"/>
                </a:lnTo>
                <a:close/>
              </a:path>
              <a:path w="26670" h="3209290">
                <a:moveTo>
                  <a:pt x="26669" y="1366520"/>
                </a:moveTo>
                <a:lnTo>
                  <a:pt x="0" y="1366520"/>
                </a:lnTo>
                <a:lnTo>
                  <a:pt x="0" y="1372869"/>
                </a:lnTo>
                <a:lnTo>
                  <a:pt x="26669" y="1372869"/>
                </a:lnTo>
                <a:lnTo>
                  <a:pt x="26669" y="1366520"/>
                </a:lnTo>
                <a:close/>
              </a:path>
              <a:path w="26670" h="3209290">
                <a:moveTo>
                  <a:pt x="26669" y="1355090"/>
                </a:moveTo>
                <a:lnTo>
                  <a:pt x="0" y="1355090"/>
                </a:lnTo>
                <a:lnTo>
                  <a:pt x="0" y="1365250"/>
                </a:lnTo>
                <a:lnTo>
                  <a:pt x="26669" y="1365250"/>
                </a:lnTo>
                <a:lnTo>
                  <a:pt x="26669" y="1355090"/>
                </a:lnTo>
                <a:close/>
              </a:path>
              <a:path w="26670" h="3209290">
                <a:moveTo>
                  <a:pt x="26669" y="1347469"/>
                </a:moveTo>
                <a:lnTo>
                  <a:pt x="0" y="1347469"/>
                </a:lnTo>
                <a:lnTo>
                  <a:pt x="0" y="1353819"/>
                </a:lnTo>
                <a:lnTo>
                  <a:pt x="26669" y="1353819"/>
                </a:lnTo>
                <a:lnTo>
                  <a:pt x="26669" y="1347469"/>
                </a:lnTo>
                <a:close/>
              </a:path>
              <a:path w="26670" h="3209290">
                <a:moveTo>
                  <a:pt x="26669" y="1336040"/>
                </a:moveTo>
                <a:lnTo>
                  <a:pt x="0" y="133604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336040"/>
                </a:lnTo>
                <a:close/>
              </a:path>
              <a:path w="26670" h="3209290">
                <a:moveTo>
                  <a:pt x="26669" y="1328419"/>
                </a:moveTo>
                <a:lnTo>
                  <a:pt x="0" y="1328419"/>
                </a:lnTo>
                <a:lnTo>
                  <a:pt x="0" y="1334769"/>
                </a:lnTo>
                <a:lnTo>
                  <a:pt x="26669" y="1334769"/>
                </a:lnTo>
                <a:lnTo>
                  <a:pt x="26669" y="1328419"/>
                </a:lnTo>
                <a:close/>
              </a:path>
              <a:path w="26670" h="3209290">
                <a:moveTo>
                  <a:pt x="26669" y="1316989"/>
                </a:moveTo>
                <a:lnTo>
                  <a:pt x="0" y="1316989"/>
                </a:lnTo>
                <a:lnTo>
                  <a:pt x="0" y="1327150"/>
                </a:lnTo>
                <a:lnTo>
                  <a:pt x="26669" y="1327150"/>
                </a:lnTo>
                <a:lnTo>
                  <a:pt x="26669" y="1316989"/>
                </a:lnTo>
                <a:close/>
              </a:path>
              <a:path w="26670" h="3209290">
                <a:moveTo>
                  <a:pt x="26669" y="1309370"/>
                </a:moveTo>
                <a:lnTo>
                  <a:pt x="0" y="1309370"/>
                </a:lnTo>
                <a:lnTo>
                  <a:pt x="0" y="1315719"/>
                </a:lnTo>
                <a:lnTo>
                  <a:pt x="26669" y="1315719"/>
                </a:lnTo>
                <a:lnTo>
                  <a:pt x="26669" y="1309370"/>
                </a:lnTo>
                <a:close/>
              </a:path>
              <a:path w="26670" h="3209290">
                <a:moveTo>
                  <a:pt x="26669" y="1297939"/>
                </a:moveTo>
                <a:lnTo>
                  <a:pt x="0" y="1297939"/>
                </a:lnTo>
                <a:lnTo>
                  <a:pt x="0" y="1308099"/>
                </a:lnTo>
                <a:lnTo>
                  <a:pt x="26669" y="1308099"/>
                </a:lnTo>
                <a:lnTo>
                  <a:pt x="26669" y="1297939"/>
                </a:lnTo>
                <a:close/>
              </a:path>
              <a:path w="26670" h="3209290">
                <a:moveTo>
                  <a:pt x="26669" y="1283969"/>
                </a:moveTo>
                <a:lnTo>
                  <a:pt x="0" y="1283969"/>
                </a:lnTo>
                <a:lnTo>
                  <a:pt x="0" y="1296669"/>
                </a:lnTo>
                <a:lnTo>
                  <a:pt x="26669" y="1296669"/>
                </a:lnTo>
                <a:lnTo>
                  <a:pt x="26669" y="1283969"/>
                </a:lnTo>
                <a:close/>
              </a:path>
              <a:path w="26670" h="3209290">
                <a:moveTo>
                  <a:pt x="26669" y="1272539"/>
                </a:moveTo>
                <a:lnTo>
                  <a:pt x="0" y="1272539"/>
                </a:lnTo>
                <a:lnTo>
                  <a:pt x="0" y="1282700"/>
                </a:lnTo>
                <a:lnTo>
                  <a:pt x="26669" y="1282700"/>
                </a:lnTo>
                <a:lnTo>
                  <a:pt x="26669" y="1272539"/>
                </a:lnTo>
                <a:close/>
              </a:path>
              <a:path w="26670" h="3209290">
                <a:moveTo>
                  <a:pt x="26669" y="1264920"/>
                </a:moveTo>
                <a:lnTo>
                  <a:pt x="0" y="1264920"/>
                </a:lnTo>
                <a:lnTo>
                  <a:pt x="0" y="1271270"/>
                </a:lnTo>
                <a:lnTo>
                  <a:pt x="26669" y="1271270"/>
                </a:lnTo>
                <a:lnTo>
                  <a:pt x="26669" y="1264920"/>
                </a:lnTo>
                <a:close/>
              </a:path>
              <a:path w="26670" h="3209290">
                <a:moveTo>
                  <a:pt x="26669" y="1253490"/>
                </a:moveTo>
                <a:lnTo>
                  <a:pt x="0" y="1253490"/>
                </a:lnTo>
                <a:lnTo>
                  <a:pt x="0" y="1263649"/>
                </a:lnTo>
                <a:lnTo>
                  <a:pt x="26669" y="1263649"/>
                </a:lnTo>
                <a:lnTo>
                  <a:pt x="26669" y="1253490"/>
                </a:lnTo>
                <a:close/>
              </a:path>
              <a:path w="26670" h="3209290">
                <a:moveTo>
                  <a:pt x="26669" y="1245870"/>
                </a:moveTo>
                <a:lnTo>
                  <a:pt x="0" y="1245870"/>
                </a:lnTo>
                <a:lnTo>
                  <a:pt x="0" y="1252219"/>
                </a:lnTo>
                <a:lnTo>
                  <a:pt x="26669" y="1252219"/>
                </a:lnTo>
                <a:lnTo>
                  <a:pt x="26669" y="1245870"/>
                </a:lnTo>
                <a:close/>
              </a:path>
              <a:path w="26670" h="3209290">
                <a:moveTo>
                  <a:pt x="26669" y="1234439"/>
                </a:moveTo>
                <a:lnTo>
                  <a:pt x="0" y="1234439"/>
                </a:lnTo>
                <a:lnTo>
                  <a:pt x="0" y="1244600"/>
                </a:lnTo>
                <a:lnTo>
                  <a:pt x="26669" y="1244600"/>
                </a:lnTo>
                <a:lnTo>
                  <a:pt x="26669" y="1234439"/>
                </a:lnTo>
                <a:close/>
              </a:path>
              <a:path w="26670" h="3209290">
                <a:moveTo>
                  <a:pt x="26669" y="1226820"/>
                </a:moveTo>
                <a:lnTo>
                  <a:pt x="0" y="1226820"/>
                </a:lnTo>
                <a:lnTo>
                  <a:pt x="0" y="1233169"/>
                </a:lnTo>
                <a:lnTo>
                  <a:pt x="26669" y="1233169"/>
                </a:lnTo>
                <a:lnTo>
                  <a:pt x="26669" y="1226820"/>
                </a:lnTo>
                <a:close/>
              </a:path>
              <a:path w="26670" h="3209290">
                <a:moveTo>
                  <a:pt x="26669" y="1215389"/>
                </a:moveTo>
                <a:lnTo>
                  <a:pt x="0" y="1215389"/>
                </a:lnTo>
                <a:lnTo>
                  <a:pt x="0" y="1225550"/>
                </a:lnTo>
                <a:lnTo>
                  <a:pt x="26669" y="1225550"/>
                </a:lnTo>
                <a:lnTo>
                  <a:pt x="26669" y="1215389"/>
                </a:lnTo>
                <a:close/>
              </a:path>
              <a:path w="26670" h="3209290">
                <a:moveTo>
                  <a:pt x="26669" y="1207769"/>
                </a:moveTo>
                <a:lnTo>
                  <a:pt x="0" y="1207769"/>
                </a:lnTo>
                <a:lnTo>
                  <a:pt x="0" y="1214120"/>
                </a:lnTo>
                <a:lnTo>
                  <a:pt x="26669" y="1214120"/>
                </a:lnTo>
                <a:lnTo>
                  <a:pt x="26669" y="1207769"/>
                </a:lnTo>
                <a:close/>
              </a:path>
              <a:path w="26670" h="3209290">
                <a:moveTo>
                  <a:pt x="26669" y="1196340"/>
                </a:moveTo>
                <a:lnTo>
                  <a:pt x="0" y="119634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96340"/>
                </a:lnTo>
                <a:close/>
              </a:path>
              <a:path w="26670" h="3209290">
                <a:moveTo>
                  <a:pt x="26669" y="1188719"/>
                </a:moveTo>
                <a:lnTo>
                  <a:pt x="0" y="1188719"/>
                </a:lnTo>
                <a:lnTo>
                  <a:pt x="0" y="1195070"/>
                </a:lnTo>
                <a:lnTo>
                  <a:pt x="26669" y="1195070"/>
                </a:lnTo>
                <a:lnTo>
                  <a:pt x="26669" y="1188719"/>
                </a:lnTo>
                <a:close/>
              </a:path>
              <a:path w="26670" h="3209290">
                <a:moveTo>
                  <a:pt x="26669" y="1186180"/>
                </a:moveTo>
                <a:lnTo>
                  <a:pt x="0" y="1186180"/>
                </a:lnTo>
                <a:lnTo>
                  <a:pt x="0" y="1187449"/>
                </a:lnTo>
                <a:lnTo>
                  <a:pt x="26669" y="1187449"/>
                </a:lnTo>
                <a:lnTo>
                  <a:pt x="26669" y="1186180"/>
                </a:lnTo>
                <a:close/>
              </a:path>
              <a:path w="26670" h="3209290">
                <a:moveTo>
                  <a:pt x="26669" y="1756410"/>
                </a:moveTo>
                <a:lnTo>
                  <a:pt x="0" y="1756410"/>
                </a:lnTo>
                <a:lnTo>
                  <a:pt x="0" y="1845309"/>
                </a:lnTo>
                <a:lnTo>
                  <a:pt x="26669" y="1845309"/>
                </a:lnTo>
                <a:lnTo>
                  <a:pt x="26669" y="1756410"/>
                </a:lnTo>
                <a:close/>
              </a:path>
              <a:path w="26670" h="3209290">
                <a:moveTo>
                  <a:pt x="26669" y="2358390"/>
                </a:moveTo>
                <a:lnTo>
                  <a:pt x="0" y="2358390"/>
                </a:lnTo>
                <a:lnTo>
                  <a:pt x="0" y="2366010"/>
                </a:lnTo>
                <a:lnTo>
                  <a:pt x="26669" y="2366010"/>
                </a:lnTo>
                <a:lnTo>
                  <a:pt x="26669" y="2358390"/>
                </a:lnTo>
                <a:close/>
              </a:path>
              <a:path w="26670" h="3209290">
                <a:moveTo>
                  <a:pt x="26669" y="1930400"/>
                </a:moveTo>
                <a:lnTo>
                  <a:pt x="0" y="1930400"/>
                </a:lnTo>
                <a:lnTo>
                  <a:pt x="0" y="2357119"/>
                </a:lnTo>
                <a:lnTo>
                  <a:pt x="26669" y="2357120"/>
                </a:lnTo>
                <a:lnTo>
                  <a:pt x="26669" y="1930400"/>
                </a:lnTo>
                <a:close/>
              </a:path>
              <a:path w="26670" h="3209290">
                <a:moveTo>
                  <a:pt x="26669" y="1911350"/>
                </a:moveTo>
                <a:lnTo>
                  <a:pt x="0" y="1911350"/>
                </a:lnTo>
                <a:lnTo>
                  <a:pt x="0" y="1929129"/>
                </a:lnTo>
                <a:lnTo>
                  <a:pt x="26669" y="1929129"/>
                </a:lnTo>
                <a:lnTo>
                  <a:pt x="26669" y="1911350"/>
                </a:lnTo>
                <a:close/>
              </a:path>
              <a:path w="26670" h="3209290">
                <a:moveTo>
                  <a:pt x="26669" y="1892300"/>
                </a:moveTo>
                <a:lnTo>
                  <a:pt x="0" y="1892300"/>
                </a:lnTo>
                <a:lnTo>
                  <a:pt x="0" y="1910079"/>
                </a:lnTo>
                <a:lnTo>
                  <a:pt x="26669" y="1910079"/>
                </a:lnTo>
                <a:lnTo>
                  <a:pt x="26669" y="1892300"/>
                </a:lnTo>
                <a:close/>
              </a:path>
              <a:path w="26670" h="3209290">
                <a:moveTo>
                  <a:pt x="26669" y="1869439"/>
                </a:moveTo>
                <a:lnTo>
                  <a:pt x="0" y="1869439"/>
                </a:lnTo>
                <a:lnTo>
                  <a:pt x="0" y="1891029"/>
                </a:lnTo>
                <a:lnTo>
                  <a:pt x="26669" y="1891029"/>
                </a:lnTo>
                <a:lnTo>
                  <a:pt x="26669" y="1869439"/>
                </a:lnTo>
                <a:close/>
              </a:path>
              <a:path w="26670" h="3209290">
                <a:moveTo>
                  <a:pt x="26669" y="1850389"/>
                </a:moveTo>
                <a:lnTo>
                  <a:pt x="0" y="1850389"/>
                </a:lnTo>
                <a:lnTo>
                  <a:pt x="0" y="1868169"/>
                </a:lnTo>
                <a:lnTo>
                  <a:pt x="26669" y="1868169"/>
                </a:lnTo>
                <a:lnTo>
                  <a:pt x="26669" y="1850389"/>
                </a:lnTo>
                <a:close/>
              </a:path>
              <a:path w="26670" h="3209290">
                <a:moveTo>
                  <a:pt x="26669" y="1846579"/>
                </a:moveTo>
                <a:lnTo>
                  <a:pt x="0" y="1846579"/>
                </a:lnTo>
                <a:lnTo>
                  <a:pt x="0" y="1849119"/>
                </a:lnTo>
                <a:lnTo>
                  <a:pt x="26669" y="1849119"/>
                </a:lnTo>
                <a:lnTo>
                  <a:pt x="26669" y="1846579"/>
                </a:lnTo>
                <a:close/>
              </a:path>
              <a:path w="26670" h="3209290">
                <a:moveTo>
                  <a:pt x="26669" y="2366010"/>
                </a:moveTo>
                <a:lnTo>
                  <a:pt x="0" y="2366010"/>
                </a:lnTo>
                <a:lnTo>
                  <a:pt x="0" y="2541270"/>
                </a:lnTo>
                <a:lnTo>
                  <a:pt x="26669" y="2541270"/>
                </a:lnTo>
                <a:lnTo>
                  <a:pt x="26669" y="2366010"/>
                </a:lnTo>
                <a:close/>
              </a:path>
              <a:path w="26670" h="3209290">
                <a:moveTo>
                  <a:pt x="26669" y="2541270"/>
                </a:moveTo>
                <a:lnTo>
                  <a:pt x="0" y="2541270"/>
                </a:lnTo>
                <a:lnTo>
                  <a:pt x="0" y="3209290"/>
                </a:lnTo>
                <a:lnTo>
                  <a:pt x="26669" y="3209290"/>
                </a:lnTo>
                <a:lnTo>
                  <a:pt x="26669" y="2541270"/>
                </a:lnTo>
                <a:close/>
              </a:path>
            </a:pathLst>
          </a:custGeom>
          <a:solidFill>
            <a:srgbClr val="3060F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8726169" y="3620770"/>
            <a:ext cx="26670" cy="3224530"/>
          </a:xfrm>
          <a:custGeom>
            <a:avLst/>
            <a:gdLst/>
            <a:ahLst/>
            <a:cxnLst/>
            <a:rect l="l" t="t" r="r" b="b"/>
            <a:pathLst>
              <a:path w="26670" h="3224529">
                <a:moveTo>
                  <a:pt x="2539" y="0"/>
                </a:moveTo>
                <a:lnTo>
                  <a:pt x="0" y="0"/>
                </a:lnTo>
                <a:lnTo>
                  <a:pt x="0" y="1269"/>
                </a:lnTo>
                <a:lnTo>
                  <a:pt x="2539" y="1269"/>
                </a:lnTo>
                <a:lnTo>
                  <a:pt x="2539" y="0"/>
                </a:lnTo>
                <a:close/>
              </a:path>
              <a:path w="26670" h="3224529">
                <a:moveTo>
                  <a:pt x="5079" y="1269"/>
                </a:moveTo>
                <a:lnTo>
                  <a:pt x="0" y="1269"/>
                </a:lnTo>
                <a:lnTo>
                  <a:pt x="0" y="20319"/>
                </a:lnTo>
                <a:lnTo>
                  <a:pt x="26670" y="20319"/>
                </a:lnTo>
                <a:lnTo>
                  <a:pt x="26670" y="15239"/>
                </a:lnTo>
                <a:lnTo>
                  <a:pt x="25400" y="15239"/>
                </a:lnTo>
                <a:lnTo>
                  <a:pt x="25400" y="13969"/>
                </a:lnTo>
                <a:lnTo>
                  <a:pt x="22859" y="13969"/>
                </a:lnTo>
                <a:lnTo>
                  <a:pt x="22859" y="12700"/>
                </a:lnTo>
                <a:lnTo>
                  <a:pt x="21589" y="12700"/>
                </a:lnTo>
                <a:lnTo>
                  <a:pt x="21589" y="11429"/>
                </a:lnTo>
                <a:lnTo>
                  <a:pt x="19050" y="11429"/>
                </a:lnTo>
                <a:lnTo>
                  <a:pt x="19050" y="10159"/>
                </a:lnTo>
                <a:lnTo>
                  <a:pt x="16509" y="10159"/>
                </a:lnTo>
                <a:lnTo>
                  <a:pt x="16509" y="8889"/>
                </a:lnTo>
                <a:lnTo>
                  <a:pt x="15239" y="8889"/>
                </a:lnTo>
                <a:lnTo>
                  <a:pt x="15239" y="7619"/>
                </a:lnTo>
                <a:lnTo>
                  <a:pt x="12699" y="7619"/>
                </a:lnTo>
                <a:lnTo>
                  <a:pt x="12699" y="6350"/>
                </a:lnTo>
                <a:lnTo>
                  <a:pt x="11429" y="6350"/>
                </a:lnTo>
                <a:lnTo>
                  <a:pt x="11429" y="5079"/>
                </a:lnTo>
                <a:lnTo>
                  <a:pt x="8890" y="5079"/>
                </a:lnTo>
                <a:lnTo>
                  <a:pt x="8890" y="3810"/>
                </a:lnTo>
                <a:lnTo>
                  <a:pt x="6350" y="3810"/>
                </a:lnTo>
                <a:lnTo>
                  <a:pt x="6350" y="2539"/>
                </a:lnTo>
                <a:lnTo>
                  <a:pt x="5079" y="2539"/>
                </a:lnTo>
                <a:lnTo>
                  <a:pt x="5079" y="1269"/>
                </a:lnTo>
                <a:close/>
              </a:path>
              <a:path w="26670" h="3224529">
                <a:moveTo>
                  <a:pt x="26670" y="20320"/>
                </a:moveTo>
                <a:lnTo>
                  <a:pt x="0" y="20320"/>
                </a:lnTo>
                <a:lnTo>
                  <a:pt x="0" y="33019"/>
                </a:lnTo>
                <a:lnTo>
                  <a:pt x="26670" y="33019"/>
                </a:lnTo>
                <a:lnTo>
                  <a:pt x="26670" y="20320"/>
                </a:lnTo>
                <a:close/>
              </a:path>
              <a:path w="26670" h="3224529">
                <a:moveTo>
                  <a:pt x="26670" y="33020"/>
                </a:moveTo>
                <a:lnTo>
                  <a:pt x="0" y="33020"/>
                </a:lnTo>
                <a:lnTo>
                  <a:pt x="0" y="45719"/>
                </a:lnTo>
                <a:lnTo>
                  <a:pt x="26670" y="45719"/>
                </a:lnTo>
                <a:lnTo>
                  <a:pt x="26670" y="33020"/>
                </a:lnTo>
                <a:close/>
              </a:path>
              <a:path w="26670" h="3224529">
                <a:moveTo>
                  <a:pt x="26670" y="45719"/>
                </a:moveTo>
                <a:lnTo>
                  <a:pt x="0" y="45719"/>
                </a:lnTo>
                <a:lnTo>
                  <a:pt x="0" y="77469"/>
                </a:lnTo>
                <a:lnTo>
                  <a:pt x="26670" y="77469"/>
                </a:lnTo>
                <a:lnTo>
                  <a:pt x="26670" y="45719"/>
                </a:lnTo>
                <a:close/>
              </a:path>
              <a:path w="26670" h="3224529">
                <a:moveTo>
                  <a:pt x="26670" y="77470"/>
                </a:moveTo>
                <a:lnTo>
                  <a:pt x="0" y="77470"/>
                </a:lnTo>
                <a:lnTo>
                  <a:pt x="0" y="83819"/>
                </a:lnTo>
                <a:lnTo>
                  <a:pt x="26670" y="83819"/>
                </a:lnTo>
                <a:lnTo>
                  <a:pt x="26670" y="77470"/>
                </a:lnTo>
                <a:close/>
              </a:path>
              <a:path w="26670" h="3224529">
                <a:moveTo>
                  <a:pt x="26670" y="83819"/>
                </a:moveTo>
                <a:lnTo>
                  <a:pt x="0" y="83819"/>
                </a:lnTo>
                <a:lnTo>
                  <a:pt x="0" y="96519"/>
                </a:lnTo>
                <a:lnTo>
                  <a:pt x="26670" y="96519"/>
                </a:lnTo>
                <a:lnTo>
                  <a:pt x="26670" y="83819"/>
                </a:lnTo>
                <a:close/>
              </a:path>
              <a:path w="26670" h="3224529">
                <a:moveTo>
                  <a:pt x="26670" y="96519"/>
                </a:moveTo>
                <a:lnTo>
                  <a:pt x="0" y="96519"/>
                </a:lnTo>
                <a:lnTo>
                  <a:pt x="0" y="102869"/>
                </a:lnTo>
                <a:lnTo>
                  <a:pt x="26670" y="102869"/>
                </a:lnTo>
                <a:lnTo>
                  <a:pt x="26670" y="96519"/>
                </a:lnTo>
                <a:close/>
              </a:path>
              <a:path w="26670" h="3224529">
                <a:moveTo>
                  <a:pt x="26670" y="102869"/>
                </a:moveTo>
                <a:lnTo>
                  <a:pt x="0" y="102869"/>
                </a:lnTo>
                <a:lnTo>
                  <a:pt x="0" y="115569"/>
                </a:lnTo>
                <a:lnTo>
                  <a:pt x="26670" y="115569"/>
                </a:lnTo>
                <a:lnTo>
                  <a:pt x="26670" y="102869"/>
                </a:lnTo>
                <a:close/>
              </a:path>
              <a:path w="26670" h="3224529">
                <a:moveTo>
                  <a:pt x="26670" y="115570"/>
                </a:moveTo>
                <a:lnTo>
                  <a:pt x="0" y="115570"/>
                </a:lnTo>
                <a:lnTo>
                  <a:pt x="0" y="140969"/>
                </a:lnTo>
                <a:lnTo>
                  <a:pt x="26670" y="140969"/>
                </a:lnTo>
                <a:lnTo>
                  <a:pt x="26670" y="115570"/>
                </a:lnTo>
                <a:close/>
              </a:path>
              <a:path w="26670" h="3224529">
                <a:moveTo>
                  <a:pt x="26670" y="140969"/>
                </a:moveTo>
                <a:lnTo>
                  <a:pt x="0" y="140969"/>
                </a:lnTo>
                <a:lnTo>
                  <a:pt x="0" y="210819"/>
                </a:lnTo>
                <a:lnTo>
                  <a:pt x="26670" y="210819"/>
                </a:lnTo>
                <a:lnTo>
                  <a:pt x="26670" y="140969"/>
                </a:lnTo>
                <a:close/>
              </a:path>
              <a:path w="26670" h="3224529">
                <a:moveTo>
                  <a:pt x="26670" y="210819"/>
                </a:moveTo>
                <a:lnTo>
                  <a:pt x="0" y="210819"/>
                </a:lnTo>
                <a:lnTo>
                  <a:pt x="0" y="248919"/>
                </a:lnTo>
                <a:lnTo>
                  <a:pt x="26670" y="248919"/>
                </a:lnTo>
                <a:lnTo>
                  <a:pt x="26670" y="210819"/>
                </a:lnTo>
                <a:close/>
              </a:path>
              <a:path w="26670" h="3224529">
                <a:moveTo>
                  <a:pt x="26670" y="248920"/>
                </a:moveTo>
                <a:lnTo>
                  <a:pt x="0" y="24892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48920"/>
                </a:lnTo>
                <a:close/>
              </a:path>
              <a:path w="26670" h="3224529">
                <a:moveTo>
                  <a:pt x="26670" y="254000"/>
                </a:moveTo>
                <a:lnTo>
                  <a:pt x="0" y="254000"/>
                </a:lnTo>
                <a:lnTo>
                  <a:pt x="0" y="260349"/>
                </a:lnTo>
                <a:lnTo>
                  <a:pt x="26670" y="260349"/>
                </a:lnTo>
                <a:lnTo>
                  <a:pt x="26670" y="254000"/>
                </a:lnTo>
                <a:close/>
              </a:path>
              <a:path w="26670" h="3224529">
                <a:moveTo>
                  <a:pt x="26670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70" y="266699"/>
                </a:lnTo>
                <a:lnTo>
                  <a:pt x="26670" y="260350"/>
                </a:lnTo>
                <a:close/>
              </a:path>
              <a:path w="26670" h="3224529">
                <a:moveTo>
                  <a:pt x="26670" y="266700"/>
                </a:moveTo>
                <a:lnTo>
                  <a:pt x="0" y="266700"/>
                </a:lnTo>
                <a:lnTo>
                  <a:pt x="0" y="293369"/>
                </a:lnTo>
                <a:lnTo>
                  <a:pt x="26670" y="293369"/>
                </a:lnTo>
                <a:lnTo>
                  <a:pt x="26670" y="266700"/>
                </a:lnTo>
                <a:close/>
              </a:path>
              <a:path w="26670" h="3224529">
                <a:moveTo>
                  <a:pt x="26670" y="293370"/>
                </a:moveTo>
                <a:lnTo>
                  <a:pt x="0" y="293370"/>
                </a:lnTo>
                <a:lnTo>
                  <a:pt x="0" y="311149"/>
                </a:lnTo>
                <a:lnTo>
                  <a:pt x="26670" y="311149"/>
                </a:lnTo>
                <a:lnTo>
                  <a:pt x="26670" y="293370"/>
                </a:lnTo>
                <a:close/>
              </a:path>
              <a:path w="26670" h="3224529">
                <a:moveTo>
                  <a:pt x="26670" y="311150"/>
                </a:moveTo>
                <a:lnTo>
                  <a:pt x="0" y="311150"/>
                </a:lnTo>
                <a:lnTo>
                  <a:pt x="0" y="318769"/>
                </a:lnTo>
                <a:lnTo>
                  <a:pt x="26670" y="318769"/>
                </a:lnTo>
                <a:lnTo>
                  <a:pt x="26670" y="311150"/>
                </a:lnTo>
                <a:close/>
              </a:path>
              <a:path w="26670" h="3224529">
                <a:moveTo>
                  <a:pt x="26670" y="318770"/>
                </a:moveTo>
                <a:lnTo>
                  <a:pt x="0" y="318770"/>
                </a:lnTo>
                <a:lnTo>
                  <a:pt x="0" y="331469"/>
                </a:lnTo>
                <a:lnTo>
                  <a:pt x="26670" y="331469"/>
                </a:lnTo>
                <a:lnTo>
                  <a:pt x="26670" y="318770"/>
                </a:lnTo>
                <a:close/>
              </a:path>
              <a:path w="26670" h="3224529">
                <a:moveTo>
                  <a:pt x="26670" y="331470"/>
                </a:moveTo>
                <a:lnTo>
                  <a:pt x="0" y="331470"/>
                </a:lnTo>
                <a:lnTo>
                  <a:pt x="0" y="337819"/>
                </a:lnTo>
                <a:lnTo>
                  <a:pt x="26670" y="337819"/>
                </a:lnTo>
                <a:lnTo>
                  <a:pt x="26670" y="331470"/>
                </a:lnTo>
                <a:close/>
              </a:path>
              <a:path w="26670" h="3224529">
                <a:moveTo>
                  <a:pt x="26670" y="337820"/>
                </a:moveTo>
                <a:lnTo>
                  <a:pt x="0" y="33782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37820"/>
                </a:lnTo>
                <a:close/>
              </a:path>
              <a:path w="26670" h="3224529">
                <a:moveTo>
                  <a:pt x="26670" y="381000"/>
                </a:moveTo>
                <a:lnTo>
                  <a:pt x="0" y="381000"/>
                </a:lnTo>
                <a:lnTo>
                  <a:pt x="0" y="388619"/>
                </a:lnTo>
                <a:lnTo>
                  <a:pt x="26670" y="388619"/>
                </a:lnTo>
                <a:lnTo>
                  <a:pt x="26670" y="381000"/>
                </a:lnTo>
                <a:close/>
              </a:path>
              <a:path w="26670" h="3224529">
                <a:moveTo>
                  <a:pt x="26670" y="388619"/>
                </a:moveTo>
                <a:lnTo>
                  <a:pt x="0" y="388619"/>
                </a:lnTo>
                <a:lnTo>
                  <a:pt x="0" y="394969"/>
                </a:lnTo>
                <a:lnTo>
                  <a:pt x="26670" y="394969"/>
                </a:lnTo>
                <a:lnTo>
                  <a:pt x="26670" y="388619"/>
                </a:lnTo>
                <a:close/>
              </a:path>
              <a:path w="26670" h="3224529">
                <a:moveTo>
                  <a:pt x="26670" y="394969"/>
                </a:moveTo>
                <a:lnTo>
                  <a:pt x="0" y="39496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394969"/>
                </a:lnTo>
                <a:close/>
              </a:path>
              <a:path w="26670" h="3224529">
                <a:moveTo>
                  <a:pt x="26670" y="431800"/>
                </a:moveTo>
                <a:lnTo>
                  <a:pt x="0" y="431800"/>
                </a:lnTo>
                <a:lnTo>
                  <a:pt x="0" y="438149"/>
                </a:lnTo>
                <a:lnTo>
                  <a:pt x="26670" y="438149"/>
                </a:lnTo>
                <a:lnTo>
                  <a:pt x="26670" y="431800"/>
                </a:lnTo>
                <a:close/>
              </a:path>
              <a:path w="26670" h="3224529">
                <a:moveTo>
                  <a:pt x="26670" y="438150"/>
                </a:moveTo>
                <a:lnTo>
                  <a:pt x="0" y="43815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38150"/>
                </a:lnTo>
                <a:close/>
              </a:path>
              <a:path w="26670" h="3224529">
                <a:moveTo>
                  <a:pt x="26670" y="469900"/>
                </a:moveTo>
                <a:lnTo>
                  <a:pt x="0" y="469900"/>
                </a:lnTo>
                <a:lnTo>
                  <a:pt x="0" y="476249"/>
                </a:lnTo>
                <a:lnTo>
                  <a:pt x="26670" y="476249"/>
                </a:lnTo>
                <a:lnTo>
                  <a:pt x="26670" y="469900"/>
                </a:lnTo>
                <a:close/>
              </a:path>
              <a:path w="26670" h="3224529">
                <a:moveTo>
                  <a:pt x="26670" y="476250"/>
                </a:moveTo>
                <a:lnTo>
                  <a:pt x="0" y="476250"/>
                </a:lnTo>
                <a:lnTo>
                  <a:pt x="0" y="483869"/>
                </a:lnTo>
                <a:lnTo>
                  <a:pt x="26670" y="483869"/>
                </a:lnTo>
                <a:lnTo>
                  <a:pt x="26670" y="476250"/>
                </a:lnTo>
                <a:close/>
              </a:path>
              <a:path w="26670" h="3224529">
                <a:moveTo>
                  <a:pt x="26670" y="483869"/>
                </a:moveTo>
                <a:lnTo>
                  <a:pt x="0" y="483869"/>
                </a:lnTo>
                <a:lnTo>
                  <a:pt x="0" y="521969"/>
                </a:lnTo>
                <a:lnTo>
                  <a:pt x="26670" y="521969"/>
                </a:lnTo>
                <a:lnTo>
                  <a:pt x="26670" y="483869"/>
                </a:lnTo>
                <a:close/>
              </a:path>
              <a:path w="26670" h="3224529">
                <a:moveTo>
                  <a:pt x="26670" y="521969"/>
                </a:moveTo>
                <a:lnTo>
                  <a:pt x="0" y="521969"/>
                </a:lnTo>
                <a:lnTo>
                  <a:pt x="0" y="527049"/>
                </a:lnTo>
                <a:lnTo>
                  <a:pt x="26670" y="527049"/>
                </a:lnTo>
                <a:lnTo>
                  <a:pt x="26670" y="521969"/>
                </a:lnTo>
                <a:close/>
              </a:path>
              <a:path w="26670" h="3224529">
                <a:moveTo>
                  <a:pt x="26670" y="527050"/>
                </a:moveTo>
                <a:lnTo>
                  <a:pt x="0" y="527050"/>
                </a:lnTo>
                <a:lnTo>
                  <a:pt x="0" y="552449"/>
                </a:lnTo>
                <a:lnTo>
                  <a:pt x="26670" y="552449"/>
                </a:lnTo>
                <a:lnTo>
                  <a:pt x="26670" y="527050"/>
                </a:lnTo>
                <a:close/>
              </a:path>
              <a:path w="26670" h="3224529">
                <a:moveTo>
                  <a:pt x="26670" y="552450"/>
                </a:moveTo>
                <a:lnTo>
                  <a:pt x="0" y="55245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52450"/>
                </a:lnTo>
                <a:close/>
              </a:path>
              <a:path w="26670" h="3224529">
                <a:moveTo>
                  <a:pt x="2667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6670" y="628649"/>
                </a:lnTo>
                <a:lnTo>
                  <a:pt x="26670" y="622300"/>
                </a:lnTo>
                <a:close/>
              </a:path>
              <a:path w="26670" h="3224529">
                <a:moveTo>
                  <a:pt x="26670" y="628650"/>
                </a:moveTo>
                <a:lnTo>
                  <a:pt x="0" y="628650"/>
                </a:lnTo>
                <a:lnTo>
                  <a:pt x="0" y="636269"/>
                </a:lnTo>
                <a:lnTo>
                  <a:pt x="26670" y="636269"/>
                </a:lnTo>
                <a:lnTo>
                  <a:pt x="26670" y="628650"/>
                </a:lnTo>
                <a:close/>
              </a:path>
              <a:path w="26670" h="3224529">
                <a:moveTo>
                  <a:pt x="26670" y="636269"/>
                </a:moveTo>
                <a:lnTo>
                  <a:pt x="0" y="63626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36269"/>
                </a:lnTo>
                <a:close/>
              </a:path>
              <a:path w="26670" h="3224529">
                <a:moveTo>
                  <a:pt x="26670" y="647700"/>
                </a:moveTo>
                <a:lnTo>
                  <a:pt x="0" y="647700"/>
                </a:lnTo>
                <a:lnTo>
                  <a:pt x="0" y="674369"/>
                </a:lnTo>
                <a:lnTo>
                  <a:pt x="26670" y="674369"/>
                </a:lnTo>
                <a:lnTo>
                  <a:pt x="26670" y="647700"/>
                </a:lnTo>
                <a:close/>
              </a:path>
              <a:path w="26670" h="3224529">
                <a:moveTo>
                  <a:pt x="26670" y="674369"/>
                </a:moveTo>
                <a:lnTo>
                  <a:pt x="0" y="674369"/>
                </a:lnTo>
                <a:lnTo>
                  <a:pt x="0" y="750569"/>
                </a:lnTo>
                <a:lnTo>
                  <a:pt x="26670" y="750569"/>
                </a:lnTo>
                <a:lnTo>
                  <a:pt x="26670" y="674369"/>
                </a:lnTo>
                <a:close/>
              </a:path>
              <a:path w="26670" h="3224529">
                <a:moveTo>
                  <a:pt x="26670" y="750570"/>
                </a:moveTo>
                <a:lnTo>
                  <a:pt x="0" y="750570"/>
                </a:lnTo>
                <a:lnTo>
                  <a:pt x="0" y="896619"/>
                </a:lnTo>
                <a:lnTo>
                  <a:pt x="26670" y="896619"/>
                </a:lnTo>
                <a:lnTo>
                  <a:pt x="26670" y="750570"/>
                </a:lnTo>
                <a:close/>
              </a:path>
              <a:path w="26670" h="3224529">
                <a:moveTo>
                  <a:pt x="26670" y="896620"/>
                </a:moveTo>
                <a:lnTo>
                  <a:pt x="0" y="896620"/>
                </a:lnTo>
                <a:lnTo>
                  <a:pt x="0" y="920749"/>
                </a:lnTo>
                <a:lnTo>
                  <a:pt x="26670" y="920749"/>
                </a:lnTo>
                <a:lnTo>
                  <a:pt x="26670" y="896620"/>
                </a:lnTo>
                <a:close/>
              </a:path>
              <a:path w="26670" h="3224529">
                <a:moveTo>
                  <a:pt x="26670" y="920750"/>
                </a:moveTo>
                <a:lnTo>
                  <a:pt x="0" y="920750"/>
                </a:lnTo>
                <a:lnTo>
                  <a:pt x="0" y="972819"/>
                </a:lnTo>
                <a:lnTo>
                  <a:pt x="26670" y="972819"/>
                </a:lnTo>
                <a:lnTo>
                  <a:pt x="26670" y="920750"/>
                </a:lnTo>
                <a:close/>
              </a:path>
              <a:path w="26670" h="3224529">
                <a:moveTo>
                  <a:pt x="26670" y="972819"/>
                </a:moveTo>
                <a:lnTo>
                  <a:pt x="0" y="972819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72819"/>
                </a:lnTo>
                <a:close/>
              </a:path>
              <a:path w="26670" h="3224529">
                <a:moveTo>
                  <a:pt x="26670" y="990600"/>
                </a:moveTo>
                <a:lnTo>
                  <a:pt x="0" y="99060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90600"/>
                </a:lnTo>
                <a:close/>
              </a:path>
              <a:path w="26670" h="3224529">
                <a:moveTo>
                  <a:pt x="26670" y="1003300"/>
                </a:moveTo>
                <a:lnTo>
                  <a:pt x="0" y="1003300"/>
                </a:lnTo>
                <a:lnTo>
                  <a:pt x="0" y="1029969"/>
                </a:lnTo>
                <a:lnTo>
                  <a:pt x="26670" y="1029969"/>
                </a:lnTo>
                <a:lnTo>
                  <a:pt x="26670" y="1003300"/>
                </a:lnTo>
                <a:close/>
              </a:path>
              <a:path w="26670" h="3224529">
                <a:moveTo>
                  <a:pt x="26670" y="1029970"/>
                </a:moveTo>
                <a:lnTo>
                  <a:pt x="0" y="1029970"/>
                </a:lnTo>
                <a:lnTo>
                  <a:pt x="0" y="1060449"/>
                </a:lnTo>
                <a:lnTo>
                  <a:pt x="26670" y="1060449"/>
                </a:lnTo>
                <a:lnTo>
                  <a:pt x="26670" y="1029970"/>
                </a:lnTo>
                <a:close/>
              </a:path>
              <a:path w="26670" h="3224529">
                <a:moveTo>
                  <a:pt x="26670" y="1060450"/>
                </a:moveTo>
                <a:lnTo>
                  <a:pt x="0" y="1060450"/>
                </a:lnTo>
                <a:lnTo>
                  <a:pt x="0" y="1066799"/>
                </a:lnTo>
                <a:lnTo>
                  <a:pt x="26670" y="1066799"/>
                </a:lnTo>
                <a:lnTo>
                  <a:pt x="26670" y="1060450"/>
                </a:lnTo>
                <a:close/>
              </a:path>
              <a:path w="26670" h="3224529">
                <a:moveTo>
                  <a:pt x="26670" y="1066800"/>
                </a:moveTo>
                <a:lnTo>
                  <a:pt x="0" y="1066800"/>
                </a:lnTo>
                <a:lnTo>
                  <a:pt x="0" y="1073149"/>
                </a:lnTo>
                <a:lnTo>
                  <a:pt x="26670" y="1073149"/>
                </a:lnTo>
                <a:lnTo>
                  <a:pt x="26670" y="1066800"/>
                </a:lnTo>
                <a:close/>
              </a:path>
              <a:path w="26670" h="3224529">
                <a:moveTo>
                  <a:pt x="26670" y="1073150"/>
                </a:moveTo>
                <a:lnTo>
                  <a:pt x="0" y="1073150"/>
                </a:lnTo>
                <a:lnTo>
                  <a:pt x="0" y="1106169"/>
                </a:lnTo>
                <a:lnTo>
                  <a:pt x="26670" y="1106169"/>
                </a:lnTo>
                <a:lnTo>
                  <a:pt x="26670" y="1073150"/>
                </a:lnTo>
                <a:close/>
              </a:path>
              <a:path w="26670" h="3224529">
                <a:moveTo>
                  <a:pt x="26670" y="1106170"/>
                </a:moveTo>
                <a:lnTo>
                  <a:pt x="0" y="1106170"/>
                </a:lnTo>
                <a:lnTo>
                  <a:pt x="0" y="1130299"/>
                </a:lnTo>
                <a:lnTo>
                  <a:pt x="26670" y="1130299"/>
                </a:lnTo>
                <a:lnTo>
                  <a:pt x="26670" y="1106170"/>
                </a:lnTo>
                <a:close/>
              </a:path>
              <a:path w="26670" h="3224529">
                <a:moveTo>
                  <a:pt x="26670" y="1130300"/>
                </a:moveTo>
                <a:lnTo>
                  <a:pt x="0" y="1130300"/>
                </a:lnTo>
                <a:lnTo>
                  <a:pt x="0" y="1182369"/>
                </a:lnTo>
                <a:lnTo>
                  <a:pt x="26670" y="1182369"/>
                </a:lnTo>
                <a:lnTo>
                  <a:pt x="26670" y="1130300"/>
                </a:lnTo>
                <a:close/>
              </a:path>
              <a:path w="26670" h="3224529">
                <a:moveTo>
                  <a:pt x="26670" y="1182370"/>
                </a:moveTo>
                <a:lnTo>
                  <a:pt x="0" y="1182370"/>
                </a:lnTo>
                <a:lnTo>
                  <a:pt x="0" y="1200150"/>
                </a:lnTo>
                <a:lnTo>
                  <a:pt x="26670" y="1200150"/>
                </a:lnTo>
                <a:lnTo>
                  <a:pt x="26670" y="1182370"/>
                </a:lnTo>
                <a:close/>
              </a:path>
              <a:path w="26670" h="3224529">
                <a:moveTo>
                  <a:pt x="26670" y="1503679"/>
                </a:moveTo>
                <a:lnTo>
                  <a:pt x="0" y="1503679"/>
                </a:lnTo>
                <a:lnTo>
                  <a:pt x="0" y="1771649"/>
                </a:lnTo>
                <a:lnTo>
                  <a:pt x="26670" y="1771649"/>
                </a:lnTo>
                <a:lnTo>
                  <a:pt x="26670" y="1503679"/>
                </a:lnTo>
                <a:close/>
              </a:path>
              <a:path w="26670" h="3224529">
                <a:moveTo>
                  <a:pt x="26670" y="1496059"/>
                </a:moveTo>
                <a:lnTo>
                  <a:pt x="0" y="1496059"/>
                </a:lnTo>
                <a:lnTo>
                  <a:pt x="0" y="1502409"/>
                </a:lnTo>
                <a:lnTo>
                  <a:pt x="26670" y="1502409"/>
                </a:lnTo>
                <a:lnTo>
                  <a:pt x="26670" y="1496059"/>
                </a:lnTo>
                <a:close/>
              </a:path>
              <a:path w="26670" h="3224529">
                <a:moveTo>
                  <a:pt x="26670" y="1484629"/>
                </a:moveTo>
                <a:lnTo>
                  <a:pt x="0" y="1484629"/>
                </a:lnTo>
                <a:lnTo>
                  <a:pt x="0" y="1494789"/>
                </a:lnTo>
                <a:lnTo>
                  <a:pt x="26670" y="1494789"/>
                </a:lnTo>
                <a:lnTo>
                  <a:pt x="26670" y="1484629"/>
                </a:lnTo>
                <a:close/>
              </a:path>
              <a:path w="26670" h="3224529">
                <a:moveTo>
                  <a:pt x="26670" y="1477009"/>
                </a:moveTo>
                <a:lnTo>
                  <a:pt x="0" y="1477009"/>
                </a:lnTo>
                <a:lnTo>
                  <a:pt x="0" y="1483359"/>
                </a:lnTo>
                <a:lnTo>
                  <a:pt x="26670" y="1483359"/>
                </a:lnTo>
                <a:lnTo>
                  <a:pt x="26670" y="1477009"/>
                </a:lnTo>
                <a:close/>
              </a:path>
              <a:path w="26670" h="3224529">
                <a:moveTo>
                  <a:pt x="26670" y="1465579"/>
                </a:moveTo>
                <a:lnTo>
                  <a:pt x="0" y="1465579"/>
                </a:lnTo>
                <a:lnTo>
                  <a:pt x="0" y="1475740"/>
                </a:lnTo>
                <a:lnTo>
                  <a:pt x="26670" y="1475740"/>
                </a:lnTo>
                <a:lnTo>
                  <a:pt x="26670" y="1465579"/>
                </a:lnTo>
                <a:close/>
              </a:path>
              <a:path w="26670" h="3224529">
                <a:moveTo>
                  <a:pt x="26670" y="1457959"/>
                </a:moveTo>
                <a:lnTo>
                  <a:pt x="0" y="1457959"/>
                </a:lnTo>
                <a:lnTo>
                  <a:pt x="0" y="1464309"/>
                </a:lnTo>
                <a:lnTo>
                  <a:pt x="26670" y="1464309"/>
                </a:lnTo>
                <a:lnTo>
                  <a:pt x="26670" y="1457959"/>
                </a:lnTo>
                <a:close/>
              </a:path>
              <a:path w="26670" h="3224529">
                <a:moveTo>
                  <a:pt x="26670" y="1446530"/>
                </a:moveTo>
                <a:lnTo>
                  <a:pt x="0" y="1446530"/>
                </a:lnTo>
                <a:lnTo>
                  <a:pt x="0" y="1456689"/>
                </a:lnTo>
                <a:lnTo>
                  <a:pt x="26670" y="1456689"/>
                </a:lnTo>
                <a:lnTo>
                  <a:pt x="26670" y="1446530"/>
                </a:lnTo>
                <a:close/>
              </a:path>
              <a:path w="26670" h="3224529">
                <a:moveTo>
                  <a:pt x="26670" y="1438909"/>
                </a:moveTo>
                <a:lnTo>
                  <a:pt x="0" y="1438909"/>
                </a:lnTo>
                <a:lnTo>
                  <a:pt x="0" y="1445259"/>
                </a:lnTo>
                <a:lnTo>
                  <a:pt x="26670" y="1445259"/>
                </a:lnTo>
                <a:lnTo>
                  <a:pt x="26670" y="1438909"/>
                </a:lnTo>
                <a:close/>
              </a:path>
              <a:path w="26670" h="3224529">
                <a:moveTo>
                  <a:pt x="26670" y="1427479"/>
                </a:moveTo>
                <a:lnTo>
                  <a:pt x="0" y="1427479"/>
                </a:lnTo>
                <a:lnTo>
                  <a:pt x="0" y="1437639"/>
                </a:lnTo>
                <a:lnTo>
                  <a:pt x="26670" y="1437639"/>
                </a:lnTo>
                <a:lnTo>
                  <a:pt x="26670" y="1427479"/>
                </a:lnTo>
                <a:close/>
              </a:path>
              <a:path w="26670" h="3224529">
                <a:moveTo>
                  <a:pt x="26670" y="1419859"/>
                </a:moveTo>
                <a:lnTo>
                  <a:pt x="0" y="1419859"/>
                </a:lnTo>
                <a:lnTo>
                  <a:pt x="0" y="1426209"/>
                </a:lnTo>
                <a:lnTo>
                  <a:pt x="26670" y="1426209"/>
                </a:lnTo>
                <a:lnTo>
                  <a:pt x="26670" y="1419859"/>
                </a:lnTo>
                <a:close/>
              </a:path>
              <a:path w="26670" h="3224529">
                <a:moveTo>
                  <a:pt x="26670" y="1408429"/>
                </a:moveTo>
                <a:lnTo>
                  <a:pt x="0" y="1408429"/>
                </a:lnTo>
                <a:lnTo>
                  <a:pt x="0" y="1418589"/>
                </a:lnTo>
                <a:lnTo>
                  <a:pt x="26670" y="1418589"/>
                </a:lnTo>
                <a:lnTo>
                  <a:pt x="26670" y="1408429"/>
                </a:lnTo>
                <a:close/>
              </a:path>
              <a:path w="26670" h="3224529">
                <a:moveTo>
                  <a:pt x="26670" y="1400809"/>
                </a:moveTo>
                <a:lnTo>
                  <a:pt x="0" y="1400809"/>
                </a:lnTo>
                <a:lnTo>
                  <a:pt x="0" y="1407159"/>
                </a:lnTo>
                <a:lnTo>
                  <a:pt x="26670" y="1407159"/>
                </a:lnTo>
                <a:lnTo>
                  <a:pt x="26670" y="1400809"/>
                </a:lnTo>
                <a:close/>
              </a:path>
              <a:path w="26670" h="3224529">
                <a:moveTo>
                  <a:pt x="26670" y="1389379"/>
                </a:moveTo>
                <a:lnTo>
                  <a:pt x="0" y="138937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89379"/>
                </a:lnTo>
                <a:close/>
              </a:path>
              <a:path w="26670" h="3224529">
                <a:moveTo>
                  <a:pt x="26670" y="1381760"/>
                </a:moveTo>
                <a:lnTo>
                  <a:pt x="0" y="1381760"/>
                </a:lnTo>
                <a:lnTo>
                  <a:pt x="0" y="1388109"/>
                </a:lnTo>
                <a:lnTo>
                  <a:pt x="26670" y="1388109"/>
                </a:lnTo>
                <a:lnTo>
                  <a:pt x="26670" y="1381760"/>
                </a:lnTo>
                <a:close/>
              </a:path>
              <a:path w="26670" h="3224529">
                <a:moveTo>
                  <a:pt x="26670" y="1370330"/>
                </a:moveTo>
                <a:lnTo>
                  <a:pt x="0" y="1370330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0330"/>
                </a:lnTo>
                <a:close/>
              </a:path>
              <a:path w="26670" h="3224529">
                <a:moveTo>
                  <a:pt x="26670" y="1362709"/>
                </a:moveTo>
                <a:lnTo>
                  <a:pt x="0" y="1362709"/>
                </a:lnTo>
                <a:lnTo>
                  <a:pt x="0" y="1369059"/>
                </a:lnTo>
                <a:lnTo>
                  <a:pt x="26670" y="1369059"/>
                </a:lnTo>
                <a:lnTo>
                  <a:pt x="26670" y="1362709"/>
                </a:lnTo>
                <a:close/>
              </a:path>
              <a:path w="26670" h="3224529">
                <a:moveTo>
                  <a:pt x="26670" y="1351280"/>
                </a:moveTo>
                <a:lnTo>
                  <a:pt x="0" y="1351280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1280"/>
                </a:lnTo>
                <a:close/>
              </a:path>
              <a:path w="26670" h="3224529">
                <a:moveTo>
                  <a:pt x="26670" y="1343659"/>
                </a:moveTo>
                <a:lnTo>
                  <a:pt x="0" y="1343659"/>
                </a:lnTo>
                <a:lnTo>
                  <a:pt x="0" y="1350009"/>
                </a:lnTo>
                <a:lnTo>
                  <a:pt x="26670" y="1350009"/>
                </a:lnTo>
                <a:lnTo>
                  <a:pt x="26670" y="1343659"/>
                </a:lnTo>
                <a:close/>
              </a:path>
              <a:path w="26670" h="3224529">
                <a:moveTo>
                  <a:pt x="26670" y="1332229"/>
                </a:moveTo>
                <a:lnTo>
                  <a:pt x="0" y="133222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2229"/>
                </a:lnTo>
                <a:close/>
              </a:path>
              <a:path w="26670" h="3224529">
                <a:moveTo>
                  <a:pt x="26670" y="1324609"/>
                </a:moveTo>
                <a:lnTo>
                  <a:pt x="0" y="1324609"/>
                </a:lnTo>
                <a:lnTo>
                  <a:pt x="0" y="1330959"/>
                </a:lnTo>
                <a:lnTo>
                  <a:pt x="26670" y="1330959"/>
                </a:lnTo>
                <a:lnTo>
                  <a:pt x="26670" y="1324609"/>
                </a:lnTo>
                <a:close/>
              </a:path>
              <a:path w="26670" h="3224529">
                <a:moveTo>
                  <a:pt x="26670" y="1313179"/>
                </a:moveTo>
                <a:lnTo>
                  <a:pt x="0" y="131317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3179"/>
                </a:lnTo>
                <a:close/>
              </a:path>
              <a:path w="26670" h="3224529">
                <a:moveTo>
                  <a:pt x="26670" y="1299209"/>
                </a:moveTo>
                <a:lnTo>
                  <a:pt x="0" y="1299209"/>
                </a:lnTo>
                <a:lnTo>
                  <a:pt x="0" y="1311909"/>
                </a:lnTo>
                <a:lnTo>
                  <a:pt x="26670" y="1311909"/>
                </a:lnTo>
                <a:lnTo>
                  <a:pt x="26670" y="1299209"/>
                </a:lnTo>
                <a:close/>
              </a:path>
              <a:path w="26670" h="3224529">
                <a:moveTo>
                  <a:pt x="26670" y="1287779"/>
                </a:moveTo>
                <a:lnTo>
                  <a:pt x="0" y="1287779"/>
                </a:lnTo>
                <a:lnTo>
                  <a:pt x="0" y="1297939"/>
                </a:lnTo>
                <a:lnTo>
                  <a:pt x="26670" y="1297939"/>
                </a:lnTo>
                <a:lnTo>
                  <a:pt x="26670" y="1287779"/>
                </a:lnTo>
                <a:close/>
              </a:path>
              <a:path w="26670" h="3224529">
                <a:moveTo>
                  <a:pt x="26670" y="1280159"/>
                </a:moveTo>
                <a:lnTo>
                  <a:pt x="0" y="1280159"/>
                </a:lnTo>
                <a:lnTo>
                  <a:pt x="0" y="1286510"/>
                </a:lnTo>
                <a:lnTo>
                  <a:pt x="26670" y="1286510"/>
                </a:lnTo>
                <a:lnTo>
                  <a:pt x="26670" y="1280159"/>
                </a:lnTo>
                <a:close/>
              </a:path>
              <a:path w="26670" h="3224529">
                <a:moveTo>
                  <a:pt x="26670" y="1268730"/>
                </a:moveTo>
                <a:lnTo>
                  <a:pt x="0" y="1268730"/>
                </a:lnTo>
                <a:lnTo>
                  <a:pt x="0" y="1278889"/>
                </a:lnTo>
                <a:lnTo>
                  <a:pt x="26670" y="1278889"/>
                </a:lnTo>
                <a:lnTo>
                  <a:pt x="26670" y="1268730"/>
                </a:lnTo>
                <a:close/>
              </a:path>
              <a:path w="26670" h="3224529">
                <a:moveTo>
                  <a:pt x="26670" y="1261109"/>
                </a:moveTo>
                <a:lnTo>
                  <a:pt x="0" y="1261109"/>
                </a:lnTo>
                <a:lnTo>
                  <a:pt x="0" y="1267459"/>
                </a:lnTo>
                <a:lnTo>
                  <a:pt x="26670" y="1267459"/>
                </a:lnTo>
                <a:lnTo>
                  <a:pt x="26670" y="1261109"/>
                </a:lnTo>
                <a:close/>
              </a:path>
              <a:path w="26670" h="3224529">
                <a:moveTo>
                  <a:pt x="26670" y="1249679"/>
                </a:moveTo>
                <a:lnTo>
                  <a:pt x="0" y="1249679"/>
                </a:lnTo>
                <a:lnTo>
                  <a:pt x="0" y="1259840"/>
                </a:lnTo>
                <a:lnTo>
                  <a:pt x="26670" y="1259840"/>
                </a:lnTo>
                <a:lnTo>
                  <a:pt x="26670" y="1249679"/>
                </a:lnTo>
                <a:close/>
              </a:path>
              <a:path w="26670" h="3224529">
                <a:moveTo>
                  <a:pt x="26670" y="1242060"/>
                </a:moveTo>
                <a:lnTo>
                  <a:pt x="0" y="1242060"/>
                </a:lnTo>
                <a:lnTo>
                  <a:pt x="0" y="1248409"/>
                </a:lnTo>
                <a:lnTo>
                  <a:pt x="26670" y="1248409"/>
                </a:lnTo>
                <a:lnTo>
                  <a:pt x="26670" y="1242060"/>
                </a:lnTo>
                <a:close/>
              </a:path>
              <a:path w="26670" h="3224529">
                <a:moveTo>
                  <a:pt x="26670" y="1230629"/>
                </a:moveTo>
                <a:lnTo>
                  <a:pt x="0" y="1230629"/>
                </a:lnTo>
                <a:lnTo>
                  <a:pt x="0" y="1240790"/>
                </a:lnTo>
                <a:lnTo>
                  <a:pt x="26670" y="1240790"/>
                </a:lnTo>
                <a:lnTo>
                  <a:pt x="26670" y="1230629"/>
                </a:lnTo>
                <a:close/>
              </a:path>
              <a:path w="26670" h="3224529">
                <a:moveTo>
                  <a:pt x="26670" y="1223009"/>
                </a:moveTo>
                <a:lnTo>
                  <a:pt x="0" y="1223009"/>
                </a:lnTo>
                <a:lnTo>
                  <a:pt x="0" y="1229359"/>
                </a:lnTo>
                <a:lnTo>
                  <a:pt x="26670" y="1229359"/>
                </a:lnTo>
                <a:lnTo>
                  <a:pt x="26670" y="1223009"/>
                </a:lnTo>
                <a:close/>
              </a:path>
              <a:path w="26670" h="3224529">
                <a:moveTo>
                  <a:pt x="26670" y="1211580"/>
                </a:moveTo>
                <a:lnTo>
                  <a:pt x="0" y="1211580"/>
                </a:lnTo>
                <a:lnTo>
                  <a:pt x="0" y="1221739"/>
                </a:lnTo>
                <a:lnTo>
                  <a:pt x="26670" y="1221739"/>
                </a:lnTo>
                <a:lnTo>
                  <a:pt x="26670" y="1211580"/>
                </a:lnTo>
                <a:close/>
              </a:path>
              <a:path w="26670" h="3224529">
                <a:moveTo>
                  <a:pt x="26670" y="1203959"/>
                </a:moveTo>
                <a:lnTo>
                  <a:pt x="0" y="1203959"/>
                </a:lnTo>
                <a:lnTo>
                  <a:pt x="0" y="1210309"/>
                </a:lnTo>
                <a:lnTo>
                  <a:pt x="26670" y="1210309"/>
                </a:lnTo>
                <a:lnTo>
                  <a:pt x="26670" y="1203959"/>
                </a:lnTo>
                <a:close/>
              </a:path>
              <a:path w="26670" h="3224529">
                <a:moveTo>
                  <a:pt x="26670" y="1201420"/>
                </a:moveTo>
                <a:lnTo>
                  <a:pt x="0" y="1201420"/>
                </a:lnTo>
                <a:lnTo>
                  <a:pt x="0" y="1202689"/>
                </a:lnTo>
                <a:lnTo>
                  <a:pt x="26670" y="1202689"/>
                </a:lnTo>
                <a:lnTo>
                  <a:pt x="26670" y="1201420"/>
                </a:lnTo>
                <a:close/>
              </a:path>
              <a:path w="26670" h="3224529">
                <a:moveTo>
                  <a:pt x="26670" y="1771650"/>
                </a:moveTo>
                <a:lnTo>
                  <a:pt x="0" y="1771650"/>
                </a:lnTo>
                <a:lnTo>
                  <a:pt x="0" y="1860549"/>
                </a:lnTo>
                <a:lnTo>
                  <a:pt x="26670" y="1860549"/>
                </a:lnTo>
                <a:lnTo>
                  <a:pt x="26670" y="1771650"/>
                </a:lnTo>
                <a:close/>
              </a:path>
              <a:path w="26670" h="3224529">
                <a:moveTo>
                  <a:pt x="26670" y="2373629"/>
                </a:moveTo>
                <a:lnTo>
                  <a:pt x="0" y="2373629"/>
                </a:lnTo>
                <a:lnTo>
                  <a:pt x="0" y="2381249"/>
                </a:lnTo>
                <a:lnTo>
                  <a:pt x="26670" y="2381249"/>
                </a:lnTo>
                <a:lnTo>
                  <a:pt x="26670" y="2373629"/>
                </a:lnTo>
                <a:close/>
              </a:path>
              <a:path w="26670" h="3224529">
                <a:moveTo>
                  <a:pt x="26670" y="1945639"/>
                </a:moveTo>
                <a:lnTo>
                  <a:pt x="0" y="1945639"/>
                </a:lnTo>
                <a:lnTo>
                  <a:pt x="0" y="2372359"/>
                </a:lnTo>
                <a:lnTo>
                  <a:pt x="26670" y="2372359"/>
                </a:lnTo>
                <a:lnTo>
                  <a:pt x="26670" y="1945639"/>
                </a:lnTo>
                <a:close/>
              </a:path>
              <a:path w="26670" h="3224529">
                <a:moveTo>
                  <a:pt x="26670" y="1926589"/>
                </a:moveTo>
                <a:lnTo>
                  <a:pt x="0" y="1926589"/>
                </a:lnTo>
                <a:lnTo>
                  <a:pt x="0" y="1944369"/>
                </a:lnTo>
                <a:lnTo>
                  <a:pt x="26670" y="1944369"/>
                </a:lnTo>
                <a:lnTo>
                  <a:pt x="26670" y="1926589"/>
                </a:lnTo>
                <a:close/>
              </a:path>
              <a:path w="26670" h="3224529">
                <a:moveTo>
                  <a:pt x="26670" y="1907539"/>
                </a:moveTo>
                <a:lnTo>
                  <a:pt x="0" y="1907539"/>
                </a:lnTo>
                <a:lnTo>
                  <a:pt x="0" y="1925319"/>
                </a:lnTo>
                <a:lnTo>
                  <a:pt x="26670" y="1925319"/>
                </a:lnTo>
                <a:lnTo>
                  <a:pt x="26670" y="1907539"/>
                </a:lnTo>
                <a:close/>
              </a:path>
              <a:path w="26670" h="3224529">
                <a:moveTo>
                  <a:pt x="26670" y="1884679"/>
                </a:moveTo>
                <a:lnTo>
                  <a:pt x="0" y="1884679"/>
                </a:lnTo>
                <a:lnTo>
                  <a:pt x="0" y="1906269"/>
                </a:lnTo>
                <a:lnTo>
                  <a:pt x="26670" y="1906269"/>
                </a:lnTo>
                <a:lnTo>
                  <a:pt x="26670" y="1884679"/>
                </a:lnTo>
                <a:close/>
              </a:path>
              <a:path w="26670" h="3224529">
                <a:moveTo>
                  <a:pt x="26670" y="1865629"/>
                </a:moveTo>
                <a:lnTo>
                  <a:pt x="0" y="1865629"/>
                </a:lnTo>
                <a:lnTo>
                  <a:pt x="0" y="1883409"/>
                </a:lnTo>
                <a:lnTo>
                  <a:pt x="26670" y="1883409"/>
                </a:lnTo>
                <a:lnTo>
                  <a:pt x="26670" y="1865629"/>
                </a:lnTo>
                <a:close/>
              </a:path>
              <a:path w="26670" h="3224529">
                <a:moveTo>
                  <a:pt x="26670" y="1861819"/>
                </a:moveTo>
                <a:lnTo>
                  <a:pt x="0" y="1861819"/>
                </a:lnTo>
                <a:lnTo>
                  <a:pt x="0" y="1864359"/>
                </a:lnTo>
                <a:lnTo>
                  <a:pt x="26670" y="1864359"/>
                </a:lnTo>
                <a:lnTo>
                  <a:pt x="26670" y="1861819"/>
                </a:lnTo>
                <a:close/>
              </a:path>
              <a:path w="26670" h="3224529">
                <a:moveTo>
                  <a:pt x="26670" y="2381250"/>
                </a:moveTo>
                <a:lnTo>
                  <a:pt x="0" y="2381250"/>
                </a:lnTo>
                <a:lnTo>
                  <a:pt x="0" y="2556510"/>
                </a:lnTo>
                <a:lnTo>
                  <a:pt x="26670" y="2556510"/>
                </a:lnTo>
                <a:lnTo>
                  <a:pt x="26670" y="2381250"/>
                </a:lnTo>
                <a:close/>
              </a:path>
              <a:path w="26670" h="3224529">
                <a:moveTo>
                  <a:pt x="26670" y="2556510"/>
                </a:moveTo>
                <a:lnTo>
                  <a:pt x="0" y="2556510"/>
                </a:lnTo>
                <a:lnTo>
                  <a:pt x="0" y="3224529"/>
                </a:lnTo>
                <a:lnTo>
                  <a:pt x="26670" y="3224529"/>
                </a:lnTo>
                <a:lnTo>
                  <a:pt x="26670" y="2556510"/>
                </a:lnTo>
                <a:close/>
              </a:path>
            </a:pathLst>
          </a:custGeom>
          <a:solidFill>
            <a:srgbClr val="3060F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8698230" y="3609340"/>
            <a:ext cx="27940" cy="3235960"/>
          </a:xfrm>
          <a:custGeom>
            <a:avLst/>
            <a:gdLst/>
            <a:ahLst/>
            <a:cxnLst/>
            <a:rect l="l" t="t" r="r" b="b"/>
            <a:pathLst>
              <a:path w="27940" h="3235959">
                <a:moveTo>
                  <a:pt x="11429" y="0"/>
                </a:moveTo>
                <a:lnTo>
                  <a:pt x="0" y="0"/>
                </a:lnTo>
                <a:lnTo>
                  <a:pt x="0" y="6349"/>
                </a:lnTo>
                <a:lnTo>
                  <a:pt x="20320" y="6349"/>
                </a:lnTo>
                <a:lnTo>
                  <a:pt x="20320" y="5079"/>
                </a:lnTo>
                <a:lnTo>
                  <a:pt x="17780" y="5079"/>
                </a:lnTo>
                <a:lnTo>
                  <a:pt x="17780" y="3809"/>
                </a:lnTo>
                <a:lnTo>
                  <a:pt x="16510" y="3809"/>
                </a:lnTo>
                <a:lnTo>
                  <a:pt x="16510" y="2539"/>
                </a:lnTo>
                <a:lnTo>
                  <a:pt x="13970" y="2539"/>
                </a:lnTo>
                <a:lnTo>
                  <a:pt x="13970" y="1269"/>
                </a:lnTo>
                <a:lnTo>
                  <a:pt x="11429" y="1269"/>
                </a:lnTo>
                <a:lnTo>
                  <a:pt x="11429" y="0"/>
                </a:lnTo>
                <a:close/>
              </a:path>
              <a:path w="27940" h="3235959">
                <a:moveTo>
                  <a:pt x="21590" y="6349"/>
                </a:moveTo>
                <a:lnTo>
                  <a:pt x="0" y="6349"/>
                </a:lnTo>
                <a:lnTo>
                  <a:pt x="0" y="12699"/>
                </a:lnTo>
                <a:lnTo>
                  <a:pt x="27940" y="12699"/>
                </a:lnTo>
                <a:lnTo>
                  <a:pt x="27940" y="10159"/>
                </a:lnTo>
                <a:lnTo>
                  <a:pt x="26670" y="10159"/>
                </a:lnTo>
                <a:lnTo>
                  <a:pt x="26670" y="8889"/>
                </a:lnTo>
                <a:lnTo>
                  <a:pt x="24129" y="8889"/>
                </a:lnTo>
                <a:lnTo>
                  <a:pt x="24129" y="7619"/>
                </a:lnTo>
                <a:lnTo>
                  <a:pt x="21590" y="7619"/>
                </a:lnTo>
                <a:lnTo>
                  <a:pt x="21590" y="6349"/>
                </a:lnTo>
                <a:close/>
              </a:path>
              <a:path w="27940" h="3235959">
                <a:moveTo>
                  <a:pt x="27940" y="12699"/>
                </a:moveTo>
                <a:lnTo>
                  <a:pt x="0" y="12699"/>
                </a:lnTo>
                <a:lnTo>
                  <a:pt x="0" y="31749"/>
                </a:lnTo>
                <a:lnTo>
                  <a:pt x="27940" y="31749"/>
                </a:lnTo>
                <a:lnTo>
                  <a:pt x="27940" y="12699"/>
                </a:lnTo>
                <a:close/>
              </a:path>
              <a:path w="27940" h="3235959">
                <a:moveTo>
                  <a:pt x="27940" y="31750"/>
                </a:moveTo>
                <a:lnTo>
                  <a:pt x="0" y="31750"/>
                </a:lnTo>
                <a:lnTo>
                  <a:pt x="0" y="44449"/>
                </a:lnTo>
                <a:lnTo>
                  <a:pt x="27940" y="44449"/>
                </a:lnTo>
                <a:lnTo>
                  <a:pt x="27940" y="31750"/>
                </a:lnTo>
                <a:close/>
              </a:path>
              <a:path w="27940" h="3235959">
                <a:moveTo>
                  <a:pt x="27940" y="44450"/>
                </a:moveTo>
                <a:lnTo>
                  <a:pt x="0" y="44450"/>
                </a:lnTo>
                <a:lnTo>
                  <a:pt x="0" y="57149"/>
                </a:lnTo>
                <a:lnTo>
                  <a:pt x="27940" y="57149"/>
                </a:lnTo>
                <a:lnTo>
                  <a:pt x="27940" y="44450"/>
                </a:lnTo>
                <a:close/>
              </a:path>
              <a:path w="27940" h="3235959">
                <a:moveTo>
                  <a:pt x="27940" y="57149"/>
                </a:moveTo>
                <a:lnTo>
                  <a:pt x="0" y="57149"/>
                </a:lnTo>
                <a:lnTo>
                  <a:pt x="0" y="88899"/>
                </a:lnTo>
                <a:lnTo>
                  <a:pt x="27940" y="88899"/>
                </a:lnTo>
                <a:lnTo>
                  <a:pt x="27940" y="57149"/>
                </a:lnTo>
                <a:close/>
              </a:path>
              <a:path w="27940" h="3235959">
                <a:moveTo>
                  <a:pt x="27940" y="88900"/>
                </a:moveTo>
                <a:lnTo>
                  <a:pt x="0" y="88900"/>
                </a:lnTo>
                <a:lnTo>
                  <a:pt x="0" y="95249"/>
                </a:lnTo>
                <a:lnTo>
                  <a:pt x="27940" y="95249"/>
                </a:lnTo>
                <a:lnTo>
                  <a:pt x="27940" y="88900"/>
                </a:lnTo>
                <a:close/>
              </a:path>
              <a:path w="27940" h="3235959">
                <a:moveTo>
                  <a:pt x="27940" y="95249"/>
                </a:moveTo>
                <a:lnTo>
                  <a:pt x="0" y="95249"/>
                </a:lnTo>
                <a:lnTo>
                  <a:pt x="0" y="107949"/>
                </a:lnTo>
                <a:lnTo>
                  <a:pt x="27940" y="107949"/>
                </a:lnTo>
                <a:lnTo>
                  <a:pt x="27940" y="95249"/>
                </a:lnTo>
                <a:close/>
              </a:path>
              <a:path w="27940" h="3235959">
                <a:moveTo>
                  <a:pt x="27940" y="107949"/>
                </a:moveTo>
                <a:lnTo>
                  <a:pt x="0" y="107949"/>
                </a:lnTo>
                <a:lnTo>
                  <a:pt x="0" y="114299"/>
                </a:lnTo>
                <a:lnTo>
                  <a:pt x="27940" y="114299"/>
                </a:lnTo>
                <a:lnTo>
                  <a:pt x="27940" y="107949"/>
                </a:lnTo>
                <a:close/>
              </a:path>
              <a:path w="27940" h="3235959">
                <a:moveTo>
                  <a:pt x="27940" y="114299"/>
                </a:moveTo>
                <a:lnTo>
                  <a:pt x="0" y="114299"/>
                </a:lnTo>
                <a:lnTo>
                  <a:pt x="0" y="126999"/>
                </a:lnTo>
                <a:lnTo>
                  <a:pt x="27940" y="126999"/>
                </a:lnTo>
                <a:lnTo>
                  <a:pt x="27940" y="114299"/>
                </a:lnTo>
                <a:close/>
              </a:path>
              <a:path w="27940" h="3235959">
                <a:moveTo>
                  <a:pt x="27940" y="127000"/>
                </a:moveTo>
                <a:lnTo>
                  <a:pt x="0" y="127000"/>
                </a:lnTo>
                <a:lnTo>
                  <a:pt x="0" y="152399"/>
                </a:lnTo>
                <a:lnTo>
                  <a:pt x="27940" y="152399"/>
                </a:lnTo>
                <a:lnTo>
                  <a:pt x="27940" y="127000"/>
                </a:lnTo>
                <a:close/>
              </a:path>
              <a:path w="27940" h="3235959">
                <a:moveTo>
                  <a:pt x="27940" y="152399"/>
                </a:moveTo>
                <a:lnTo>
                  <a:pt x="0" y="152399"/>
                </a:lnTo>
                <a:lnTo>
                  <a:pt x="0" y="222249"/>
                </a:lnTo>
                <a:lnTo>
                  <a:pt x="27940" y="222249"/>
                </a:lnTo>
                <a:lnTo>
                  <a:pt x="27940" y="152399"/>
                </a:lnTo>
                <a:close/>
              </a:path>
              <a:path w="27940" h="3235959">
                <a:moveTo>
                  <a:pt x="27940" y="222249"/>
                </a:moveTo>
                <a:lnTo>
                  <a:pt x="0" y="222249"/>
                </a:lnTo>
                <a:lnTo>
                  <a:pt x="0" y="260349"/>
                </a:lnTo>
                <a:lnTo>
                  <a:pt x="27940" y="260349"/>
                </a:lnTo>
                <a:lnTo>
                  <a:pt x="27940" y="222249"/>
                </a:lnTo>
                <a:close/>
              </a:path>
              <a:path w="27940" h="3235959">
                <a:moveTo>
                  <a:pt x="27940" y="260350"/>
                </a:moveTo>
                <a:lnTo>
                  <a:pt x="0" y="260350"/>
                </a:lnTo>
                <a:lnTo>
                  <a:pt x="0" y="265429"/>
                </a:lnTo>
                <a:lnTo>
                  <a:pt x="27940" y="265429"/>
                </a:lnTo>
                <a:lnTo>
                  <a:pt x="27940" y="260350"/>
                </a:lnTo>
                <a:close/>
              </a:path>
              <a:path w="27940" h="3235959">
                <a:moveTo>
                  <a:pt x="27940" y="265429"/>
                </a:moveTo>
                <a:lnTo>
                  <a:pt x="0" y="265429"/>
                </a:lnTo>
                <a:lnTo>
                  <a:pt x="0" y="271779"/>
                </a:lnTo>
                <a:lnTo>
                  <a:pt x="27940" y="271779"/>
                </a:lnTo>
                <a:lnTo>
                  <a:pt x="27940" y="265429"/>
                </a:lnTo>
                <a:close/>
              </a:path>
              <a:path w="27940" h="3235959">
                <a:moveTo>
                  <a:pt x="27940" y="271779"/>
                </a:moveTo>
                <a:lnTo>
                  <a:pt x="0" y="271779"/>
                </a:lnTo>
                <a:lnTo>
                  <a:pt x="0" y="278129"/>
                </a:lnTo>
                <a:lnTo>
                  <a:pt x="27940" y="278129"/>
                </a:lnTo>
                <a:lnTo>
                  <a:pt x="27940" y="271779"/>
                </a:lnTo>
                <a:close/>
              </a:path>
              <a:path w="27940" h="3235959">
                <a:moveTo>
                  <a:pt x="27940" y="278130"/>
                </a:moveTo>
                <a:lnTo>
                  <a:pt x="0" y="278130"/>
                </a:lnTo>
                <a:lnTo>
                  <a:pt x="0" y="304799"/>
                </a:lnTo>
                <a:lnTo>
                  <a:pt x="27940" y="304799"/>
                </a:lnTo>
                <a:lnTo>
                  <a:pt x="27940" y="278130"/>
                </a:lnTo>
                <a:close/>
              </a:path>
              <a:path w="27940" h="3235959">
                <a:moveTo>
                  <a:pt x="27940" y="304800"/>
                </a:moveTo>
                <a:lnTo>
                  <a:pt x="0" y="304800"/>
                </a:lnTo>
                <a:lnTo>
                  <a:pt x="0" y="322579"/>
                </a:lnTo>
                <a:lnTo>
                  <a:pt x="27940" y="322579"/>
                </a:lnTo>
                <a:lnTo>
                  <a:pt x="27940" y="304800"/>
                </a:lnTo>
                <a:close/>
              </a:path>
              <a:path w="27940" h="3235959">
                <a:moveTo>
                  <a:pt x="27940" y="322579"/>
                </a:moveTo>
                <a:lnTo>
                  <a:pt x="0" y="322579"/>
                </a:lnTo>
                <a:lnTo>
                  <a:pt x="0" y="330199"/>
                </a:lnTo>
                <a:lnTo>
                  <a:pt x="27940" y="330199"/>
                </a:lnTo>
                <a:lnTo>
                  <a:pt x="27940" y="322579"/>
                </a:lnTo>
                <a:close/>
              </a:path>
              <a:path w="27940" h="3235959">
                <a:moveTo>
                  <a:pt x="27940" y="330200"/>
                </a:moveTo>
                <a:lnTo>
                  <a:pt x="0" y="330200"/>
                </a:lnTo>
                <a:lnTo>
                  <a:pt x="0" y="342899"/>
                </a:lnTo>
                <a:lnTo>
                  <a:pt x="27940" y="342899"/>
                </a:lnTo>
                <a:lnTo>
                  <a:pt x="27940" y="330200"/>
                </a:lnTo>
                <a:close/>
              </a:path>
              <a:path w="27940" h="3235959">
                <a:moveTo>
                  <a:pt x="27940" y="342900"/>
                </a:moveTo>
                <a:lnTo>
                  <a:pt x="0" y="342900"/>
                </a:lnTo>
                <a:lnTo>
                  <a:pt x="0" y="349249"/>
                </a:lnTo>
                <a:lnTo>
                  <a:pt x="27940" y="349249"/>
                </a:lnTo>
                <a:lnTo>
                  <a:pt x="27940" y="342900"/>
                </a:lnTo>
                <a:close/>
              </a:path>
              <a:path w="27940" h="3235959">
                <a:moveTo>
                  <a:pt x="27940" y="349250"/>
                </a:moveTo>
                <a:lnTo>
                  <a:pt x="0" y="34925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49250"/>
                </a:lnTo>
                <a:close/>
              </a:path>
              <a:path w="27940" h="3235959">
                <a:moveTo>
                  <a:pt x="27940" y="392430"/>
                </a:moveTo>
                <a:lnTo>
                  <a:pt x="0" y="392430"/>
                </a:lnTo>
                <a:lnTo>
                  <a:pt x="0" y="400049"/>
                </a:lnTo>
                <a:lnTo>
                  <a:pt x="27940" y="400049"/>
                </a:lnTo>
                <a:lnTo>
                  <a:pt x="27940" y="392430"/>
                </a:lnTo>
                <a:close/>
              </a:path>
              <a:path w="27940" h="3235959">
                <a:moveTo>
                  <a:pt x="27940" y="400049"/>
                </a:moveTo>
                <a:lnTo>
                  <a:pt x="0" y="400049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49"/>
                </a:lnTo>
                <a:close/>
              </a:path>
              <a:path w="27940" h="3235959">
                <a:moveTo>
                  <a:pt x="27940" y="406399"/>
                </a:moveTo>
                <a:lnTo>
                  <a:pt x="0" y="406399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06399"/>
                </a:lnTo>
                <a:close/>
              </a:path>
              <a:path w="27940" h="3235959">
                <a:moveTo>
                  <a:pt x="27940" y="443229"/>
                </a:moveTo>
                <a:lnTo>
                  <a:pt x="0" y="443229"/>
                </a:lnTo>
                <a:lnTo>
                  <a:pt x="0" y="449579"/>
                </a:lnTo>
                <a:lnTo>
                  <a:pt x="27940" y="449579"/>
                </a:lnTo>
                <a:lnTo>
                  <a:pt x="27940" y="443229"/>
                </a:lnTo>
                <a:close/>
              </a:path>
              <a:path w="27940" h="3235959">
                <a:moveTo>
                  <a:pt x="27940" y="449579"/>
                </a:moveTo>
                <a:lnTo>
                  <a:pt x="0" y="449579"/>
                </a:lnTo>
                <a:lnTo>
                  <a:pt x="0" y="481329"/>
                </a:lnTo>
                <a:lnTo>
                  <a:pt x="27940" y="481329"/>
                </a:lnTo>
                <a:lnTo>
                  <a:pt x="27940" y="449579"/>
                </a:lnTo>
                <a:close/>
              </a:path>
              <a:path w="27940" h="3235959">
                <a:moveTo>
                  <a:pt x="27940" y="481329"/>
                </a:moveTo>
                <a:lnTo>
                  <a:pt x="0" y="481329"/>
                </a:lnTo>
                <a:lnTo>
                  <a:pt x="0" y="487679"/>
                </a:lnTo>
                <a:lnTo>
                  <a:pt x="27940" y="487679"/>
                </a:lnTo>
                <a:lnTo>
                  <a:pt x="27940" y="481329"/>
                </a:lnTo>
                <a:close/>
              </a:path>
              <a:path w="27940" h="3235959">
                <a:moveTo>
                  <a:pt x="27940" y="487679"/>
                </a:moveTo>
                <a:lnTo>
                  <a:pt x="0" y="487679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79"/>
                </a:lnTo>
                <a:close/>
              </a:path>
              <a:path w="27940" h="3235959">
                <a:moveTo>
                  <a:pt x="27940" y="495299"/>
                </a:moveTo>
                <a:lnTo>
                  <a:pt x="0" y="495299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495299"/>
                </a:lnTo>
                <a:close/>
              </a:path>
              <a:path w="27940" h="3235959">
                <a:moveTo>
                  <a:pt x="27940" y="533399"/>
                </a:moveTo>
                <a:lnTo>
                  <a:pt x="0" y="533399"/>
                </a:lnTo>
                <a:lnTo>
                  <a:pt x="0" y="538479"/>
                </a:lnTo>
                <a:lnTo>
                  <a:pt x="27940" y="538479"/>
                </a:lnTo>
                <a:lnTo>
                  <a:pt x="27940" y="533399"/>
                </a:lnTo>
                <a:close/>
              </a:path>
              <a:path w="27940" h="3235959">
                <a:moveTo>
                  <a:pt x="27940" y="538480"/>
                </a:moveTo>
                <a:lnTo>
                  <a:pt x="0" y="53848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38480"/>
                </a:lnTo>
                <a:close/>
              </a:path>
              <a:path w="27940" h="3235959">
                <a:moveTo>
                  <a:pt x="27940" y="563879"/>
                </a:moveTo>
                <a:lnTo>
                  <a:pt x="0" y="563879"/>
                </a:lnTo>
                <a:lnTo>
                  <a:pt x="0" y="633729"/>
                </a:lnTo>
                <a:lnTo>
                  <a:pt x="27940" y="633729"/>
                </a:lnTo>
                <a:lnTo>
                  <a:pt x="27940" y="563879"/>
                </a:lnTo>
                <a:close/>
              </a:path>
              <a:path w="27940" h="3235959">
                <a:moveTo>
                  <a:pt x="27940" y="633730"/>
                </a:moveTo>
                <a:lnTo>
                  <a:pt x="0" y="633730"/>
                </a:lnTo>
                <a:lnTo>
                  <a:pt x="0" y="640079"/>
                </a:lnTo>
                <a:lnTo>
                  <a:pt x="27940" y="640079"/>
                </a:lnTo>
                <a:lnTo>
                  <a:pt x="27940" y="633730"/>
                </a:lnTo>
                <a:close/>
              </a:path>
              <a:path w="27940" h="3235959">
                <a:moveTo>
                  <a:pt x="2794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0079"/>
                </a:lnTo>
                <a:close/>
              </a:path>
              <a:path w="27940" h="3235959">
                <a:moveTo>
                  <a:pt x="27940" y="647699"/>
                </a:moveTo>
                <a:lnTo>
                  <a:pt x="0" y="647699"/>
                </a:lnTo>
                <a:lnTo>
                  <a:pt x="0" y="659129"/>
                </a:lnTo>
                <a:lnTo>
                  <a:pt x="27940" y="659129"/>
                </a:lnTo>
                <a:lnTo>
                  <a:pt x="27940" y="647699"/>
                </a:lnTo>
                <a:close/>
              </a:path>
              <a:path w="27940" h="3235959">
                <a:moveTo>
                  <a:pt x="27940" y="659130"/>
                </a:moveTo>
                <a:lnTo>
                  <a:pt x="0" y="65913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59130"/>
                </a:lnTo>
                <a:close/>
              </a:path>
              <a:path w="27940" h="3235959">
                <a:moveTo>
                  <a:pt x="27940" y="685799"/>
                </a:moveTo>
                <a:lnTo>
                  <a:pt x="0" y="68579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685799"/>
                </a:lnTo>
                <a:close/>
              </a:path>
              <a:path w="27940" h="3235959">
                <a:moveTo>
                  <a:pt x="27940" y="762000"/>
                </a:moveTo>
                <a:lnTo>
                  <a:pt x="0" y="762000"/>
                </a:lnTo>
                <a:lnTo>
                  <a:pt x="0" y="908049"/>
                </a:lnTo>
                <a:lnTo>
                  <a:pt x="27940" y="908049"/>
                </a:lnTo>
                <a:lnTo>
                  <a:pt x="27940" y="762000"/>
                </a:lnTo>
                <a:close/>
              </a:path>
              <a:path w="27940" h="3235959">
                <a:moveTo>
                  <a:pt x="27940" y="908050"/>
                </a:moveTo>
                <a:lnTo>
                  <a:pt x="0" y="90805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08050"/>
                </a:lnTo>
                <a:close/>
              </a:path>
              <a:path w="27940" h="3235959">
                <a:moveTo>
                  <a:pt x="27940" y="932180"/>
                </a:moveTo>
                <a:lnTo>
                  <a:pt x="0" y="932180"/>
                </a:lnTo>
                <a:lnTo>
                  <a:pt x="0" y="984249"/>
                </a:lnTo>
                <a:lnTo>
                  <a:pt x="27940" y="984249"/>
                </a:lnTo>
                <a:lnTo>
                  <a:pt x="27940" y="932180"/>
                </a:lnTo>
                <a:close/>
              </a:path>
              <a:path w="27940" h="3235959">
                <a:moveTo>
                  <a:pt x="27940" y="984249"/>
                </a:moveTo>
                <a:lnTo>
                  <a:pt x="0" y="984249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84249"/>
                </a:lnTo>
                <a:close/>
              </a:path>
              <a:path w="27940" h="3235959">
                <a:moveTo>
                  <a:pt x="27940" y="1002030"/>
                </a:moveTo>
                <a:lnTo>
                  <a:pt x="0" y="1002030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1002030"/>
                </a:lnTo>
                <a:close/>
              </a:path>
              <a:path w="27940" h="3235959">
                <a:moveTo>
                  <a:pt x="27940" y="1014730"/>
                </a:moveTo>
                <a:lnTo>
                  <a:pt x="0" y="1014730"/>
                </a:lnTo>
                <a:lnTo>
                  <a:pt x="0" y="1041399"/>
                </a:lnTo>
                <a:lnTo>
                  <a:pt x="27940" y="1041399"/>
                </a:lnTo>
                <a:lnTo>
                  <a:pt x="27940" y="1014730"/>
                </a:lnTo>
                <a:close/>
              </a:path>
              <a:path w="27940" h="3235959">
                <a:moveTo>
                  <a:pt x="27940" y="1041400"/>
                </a:moveTo>
                <a:lnTo>
                  <a:pt x="0" y="104140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41400"/>
                </a:lnTo>
                <a:close/>
              </a:path>
              <a:path w="27940" h="3235959">
                <a:moveTo>
                  <a:pt x="27940" y="1071879"/>
                </a:moveTo>
                <a:lnTo>
                  <a:pt x="0" y="1071879"/>
                </a:lnTo>
                <a:lnTo>
                  <a:pt x="0" y="1078229"/>
                </a:lnTo>
                <a:lnTo>
                  <a:pt x="27940" y="1078229"/>
                </a:lnTo>
                <a:lnTo>
                  <a:pt x="27940" y="1071879"/>
                </a:lnTo>
                <a:close/>
              </a:path>
              <a:path w="27940" h="3235959">
                <a:moveTo>
                  <a:pt x="27940" y="1078229"/>
                </a:moveTo>
                <a:lnTo>
                  <a:pt x="0" y="1078229"/>
                </a:lnTo>
                <a:lnTo>
                  <a:pt x="0" y="1084579"/>
                </a:lnTo>
                <a:lnTo>
                  <a:pt x="27940" y="1084579"/>
                </a:lnTo>
                <a:lnTo>
                  <a:pt x="27940" y="1078229"/>
                </a:lnTo>
                <a:close/>
              </a:path>
              <a:path w="27940" h="3235959">
                <a:moveTo>
                  <a:pt x="27940" y="1084579"/>
                </a:moveTo>
                <a:lnTo>
                  <a:pt x="0" y="1084579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84579"/>
                </a:lnTo>
                <a:close/>
              </a:path>
              <a:path w="27940" h="3235959">
                <a:moveTo>
                  <a:pt x="27940" y="1117599"/>
                </a:moveTo>
                <a:lnTo>
                  <a:pt x="0" y="1117599"/>
                </a:lnTo>
                <a:lnTo>
                  <a:pt x="0" y="1141729"/>
                </a:lnTo>
                <a:lnTo>
                  <a:pt x="27940" y="1141729"/>
                </a:lnTo>
                <a:lnTo>
                  <a:pt x="27940" y="1117599"/>
                </a:lnTo>
                <a:close/>
              </a:path>
              <a:path w="27940" h="3235959">
                <a:moveTo>
                  <a:pt x="27940" y="1141730"/>
                </a:moveTo>
                <a:lnTo>
                  <a:pt x="0" y="1141730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41730"/>
                </a:lnTo>
                <a:close/>
              </a:path>
              <a:path w="27940" h="3235959">
                <a:moveTo>
                  <a:pt x="27940" y="1193800"/>
                </a:moveTo>
                <a:lnTo>
                  <a:pt x="0" y="1193800"/>
                </a:lnTo>
                <a:lnTo>
                  <a:pt x="0" y="1211579"/>
                </a:lnTo>
                <a:lnTo>
                  <a:pt x="27940" y="1211579"/>
                </a:lnTo>
                <a:lnTo>
                  <a:pt x="27940" y="1193800"/>
                </a:lnTo>
                <a:close/>
              </a:path>
              <a:path w="27940" h="3235959">
                <a:moveTo>
                  <a:pt x="27940" y="1515109"/>
                </a:moveTo>
                <a:lnTo>
                  <a:pt x="0" y="1515109"/>
                </a:lnTo>
                <a:lnTo>
                  <a:pt x="0" y="1783079"/>
                </a:lnTo>
                <a:lnTo>
                  <a:pt x="27940" y="1783079"/>
                </a:lnTo>
                <a:lnTo>
                  <a:pt x="27940" y="1515109"/>
                </a:lnTo>
                <a:close/>
              </a:path>
              <a:path w="27940" h="3235959">
                <a:moveTo>
                  <a:pt x="27940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89"/>
                </a:lnTo>
                <a:close/>
              </a:path>
              <a:path w="27940" h="3235959">
                <a:moveTo>
                  <a:pt x="27940" y="1496059"/>
                </a:moveTo>
                <a:lnTo>
                  <a:pt x="0" y="1496059"/>
                </a:lnTo>
                <a:lnTo>
                  <a:pt x="0" y="1506219"/>
                </a:lnTo>
                <a:lnTo>
                  <a:pt x="27940" y="1506219"/>
                </a:lnTo>
                <a:lnTo>
                  <a:pt x="27940" y="1496059"/>
                </a:lnTo>
                <a:close/>
              </a:path>
              <a:path w="27940" h="32359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235959">
                <a:moveTo>
                  <a:pt x="27940" y="1477009"/>
                </a:moveTo>
                <a:lnTo>
                  <a:pt x="0" y="1477009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09"/>
                </a:lnTo>
                <a:close/>
              </a:path>
              <a:path w="27940" h="32359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235959">
                <a:moveTo>
                  <a:pt x="27940" y="1457960"/>
                </a:moveTo>
                <a:lnTo>
                  <a:pt x="0" y="1457960"/>
                </a:lnTo>
                <a:lnTo>
                  <a:pt x="0" y="1468119"/>
                </a:lnTo>
                <a:lnTo>
                  <a:pt x="27940" y="1468119"/>
                </a:lnTo>
                <a:lnTo>
                  <a:pt x="27940" y="1457960"/>
                </a:lnTo>
                <a:close/>
              </a:path>
              <a:path w="27940" h="3235959">
                <a:moveTo>
                  <a:pt x="27940" y="1450339"/>
                </a:moveTo>
                <a:lnTo>
                  <a:pt x="0" y="1450339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39"/>
                </a:lnTo>
                <a:close/>
              </a:path>
              <a:path w="27940" h="3235959">
                <a:moveTo>
                  <a:pt x="27940" y="1438909"/>
                </a:moveTo>
                <a:lnTo>
                  <a:pt x="0" y="1438909"/>
                </a:lnTo>
                <a:lnTo>
                  <a:pt x="0" y="1449069"/>
                </a:lnTo>
                <a:lnTo>
                  <a:pt x="27940" y="1449069"/>
                </a:lnTo>
                <a:lnTo>
                  <a:pt x="27940" y="1438909"/>
                </a:lnTo>
                <a:close/>
              </a:path>
              <a:path w="27940" h="3235959">
                <a:moveTo>
                  <a:pt x="27940" y="1431289"/>
                </a:moveTo>
                <a:lnTo>
                  <a:pt x="0" y="143128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31289"/>
                </a:lnTo>
                <a:close/>
              </a:path>
              <a:path w="27940" h="3235959">
                <a:moveTo>
                  <a:pt x="27940" y="1419859"/>
                </a:moveTo>
                <a:lnTo>
                  <a:pt x="0" y="1419859"/>
                </a:lnTo>
                <a:lnTo>
                  <a:pt x="0" y="1430019"/>
                </a:lnTo>
                <a:lnTo>
                  <a:pt x="27940" y="1430019"/>
                </a:lnTo>
                <a:lnTo>
                  <a:pt x="27940" y="1419859"/>
                </a:lnTo>
                <a:close/>
              </a:path>
              <a:path w="27940" h="3235959">
                <a:moveTo>
                  <a:pt x="27940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40" y="1418589"/>
                </a:lnTo>
                <a:lnTo>
                  <a:pt x="27940" y="1412239"/>
                </a:lnTo>
                <a:close/>
              </a:path>
              <a:path w="27940" h="3235959">
                <a:moveTo>
                  <a:pt x="2794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7940" y="1410969"/>
                </a:lnTo>
                <a:lnTo>
                  <a:pt x="27940" y="1400809"/>
                </a:lnTo>
                <a:close/>
              </a:path>
              <a:path w="27940" h="3235959">
                <a:moveTo>
                  <a:pt x="2794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40" y="1399539"/>
                </a:lnTo>
                <a:lnTo>
                  <a:pt x="27940" y="1393189"/>
                </a:lnTo>
                <a:close/>
              </a:path>
              <a:path w="27940" h="3235959">
                <a:moveTo>
                  <a:pt x="27940" y="1381759"/>
                </a:moveTo>
                <a:lnTo>
                  <a:pt x="0" y="1381759"/>
                </a:lnTo>
                <a:lnTo>
                  <a:pt x="0" y="1391919"/>
                </a:lnTo>
                <a:lnTo>
                  <a:pt x="27940" y="1391919"/>
                </a:lnTo>
                <a:lnTo>
                  <a:pt x="27940" y="1381759"/>
                </a:lnTo>
                <a:close/>
              </a:path>
              <a:path w="27940" h="3235959">
                <a:moveTo>
                  <a:pt x="2794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7940" y="1380489"/>
                </a:lnTo>
                <a:lnTo>
                  <a:pt x="27940" y="1374139"/>
                </a:lnTo>
                <a:close/>
              </a:path>
              <a:path w="27940" h="3235959">
                <a:moveTo>
                  <a:pt x="27940" y="1362710"/>
                </a:moveTo>
                <a:lnTo>
                  <a:pt x="0" y="1362710"/>
                </a:lnTo>
                <a:lnTo>
                  <a:pt x="0" y="1372869"/>
                </a:lnTo>
                <a:lnTo>
                  <a:pt x="27940" y="1372869"/>
                </a:lnTo>
                <a:lnTo>
                  <a:pt x="27940" y="1362710"/>
                </a:lnTo>
                <a:close/>
              </a:path>
              <a:path w="27940" h="3235959">
                <a:moveTo>
                  <a:pt x="2794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7940" y="1361439"/>
                </a:lnTo>
                <a:lnTo>
                  <a:pt x="27940" y="1355089"/>
                </a:lnTo>
                <a:close/>
              </a:path>
              <a:path w="27940" h="3235959">
                <a:moveTo>
                  <a:pt x="27940" y="1343659"/>
                </a:moveTo>
                <a:lnTo>
                  <a:pt x="0" y="1343659"/>
                </a:lnTo>
                <a:lnTo>
                  <a:pt x="0" y="1353819"/>
                </a:lnTo>
                <a:lnTo>
                  <a:pt x="27940" y="1353819"/>
                </a:lnTo>
                <a:lnTo>
                  <a:pt x="27940" y="1343659"/>
                </a:lnTo>
                <a:close/>
              </a:path>
              <a:path w="27940" h="3235959">
                <a:moveTo>
                  <a:pt x="2794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7940" y="1342389"/>
                </a:lnTo>
                <a:lnTo>
                  <a:pt x="27940" y="1336039"/>
                </a:lnTo>
                <a:close/>
              </a:path>
              <a:path w="27940" h="3235959">
                <a:moveTo>
                  <a:pt x="2794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7940" y="1334769"/>
                </a:lnTo>
                <a:lnTo>
                  <a:pt x="27940" y="1324609"/>
                </a:lnTo>
                <a:close/>
              </a:path>
              <a:path w="27940" h="3235959">
                <a:moveTo>
                  <a:pt x="27940" y="1310639"/>
                </a:moveTo>
                <a:lnTo>
                  <a:pt x="0" y="1310639"/>
                </a:lnTo>
                <a:lnTo>
                  <a:pt x="0" y="1323339"/>
                </a:lnTo>
                <a:lnTo>
                  <a:pt x="27940" y="1323339"/>
                </a:lnTo>
                <a:lnTo>
                  <a:pt x="27940" y="1310639"/>
                </a:lnTo>
                <a:close/>
              </a:path>
              <a:path w="27940" h="3235959">
                <a:moveTo>
                  <a:pt x="27940" y="1299209"/>
                </a:moveTo>
                <a:lnTo>
                  <a:pt x="0" y="1299209"/>
                </a:lnTo>
                <a:lnTo>
                  <a:pt x="0" y="1309369"/>
                </a:lnTo>
                <a:lnTo>
                  <a:pt x="27940" y="1309369"/>
                </a:lnTo>
                <a:lnTo>
                  <a:pt x="27940" y="1299209"/>
                </a:lnTo>
                <a:close/>
              </a:path>
              <a:path w="27940" h="3235959">
                <a:moveTo>
                  <a:pt x="27940" y="1291589"/>
                </a:moveTo>
                <a:lnTo>
                  <a:pt x="0" y="1291589"/>
                </a:lnTo>
                <a:lnTo>
                  <a:pt x="0" y="1297939"/>
                </a:lnTo>
                <a:lnTo>
                  <a:pt x="27940" y="1297939"/>
                </a:lnTo>
                <a:lnTo>
                  <a:pt x="27940" y="1291589"/>
                </a:lnTo>
                <a:close/>
              </a:path>
              <a:path w="27940" h="3235959">
                <a:moveTo>
                  <a:pt x="27940" y="1280160"/>
                </a:moveTo>
                <a:lnTo>
                  <a:pt x="0" y="1280160"/>
                </a:lnTo>
                <a:lnTo>
                  <a:pt x="0" y="1290319"/>
                </a:lnTo>
                <a:lnTo>
                  <a:pt x="27940" y="1290319"/>
                </a:lnTo>
                <a:lnTo>
                  <a:pt x="27940" y="1280160"/>
                </a:lnTo>
                <a:close/>
              </a:path>
              <a:path w="27940" h="3235959">
                <a:moveTo>
                  <a:pt x="27940" y="1272539"/>
                </a:moveTo>
                <a:lnTo>
                  <a:pt x="0" y="1272539"/>
                </a:lnTo>
                <a:lnTo>
                  <a:pt x="0" y="1278889"/>
                </a:lnTo>
                <a:lnTo>
                  <a:pt x="27940" y="1278889"/>
                </a:lnTo>
                <a:lnTo>
                  <a:pt x="27940" y="1272539"/>
                </a:lnTo>
                <a:close/>
              </a:path>
              <a:path w="27940" h="3235959">
                <a:moveTo>
                  <a:pt x="27940" y="1261109"/>
                </a:moveTo>
                <a:lnTo>
                  <a:pt x="0" y="1261109"/>
                </a:lnTo>
                <a:lnTo>
                  <a:pt x="0" y="1271270"/>
                </a:lnTo>
                <a:lnTo>
                  <a:pt x="27940" y="1271270"/>
                </a:lnTo>
                <a:lnTo>
                  <a:pt x="27940" y="1261109"/>
                </a:lnTo>
                <a:close/>
              </a:path>
              <a:path w="27940" h="3235959">
                <a:moveTo>
                  <a:pt x="27940" y="1253489"/>
                </a:moveTo>
                <a:lnTo>
                  <a:pt x="0" y="1253489"/>
                </a:lnTo>
                <a:lnTo>
                  <a:pt x="0" y="1259839"/>
                </a:lnTo>
                <a:lnTo>
                  <a:pt x="27940" y="1259839"/>
                </a:lnTo>
                <a:lnTo>
                  <a:pt x="27940" y="1253489"/>
                </a:lnTo>
                <a:close/>
              </a:path>
              <a:path w="27940" h="3235959">
                <a:moveTo>
                  <a:pt x="27940" y="1242059"/>
                </a:moveTo>
                <a:lnTo>
                  <a:pt x="0" y="1242059"/>
                </a:lnTo>
                <a:lnTo>
                  <a:pt x="0" y="1252220"/>
                </a:lnTo>
                <a:lnTo>
                  <a:pt x="27940" y="1252220"/>
                </a:lnTo>
                <a:lnTo>
                  <a:pt x="27940" y="1242059"/>
                </a:lnTo>
                <a:close/>
              </a:path>
              <a:path w="27940" h="3235959">
                <a:moveTo>
                  <a:pt x="27940" y="1234439"/>
                </a:moveTo>
                <a:lnTo>
                  <a:pt x="0" y="1234439"/>
                </a:lnTo>
                <a:lnTo>
                  <a:pt x="0" y="1240789"/>
                </a:lnTo>
                <a:lnTo>
                  <a:pt x="27940" y="1240789"/>
                </a:lnTo>
                <a:lnTo>
                  <a:pt x="27940" y="1234439"/>
                </a:lnTo>
                <a:close/>
              </a:path>
              <a:path w="27940" h="3235959">
                <a:moveTo>
                  <a:pt x="27940" y="1223009"/>
                </a:moveTo>
                <a:lnTo>
                  <a:pt x="0" y="1223009"/>
                </a:lnTo>
                <a:lnTo>
                  <a:pt x="0" y="1233169"/>
                </a:lnTo>
                <a:lnTo>
                  <a:pt x="27940" y="1233169"/>
                </a:lnTo>
                <a:lnTo>
                  <a:pt x="27940" y="1223009"/>
                </a:lnTo>
                <a:close/>
              </a:path>
              <a:path w="27940" h="3235959">
                <a:moveTo>
                  <a:pt x="27940" y="1215389"/>
                </a:moveTo>
                <a:lnTo>
                  <a:pt x="0" y="1215389"/>
                </a:lnTo>
                <a:lnTo>
                  <a:pt x="0" y="1221739"/>
                </a:lnTo>
                <a:lnTo>
                  <a:pt x="27940" y="1221739"/>
                </a:lnTo>
                <a:lnTo>
                  <a:pt x="27940" y="1215389"/>
                </a:lnTo>
                <a:close/>
              </a:path>
              <a:path w="27940" h="3235959">
                <a:moveTo>
                  <a:pt x="27940" y="1212849"/>
                </a:moveTo>
                <a:lnTo>
                  <a:pt x="0" y="1212849"/>
                </a:lnTo>
                <a:lnTo>
                  <a:pt x="0" y="1214119"/>
                </a:lnTo>
                <a:lnTo>
                  <a:pt x="27940" y="1214119"/>
                </a:lnTo>
                <a:lnTo>
                  <a:pt x="27940" y="1212849"/>
                </a:lnTo>
                <a:close/>
              </a:path>
              <a:path w="27940" h="3235959">
                <a:moveTo>
                  <a:pt x="27940" y="1783079"/>
                </a:moveTo>
                <a:lnTo>
                  <a:pt x="0" y="1783079"/>
                </a:lnTo>
                <a:lnTo>
                  <a:pt x="0" y="1871979"/>
                </a:lnTo>
                <a:lnTo>
                  <a:pt x="27940" y="1871979"/>
                </a:lnTo>
                <a:lnTo>
                  <a:pt x="27940" y="1783079"/>
                </a:lnTo>
                <a:close/>
              </a:path>
              <a:path w="27940" h="3235959">
                <a:moveTo>
                  <a:pt x="27940" y="2385059"/>
                </a:moveTo>
                <a:lnTo>
                  <a:pt x="0" y="2385059"/>
                </a:lnTo>
                <a:lnTo>
                  <a:pt x="0" y="2392679"/>
                </a:lnTo>
                <a:lnTo>
                  <a:pt x="27940" y="2392679"/>
                </a:lnTo>
                <a:lnTo>
                  <a:pt x="27940" y="2385059"/>
                </a:lnTo>
                <a:close/>
              </a:path>
              <a:path w="27940" h="3235959">
                <a:moveTo>
                  <a:pt x="27940" y="1957069"/>
                </a:moveTo>
                <a:lnTo>
                  <a:pt x="0" y="1957069"/>
                </a:lnTo>
                <a:lnTo>
                  <a:pt x="0" y="2383789"/>
                </a:lnTo>
                <a:lnTo>
                  <a:pt x="27940" y="2383789"/>
                </a:lnTo>
                <a:lnTo>
                  <a:pt x="27940" y="1957069"/>
                </a:lnTo>
                <a:close/>
              </a:path>
              <a:path w="27940" h="3235959">
                <a:moveTo>
                  <a:pt x="27940" y="1938019"/>
                </a:moveTo>
                <a:lnTo>
                  <a:pt x="0" y="1938019"/>
                </a:lnTo>
                <a:lnTo>
                  <a:pt x="0" y="1955799"/>
                </a:lnTo>
                <a:lnTo>
                  <a:pt x="27940" y="1955799"/>
                </a:lnTo>
                <a:lnTo>
                  <a:pt x="27940" y="1938019"/>
                </a:lnTo>
                <a:close/>
              </a:path>
              <a:path w="27940" h="3235959">
                <a:moveTo>
                  <a:pt x="27940" y="1918969"/>
                </a:moveTo>
                <a:lnTo>
                  <a:pt x="0" y="1918969"/>
                </a:lnTo>
                <a:lnTo>
                  <a:pt x="0" y="1936749"/>
                </a:lnTo>
                <a:lnTo>
                  <a:pt x="27940" y="1936749"/>
                </a:lnTo>
                <a:lnTo>
                  <a:pt x="27940" y="1918969"/>
                </a:lnTo>
                <a:close/>
              </a:path>
              <a:path w="27940" h="3235959">
                <a:moveTo>
                  <a:pt x="27940" y="1896109"/>
                </a:moveTo>
                <a:lnTo>
                  <a:pt x="0" y="1896109"/>
                </a:lnTo>
                <a:lnTo>
                  <a:pt x="0" y="1917699"/>
                </a:lnTo>
                <a:lnTo>
                  <a:pt x="27940" y="1917699"/>
                </a:lnTo>
                <a:lnTo>
                  <a:pt x="27940" y="1896109"/>
                </a:lnTo>
                <a:close/>
              </a:path>
              <a:path w="27940" h="3235959">
                <a:moveTo>
                  <a:pt x="27940" y="1877059"/>
                </a:moveTo>
                <a:lnTo>
                  <a:pt x="0" y="1877059"/>
                </a:lnTo>
                <a:lnTo>
                  <a:pt x="0" y="1894839"/>
                </a:lnTo>
                <a:lnTo>
                  <a:pt x="27940" y="1894839"/>
                </a:lnTo>
                <a:lnTo>
                  <a:pt x="27940" y="1877059"/>
                </a:lnTo>
                <a:close/>
              </a:path>
              <a:path w="27940" h="3235959">
                <a:moveTo>
                  <a:pt x="27940" y="1873249"/>
                </a:moveTo>
                <a:lnTo>
                  <a:pt x="0" y="1873249"/>
                </a:lnTo>
                <a:lnTo>
                  <a:pt x="0" y="1875789"/>
                </a:lnTo>
                <a:lnTo>
                  <a:pt x="27940" y="1875789"/>
                </a:lnTo>
                <a:lnTo>
                  <a:pt x="27940" y="1873249"/>
                </a:lnTo>
                <a:close/>
              </a:path>
              <a:path w="27940" h="3235959">
                <a:moveTo>
                  <a:pt x="27940" y="2392679"/>
                </a:moveTo>
                <a:lnTo>
                  <a:pt x="0" y="2392679"/>
                </a:lnTo>
                <a:lnTo>
                  <a:pt x="0" y="2567939"/>
                </a:lnTo>
                <a:lnTo>
                  <a:pt x="27940" y="2567939"/>
                </a:lnTo>
                <a:lnTo>
                  <a:pt x="27940" y="2392679"/>
                </a:lnTo>
                <a:close/>
              </a:path>
              <a:path w="27940" h="3235959">
                <a:moveTo>
                  <a:pt x="27940" y="2567940"/>
                </a:moveTo>
                <a:lnTo>
                  <a:pt x="0" y="2567940"/>
                </a:lnTo>
                <a:lnTo>
                  <a:pt x="0" y="3235959"/>
                </a:lnTo>
                <a:lnTo>
                  <a:pt x="27940" y="3235959"/>
                </a:lnTo>
                <a:lnTo>
                  <a:pt x="27940" y="2567940"/>
                </a:lnTo>
                <a:close/>
              </a:path>
            </a:pathLst>
          </a:custGeom>
          <a:solidFill>
            <a:srgbClr val="2F60F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8671559" y="3596640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8671559" y="36093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8671559" y="3622040"/>
            <a:ext cx="26670" cy="19050"/>
          </a:xfrm>
          <a:custGeom>
            <a:avLst/>
            <a:gdLst/>
            <a:ahLst/>
            <a:cxnLst/>
            <a:rect l="l" t="t" r="r" b="b"/>
            <a:pathLst>
              <a:path w="26670" h="19050">
                <a:moveTo>
                  <a:pt x="26670" y="0"/>
                </a:moveTo>
                <a:lnTo>
                  <a:pt x="0" y="0"/>
                </a:lnTo>
                <a:lnTo>
                  <a:pt x="0" y="19049"/>
                </a:lnTo>
                <a:lnTo>
                  <a:pt x="26670" y="190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8671559" y="36410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8671559" y="36537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8671559" y="3666490"/>
            <a:ext cx="26670" cy="31750"/>
          </a:xfrm>
          <a:custGeom>
            <a:avLst/>
            <a:gdLst/>
            <a:ahLst/>
            <a:cxnLst/>
            <a:rect l="l" t="t" r="r" b="b"/>
            <a:pathLst>
              <a:path w="26670" h="31750">
                <a:moveTo>
                  <a:pt x="26670" y="0"/>
                </a:moveTo>
                <a:lnTo>
                  <a:pt x="0" y="0"/>
                </a:lnTo>
                <a:lnTo>
                  <a:pt x="0" y="31749"/>
                </a:lnTo>
                <a:lnTo>
                  <a:pt x="26670" y="317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8671559" y="369824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8671559" y="370459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8671559" y="371729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8671559" y="3723640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699"/>
                </a:lnTo>
                <a:lnTo>
                  <a:pt x="26670" y="126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8671559" y="3736340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70" y="0"/>
                </a:moveTo>
                <a:lnTo>
                  <a:pt x="0" y="0"/>
                </a:lnTo>
                <a:lnTo>
                  <a:pt x="0" y="25399"/>
                </a:lnTo>
                <a:lnTo>
                  <a:pt x="26670" y="2539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8684894" y="3761740"/>
            <a:ext cx="0" cy="1069340"/>
          </a:xfrm>
          <a:custGeom>
            <a:avLst/>
            <a:gdLst/>
            <a:ahLst/>
            <a:cxnLst/>
            <a:rect l="l" t="t" r="r" b="b"/>
            <a:pathLst>
              <a:path h="1069339">
                <a:moveTo>
                  <a:pt x="0" y="0"/>
                </a:moveTo>
                <a:lnTo>
                  <a:pt x="0" y="106933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8671559" y="50787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8671559" y="50673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8671559" y="50596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8671559" y="50482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8671559" y="50406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8671559" y="50292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8671559" y="50215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8671559" y="50101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8671559" y="50025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8671559" y="49911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8671559" y="49834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8671559" y="49720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8671559" y="49644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8671559" y="49530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8671559" y="49453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8671559" y="49339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8671559" y="4919979"/>
            <a:ext cx="26670" cy="12700"/>
          </a:xfrm>
          <a:custGeom>
            <a:avLst/>
            <a:gdLst/>
            <a:ahLst/>
            <a:cxnLst/>
            <a:rect l="l" t="t" r="r" b="b"/>
            <a:pathLst>
              <a:path w="26670" h="12700">
                <a:moveTo>
                  <a:pt x="26670" y="0"/>
                </a:moveTo>
                <a:lnTo>
                  <a:pt x="0" y="0"/>
                </a:lnTo>
                <a:lnTo>
                  <a:pt x="0" y="12700"/>
                </a:lnTo>
                <a:lnTo>
                  <a:pt x="26670" y="1270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8671559" y="49085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8671559" y="49009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8671559" y="48895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59"/>
                </a:lnTo>
                <a:lnTo>
                  <a:pt x="26670" y="1015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8671559" y="48818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8671559" y="48704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8671559" y="486282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49"/>
                </a:lnTo>
                <a:lnTo>
                  <a:pt x="26670" y="6349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8671559" y="485140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8671559" y="4843779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26670" y="0"/>
                </a:moveTo>
                <a:lnTo>
                  <a:pt x="0" y="0"/>
                </a:lnTo>
                <a:lnTo>
                  <a:pt x="0" y="6350"/>
                </a:lnTo>
                <a:lnTo>
                  <a:pt x="26670" y="635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8671559" y="483235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670" y="0"/>
                </a:moveTo>
                <a:lnTo>
                  <a:pt x="0" y="0"/>
                </a:lnTo>
                <a:lnTo>
                  <a:pt x="0" y="10160"/>
                </a:lnTo>
                <a:lnTo>
                  <a:pt x="26670" y="10160"/>
                </a:lnTo>
                <a:lnTo>
                  <a:pt x="26670" y="0"/>
                </a:lnTo>
                <a:close/>
              </a:path>
            </a:pathLst>
          </a:custGeom>
          <a:solidFill>
            <a:srgbClr val="2F5FE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8684894" y="5086350"/>
            <a:ext cx="0" cy="398780"/>
          </a:xfrm>
          <a:custGeom>
            <a:avLst/>
            <a:gdLst/>
            <a:ahLst/>
            <a:cxnLst/>
            <a:rect l="l" t="t" r="r" b="b"/>
            <a:pathLst>
              <a:path h="398779">
                <a:moveTo>
                  <a:pt x="0" y="0"/>
                </a:moveTo>
                <a:lnTo>
                  <a:pt x="0" y="398779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8684894" y="5086350"/>
            <a:ext cx="0" cy="1758950"/>
          </a:xfrm>
          <a:custGeom>
            <a:avLst/>
            <a:gdLst/>
            <a:ahLst/>
            <a:cxnLst/>
            <a:rect l="l" t="t" r="r" b="b"/>
            <a:pathLst>
              <a:path h="1758950">
                <a:moveTo>
                  <a:pt x="0" y="0"/>
                </a:moveTo>
                <a:lnTo>
                  <a:pt x="0" y="1758950"/>
                </a:lnTo>
              </a:path>
            </a:pathLst>
          </a:custGeom>
          <a:ln w="26669">
            <a:solidFill>
              <a:srgbClr val="2F5FE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8643619" y="3571240"/>
            <a:ext cx="27940" cy="3274060"/>
          </a:xfrm>
          <a:custGeom>
            <a:avLst/>
            <a:gdLst/>
            <a:ahLst/>
            <a:cxnLst/>
            <a:rect l="l" t="t" r="r" b="b"/>
            <a:pathLst>
              <a:path w="27940" h="327405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3274059">
                <a:moveTo>
                  <a:pt x="27939" y="38100"/>
                </a:moveTo>
                <a:lnTo>
                  <a:pt x="0" y="38100"/>
                </a:lnTo>
                <a:lnTo>
                  <a:pt x="0" y="50800"/>
                </a:lnTo>
                <a:lnTo>
                  <a:pt x="27939" y="50800"/>
                </a:lnTo>
                <a:lnTo>
                  <a:pt x="27939" y="38100"/>
                </a:lnTo>
                <a:close/>
              </a:path>
              <a:path w="27940" h="3274059">
                <a:moveTo>
                  <a:pt x="27939" y="50800"/>
                </a:moveTo>
                <a:lnTo>
                  <a:pt x="0" y="50800"/>
                </a:lnTo>
                <a:lnTo>
                  <a:pt x="0" y="69850"/>
                </a:lnTo>
                <a:lnTo>
                  <a:pt x="27939" y="69850"/>
                </a:lnTo>
                <a:lnTo>
                  <a:pt x="27939" y="50800"/>
                </a:lnTo>
                <a:close/>
              </a:path>
              <a:path w="27940" h="3274059">
                <a:moveTo>
                  <a:pt x="27939" y="69850"/>
                </a:moveTo>
                <a:lnTo>
                  <a:pt x="0" y="69850"/>
                </a:lnTo>
                <a:lnTo>
                  <a:pt x="0" y="82550"/>
                </a:lnTo>
                <a:lnTo>
                  <a:pt x="27939" y="82550"/>
                </a:lnTo>
                <a:lnTo>
                  <a:pt x="27939" y="69850"/>
                </a:lnTo>
                <a:close/>
              </a:path>
              <a:path w="27940" h="3274059">
                <a:moveTo>
                  <a:pt x="27939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7939" y="95250"/>
                </a:lnTo>
                <a:lnTo>
                  <a:pt x="27939" y="82550"/>
                </a:lnTo>
                <a:close/>
              </a:path>
              <a:path w="27940" h="3274059">
                <a:moveTo>
                  <a:pt x="27939" y="95250"/>
                </a:moveTo>
                <a:lnTo>
                  <a:pt x="0" y="9525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95250"/>
                </a:lnTo>
                <a:close/>
              </a:path>
              <a:path w="27940" h="3274059">
                <a:moveTo>
                  <a:pt x="27939" y="127000"/>
                </a:moveTo>
                <a:lnTo>
                  <a:pt x="0" y="12700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7000"/>
                </a:lnTo>
                <a:close/>
              </a:path>
              <a:path w="27940" h="32740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274059">
                <a:moveTo>
                  <a:pt x="27939" y="146050"/>
                </a:moveTo>
                <a:lnTo>
                  <a:pt x="0" y="146050"/>
                </a:lnTo>
                <a:lnTo>
                  <a:pt x="0" y="152399"/>
                </a:lnTo>
                <a:lnTo>
                  <a:pt x="27939" y="152399"/>
                </a:lnTo>
                <a:lnTo>
                  <a:pt x="27939" y="146050"/>
                </a:lnTo>
                <a:close/>
              </a:path>
              <a:path w="27940" h="3274059">
                <a:moveTo>
                  <a:pt x="2793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152400"/>
                </a:lnTo>
                <a:close/>
              </a:path>
              <a:path w="27940" h="3274059">
                <a:moveTo>
                  <a:pt x="27939" y="165100"/>
                </a:moveTo>
                <a:lnTo>
                  <a:pt x="0" y="165100"/>
                </a:lnTo>
                <a:lnTo>
                  <a:pt x="0" y="190500"/>
                </a:lnTo>
                <a:lnTo>
                  <a:pt x="27939" y="190500"/>
                </a:lnTo>
                <a:lnTo>
                  <a:pt x="27939" y="165100"/>
                </a:lnTo>
                <a:close/>
              </a:path>
              <a:path w="27940" h="3274059">
                <a:moveTo>
                  <a:pt x="27939" y="190500"/>
                </a:moveTo>
                <a:lnTo>
                  <a:pt x="0" y="190500"/>
                </a:lnTo>
                <a:lnTo>
                  <a:pt x="0" y="260350"/>
                </a:lnTo>
                <a:lnTo>
                  <a:pt x="27939" y="260350"/>
                </a:lnTo>
                <a:lnTo>
                  <a:pt x="27939" y="190500"/>
                </a:lnTo>
                <a:close/>
              </a:path>
              <a:path w="27940" h="3274059">
                <a:moveTo>
                  <a:pt x="27939" y="260350"/>
                </a:moveTo>
                <a:lnTo>
                  <a:pt x="0" y="260350"/>
                </a:lnTo>
                <a:lnTo>
                  <a:pt x="0" y="298450"/>
                </a:lnTo>
                <a:lnTo>
                  <a:pt x="27939" y="298450"/>
                </a:lnTo>
                <a:lnTo>
                  <a:pt x="27939" y="260350"/>
                </a:lnTo>
                <a:close/>
              </a:path>
              <a:path w="27940" h="3274059">
                <a:moveTo>
                  <a:pt x="27939" y="298450"/>
                </a:moveTo>
                <a:lnTo>
                  <a:pt x="0" y="298450"/>
                </a:lnTo>
                <a:lnTo>
                  <a:pt x="0" y="303530"/>
                </a:lnTo>
                <a:lnTo>
                  <a:pt x="27939" y="303530"/>
                </a:lnTo>
                <a:lnTo>
                  <a:pt x="27939" y="298450"/>
                </a:lnTo>
                <a:close/>
              </a:path>
              <a:path w="27940" h="3274059">
                <a:moveTo>
                  <a:pt x="27939" y="303530"/>
                </a:moveTo>
                <a:lnTo>
                  <a:pt x="0" y="303530"/>
                </a:lnTo>
                <a:lnTo>
                  <a:pt x="0" y="309880"/>
                </a:lnTo>
                <a:lnTo>
                  <a:pt x="27939" y="309880"/>
                </a:lnTo>
                <a:lnTo>
                  <a:pt x="27939" y="303530"/>
                </a:lnTo>
                <a:close/>
              </a:path>
              <a:path w="27940" h="3274059">
                <a:moveTo>
                  <a:pt x="27939" y="309880"/>
                </a:moveTo>
                <a:lnTo>
                  <a:pt x="0" y="309880"/>
                </a:lnTo>
                <a:lnTo>
                  <a:pt x="0" y="316229"/>
                </a:lnTo>
                <a:lnTo>
                  <a:pt x="27939" y="316229"/>
                </a:lnTo>
                <a:lnTo>
                  <a:pt x="27939" y="309880"/>
                </a:lnTo>
                <a:close/>
              </a:path>
              <a:path w="27940" h="3274059">
                <a:moveTo>
                  <a:pt x="27939" y="316230"/>
                </a:moveTo>
                <a:lnTo>
                  <a:pt x="0" y="31623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6230"/>
                </a:lnTo>
                <a:close/>
              </a:path>
              <a:path w="27940" h="3274059">
                <a:moveTo>
                  <a:pt x="27939" y="342900"/>
                </a:moveTo>
                <a:lnTo>
                  <a:pt x="0" y="34290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42900"/>
                </a:lnTo>
                <a:close/>
              </a:path>
              <a:path w="27940" h="3274059">
                <a:moveTo>
                  <a:pt x="27939" y="360680"/>
                </a:moveTo>
                <a:lnTo>
                  <a:pt x="0" y="360680"/>
                </a:lnTo>
                <a:lnTo>
                  <a:pt x="0" y="368299"/>
                </a:lnTo>
                <a:lnTo>
                  <a:pt x="27939" y="368299"/>
                </a:lnTo>
                <a:lnTo>
                  <a:pt x="27939" y="360680"/>
                </a:lnTo>
                <a:close/>
              </a:path>
              <a:path w="27940" h="3274059">
                <a:moveTo>
                  <a:pt x="27939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7939" y="381000"/>
                </a:lnTo>
                <a:lnTo>
                  <a:pt x="27939" y="368300"/>
                </a:lnTo>
                <a:close/>
              </a:path>
              <a:path w="27940" h="3274059">
                <a:moveTo>
                  <a:pt x="27939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39" y="387350"/>
                </a:lnTo>
                <a:lnTo>
                  <a:pt x="27939" y="381000"/>
                </a:lnTo>
                <a:close/>
              </a:path>
              <a:path w="27940" h="3274059">
                <a:moveTo>
                  <a:pt x="27939" y="387350"/>
                </a:moveTo>
                <a:lnTo>
                  <a:pt x="0" y="387350"/>
                </a:lnTo>
                <a:lnTo>
                  <a:pt x="0" y="430530"/>
                </a:lnTo>
                <a:lnTo>
                  <a:pt x="27939" y="430530"/>
                </a:lnTo>
                <a:lnTo>
                  <a:pt x="27939" y="387350"/>
                </a:lnTo>
                <a:close/>
              </a:path>
              <a:path w="27940" h="3274059">
                <a:moveTo>
                  <a:pt x="27939" y="430530"/>
                </a:moveTo>
                <a:lnTo>
                  <a:pt x="0" y="43053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0530"/>
                </a:lnTo>
                <a:close/>
              </a:path>
              <a:path w="27940" h="3274059">
                <a:moveTo>
                  <a:pt x="27939" y="438150"/>
                </a:moveTo>
                <a:lnTo>
                  <a:pt x="0" y="43815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38150"/>
                </a:lnTo>
                <a:close/>
              </a:path>
              <a:path w="27940" h="3274059">
                <a:moveTo>
                  <a:pt x="27939" y="444500"/>
                </a:moveTo>
                <a:lnTo>
                  <a:pt x="0" y="44450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44500"/>
                </a:lnTo>
                <a:close/>
              </a:path>
              <a:path w="27940" h="3274059">
                <a:moveTo>
                  <a:pt x="27939" y="481330"/>
                </a:moveTo>
                <a:lnTo>
                  <a:pt x="0" y="481330"/>
                </a:lnTo>
                <a:lnTo>
                  <a:pt x="0" y="487679"/>
                </a:lnTo>
                <a:lnTo>
                  <a:pt x="27939" y="487679"/>
                </a:lnTo>
                <a:lnTo>
                  <a:pt x="27939" y="481330"/>
                </a:lnTo>
                <a:close/>
              </a:path>
              <a:path w="27940" h="3274059">
                <a:moveTo>
                  <a:pt x="27939" y="487680"/>
                </a:moveTo>
                <a:lnTo>
                  <a:pt x="0" y="487680"/>
                </a:lnTo>
                <a:lnTo>
                  <a:pt x="0" y="519430"/>
                </a:lnTo>
                <a:lnTo>
                  <a:pt x="27939" y="519430"/>
                </a:lnTo>
                <a:lnTo>
                  <a:pt x="27939" y="487680"/>
                </a:lnTo>
                <a:close/>
              </a:path>
              <a:path w="27940" h="3274059">
                <a:moveTo>
                  <a:pt x="27939" y="519430"/>
                </a:moveTo>
                <a:lnTo>
                  <a:pt x="0" y="519430"/>
                </a:lnTo>
                <a:lnTo>
                  <a:pt x="0" y="525780"/>
                </a:lnTo>
                <a:lnTo>
                  <a:pt x="27939" y="525780"/>
                </a:lnTo>
                <a:lnTo>
                  <a:pt x="27939" y="519430"/>
                </a:lnTo>
                <a:close/>
              </a:path>
              <a:path w="27940" h="3274059">
                <a:moveTo>
                  <a:pt x="27939" y="525780"/>
                </a:moveTo>
                <a:lnTo>
                  <a:pt x="0" y="525780"/>
                </a:lnTo>
                <a:lnTo>
                  <a:pt x="0" y="533399"/>
                </a:lnTo>
                <a:lnTo>
                  <a:pt x="27939" y="533399"/>
                </a:lnTo>
                <a:lnTo>
                  <a:pt x="27939" y="525780"/>
                </a:lnTo>
                <a:close/>
              </a:path>
              <a:path w="27940" h="3274059">
                <a:moveTo>
                  <a:pt x="27939" y="533400"/>
                </a:moveTo>
                <a:lnTo>
                  <a:pt x="0" y="533400"/>
                </a:lnTo>
                <a:lnTo>
                  <a:pt x="0" y="571500"/>
                </a:lnTo>
                <a:lnTo>
                  <a:pt x="27939" y="571500"/>
                </a:lnTo>
                <a:lnTo>
                  <a:pt x="27939" y="533400"/>
                </a:lnTo>
                <a:close/>
              </a:path>
              <a:path w="27940" h="3274059">
                <a:moveTo>
                  <a:pt x="27939" y="571500"/>
                </a:moveTo>
                <a:lnTo>
                  <a:pt x="0" y="57150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1500"/>
                </a:lnTo>
                <a:close/>
              </a:path>
              <a:path w="27940" h="3274059">
                <a:moveTo>
                  <a:pt x="27939" y="576580"/>
                </a:moveTo>
                <a:lnTo>
                  <a:pt x="0" y="576580"/>
                </a:lnTo>
                <a:lnTo>
                  <a:pt x="0" y="601980"/>
                </a:lnTo>
                <a:lnTo>
                  <a:pt x="27939" y="601980"/>
                </a:lnTo>
                <a:lnTo>
                  <a:pt x="27939" y="576580"/>
                </a:lnTo>
                <a:close/>
              </a:path>
              <a:path w="27940" h="3274059">
                <a:moveTo>
                  <a:pt x="27939" y="601980"/>
                </a:moveTo>
                <a:lnTo>
                  <a:pt x="0" y="601980"/>
                </a:lnTo>
                <a:lnTo>
                  <a:pt x="0" y="671830"/>
                </a:lnTo>
                <a:lnTo>
                  <a:pt x="27939" y="671830"/>
                </a:lnTo>
                <a:lnTo>
                  <a:pt x="27939" y="601980"/>
                </a:lnTo>
                <a:close/>
              </a:path>
              <a:path w="27940" h="3274059">
                <a:moveTo>
                  <a:pt x="27939" y="671830"/>
                </a:moveTo>
                <a:lnTo>
                  <a:pt x="0" y="671830"/>
                </a:lnTo>
                <a:lnTo>
                  <a:pt x="0" y="678180"/>
                </a:lnTo>
                <a:lnTo>
                  <a:pt x="27939" y="678180"/>
                </a:lnTo>
                <a:lnTo>
                  <a:pt x="27939" y="671830"/>
                </a:lnTo>
                <a:close/>
              </a:path>
              <a:path w="27940" h="3274059">
                <a:moveTo>
                  <a:pt x="27939" y="678180"/>
                </a:moveTo>
                <a:lnTo>
                  <a:pt x="0" y="678180"/>
                </a:lnTo>
                <a:lnTo>
                  <a:pt x="0" y="685800"/>
                </a:lnTo>
                <a:lnTo>
                  <a:pt x="27939" y="685800"/>
                </a:lnTo>
                <a:lnTo>
                  <a:pt x="27939" y="678180"/>
                </a:lnTo>
                <a:close/>
              </a:path>
              <a:path w="27940" h="3274059">
                <a:moveTo>
                  <a:pt x="27939" y="685800"/>
                </a:moveTo>
                <a:lnTo>
                  <a:pt x="0" y="685800"/>
                </a:lnTo>
                <a:lnTo>
                  <a:pt x="0" y="697230"/>
                </a:lnTo>
                <a:lnTo>
                  <a:pt x="27939" y="697230"/>
                </a:lnTo>
                <a:lnTo>
                  <a:pt x="27939" y="685800"/>
                </a:lnTo>
                <a:close/>
              </a:path>
              <a:path w="27940" h="3274059">
                <a:moveTo>
                  <a:pt x="27939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7939" y="723900"/>
                </a:lnTo>
                <a:lnTo>
                  <a:pt x="27939" y="697230"/>
                </a:lnTo>
                <a:close/>
              </a:path>
              <a:path w="27940" h="3274059">
                <a:moveTo>
                  <a:pt x="27939" y="723900"/>
                </a:moveTo>
                <a:lnTo>
                  <a:pt x="0" y="72390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23900"/>
                </a:lnTo>
                <a:close/>
              </a:path>
              <a:path w="27940" h="3274059">
                <a:moveTo>
                  <a:pt x="27939" y="800100"/>
                </a:moveTo>
                <a:lnTo>
                  <a:pt x="0" y="800100"/>
                </a:lnTo>
                <a:lnTo>
                  <a:pt x="0" y="946150"/>
                </a:lnTo>
                <a:lnTo>
                  <a:pt x="27939" y="946150"/>
                </a:lnTo>
                <a:lnTo>
                  <a:pt x="27939" y="800100"/>
                </a:lnTo>
                <a:close/>
              </a:path>
              <a:path w="27940" h="3274059">
                <a:moveTo>
                  <a:pt x="27939" y="946150"/>
                </a:moveTo>
                <a:lnTo>
                  <a:pt x="0" y="946150"/>
                </a:lnTo>
                <a:lnTo>
                  <a:pt x="0" y="970280"/>
                </a:lnTo>
                <a:lnTo>
                  <a:pt x="27939" y="970280"/>
                </a:lnTo>
                <a:lnTo>
                  <a:pt x="27939" y="946150"/>
                </a:lnTo>
                <a:close/>
              </a:path>
              <a:path w="27940" h="3274059">
                <a:moveTo>
                  <a:pt x="27939" y="970280"/>
                </a:moveTo>
                <a:lnTo>
                  <a:pt x="0" y="970280"/>
                </a:lnTo>
                <a:lnTo>
                  <a:pt x="0" y="1022350"/>
                </a:lnTo>
                <a:lnTo>
                  <a:pt x="27939" y="1022350"/>
                </a:lnTo>
                <a:lnTo>
                  <a:pt x="27939" y="970280"/>
                </a:lnTo>
                <a:close/>
              </a:path>
              <a:path w="27940" h="3274059">
                <a:moveTo>
                  <a:pt x="27939" y="1022350"/>
                </a:moveTo>
                <a:lnTo>
                  <a:pt x="0" y="1022350"/>
                </a:lnTo>
                <a:lnTo>
                  <a:pt x="0" y="1040130"/>
                </a:lnTo>
                <a:lnTo>
                  <a:pt x="27939" y="1040130"/>
                </a:lnTo>
                <a:lnTo>
                  <a:pt x="27939" y="1022350"/>
                </a:lnTo>
                <a:close/>
              </a:path>
              <a:path w="27940" h="3274059">
                <a:moveTo>
                  <a:pt x="27939" y="1040130"/>
                </a:moveTo>
                <a:lnTo>
                  <a:pt x="0" y="104013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0130"/>
                </a:lnTo>
                <a:close/>
              </a:path>
              <a:path w="27940" h="3274059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3274059">
                <a:moveTo>
                  <a:pt x="27939" y="1079500"/>
                </a:moveTo>
                <a:lnTo>
                  <a:pt x="0" y="1079500"/>
                </a:lnTo>
                <a:lnTo>
                  <a:pt x="0" y="1109980"/>
                </a:lnTo>
                <a:lnTo>
                  <a:pt x="27939" y="1109980"/>
                </a:lnTo>
                <a:lnTo>
                  <a:pt x="27939" y="1079500"/>
                </a:lnTo>
                <a:close/>
              </a:path>
              <a:path w="27940" h="3274059">
                <a:moveTo>
                  <a:pt x="27939" y="1109980"/>
                </a:moveTo>
                <a:lnTo>
                  <a:pt x="0" y="1109980"/>
                </a:lnTo>
                <a:lnTo>
                  <a:pt x="0" y="1116330"/>
                </a:lnTo>
                <a:lnTo>
                  <a:pt x="27939" y="1116330"/>
                </a:lnTo>
                <a:lnTo>
                  <a:pt x="27939" y="1109980"/>
                </a:lnTo>
                <a:close/>
              </a:path>
              <a:path w="27940" h="3274059">
                <a:moveTo>
                  <a:pt x="27939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6330"/>
                </a:lnTo>
                <a:close/>
              </a:path>
              <a:path w="27940" h="3274059">
                <a:moveTo>
                  <a:pt x="27939" y="1122680"/>
                </a:moveTo>
                <a:lnTo>
                  <a:pt x="0" y="112268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122680"/>
                </a:lnTo>
                <a:close/>
              </a:path>
              <a:path w="27940" h="3274059">
                <a:moveTo>
                  <a:pt x="27939" y="1155700"/>
                </a:moveTo>
                <a:lnTo>
                  <a:pt x="0" y="1155700"/>
                </a:lnTo>
                <a:lnTo>
                  <a:pt x="0" y="1179830"/>
                </a:lnTo>
                <a:lnTo>
                  <a:pt x="27939" y="1179830"/>
                </a:lnTo>
                <a:lnTo>
                  <a:pt x="27939" y="1155700"/>
                </a:lnTo>
                <a:close/>
              </a:path>
              <a:path w="27940" h="3274059">
                <a:moveTo>
                  <a:pt x="27939" y="1179830"/>
                </a:moveTo>
                <a:lnTo>
                  <a:pt x="0" y="1179830"/>
                </a:lnTo>
                <a:lnTo>
                  <a:pt x="0" y="1231900"/>
                </a:lnTo>
                <a:lnTo>
                  <a:pt x="27939" y="1231900"/>
                </a:lnTo>
                <a:lnTo>
                  <a:pt x="27939" y="1179830"/>
                </a:lnTo>
                <a:close/>
              </a:path>
              <a:path w="27940" h="3274059">
                <a:moveTo>
                  <a:pt x="27939" y="1231900"/>
                </a:moveTo>
                <a:lnTo>
                  <a:pt x="0" y="1231900"/>
                </a:lnTo>
                <a:lnTo>
                  <a:pt x="0" y="1249680"/>
                </a:lnTo>
                <a:lnTo>
                  <a:pt x="27939" y="1249680"/>
                </a:lnTo>
                <a:lnTo>
                  <a:pt x="27939" y="1231900"/>
                </a:lnTo>
                <a:close/>
              </a:path>
              <a:path w="27940" h="3274059">
                <a:moveTo>
                  <a:pt x="27939" y="1553210"/>
                </a:moveTo>
                <a:lnTo>
                  <a:pt x="0" y="1553210"/>
                </a:lnTo>
                <a:lnTo>
                  <a:pt x="0" y="1821180"/>
                </a:lnTo>
                <a:lnTo>
                  <a:pt x="27939" y="1821180"/>
                </a:lnTo>
                <a:lnTo>
                  <a:pt x="27939" y="1553210"/>
                </a:lnTo>
                <a:close/>
              </a:path>
              <a:path w="27940" h="3274059">
                <a:moveTo>
                  <a:pt x="27939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39" y="1551939"/>
                </a:lnTo>
                <a:lnTo>
                  <a:pt x="27939" y="1545589"/>
                </a:lnTo>
                <a:close/>
              </a:path>
              <a:path w="27940" h="3274059">
                <a:moveTo>
                  <a:pt x="2793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39" y="1544320"/>
                </a:lnTo>
                <a:lnTo>
                  <a:pt x="27939" y="1534160"/>
                </a:lnTo>
                <a:close/>
              </a:path>
              <a:path w="27940" h="3274059">
                <a:moveTo>
                  <a:pt x="2793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7939" y="1532889"/>
                </a:lnTo>
                <a:lnTo>
                  <a:pt x="27939" y="1526539"/>
                </a:lnTo>
                <a:close/>
              </a:path>
              <a:path w="27940" h="3274059">
                <a:moveTo>
                  <a:pt x="2793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39" y="1525270"/>
                </a:lnTo>
                <a:lnTo>
                  <a:pt x="27939" y="1515110"/>
                </a:lnTo>
                <a:close/>
              </a:path>
              <a:path w="27940" h="3274059">
                <a:moveTo>
                  <a:pt x="2793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7939" y="1513839"/>
                </a:lnTo>
                <a:lnTo>
                  <a:pt x="27939" y="1507489"/>
                </a:lnTo>
                <a:close/>
              </a:path>
              <a:path w="27940" h="3274059">
                <a:moveTo>
                  <a:pt x="2793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39" y="1506220"/>
                </a:lnTo>
                <a:lnTo>
                  <a:pt x="27939" y="1496060"/>
                </a:lnTo>
                <a:close/>
              </a:path>
              <a:path w="27940" h="3274059">
                <a:moveTo>
                  <a:pt x="27939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39" y="1494789"/>
                </a:lnTo>
                <a:lnTo>
                  <a:pt x="27939" y="1488439"/>
                </a:lnTo>
                <a:close/>
              </a:path>
              <a:path w="27940" h="3274059">
                <a:moveTo>
                  <a:pt x="2793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39" y="1487170"/>
                </a:lnTo>
                <a:lnTo>
                  <a:pt x="27939" y="1477010"/>
                </a:lnTo>
                <a:close/>
              </a:path>
              <a:path w="27940" h="3274059">
                <a:moveTo>
                  <a:pt x="27939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39" y="1475739"/>
                </a:lnTo>
                <a:lnTo>
                  <a:pt x="27939" y="1469389"/>
                </a:lnTo>
                <a:close/>
              </a:path>
              <a:path w="27940" h="3274059">
                <a:moveTo>
                  <a:pt x="27939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39" y="1468120"/>
                </a:lnTo>
                <a:lnTo>
                  <a:pt x="27939" y="1457960"/>
                </a:lnTo>
                <a:close/>
              </a:path>
              <a:path w="27940" h="3274059">
                <a:moveTo>
                  <a:pt x="27939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39" y="1456689"/>
                </a:lnTo>
                <a:lnTo>
                  <a:pt x="27939" y="1450340"/>
                </a:lnTo>
                <a:close/>
              </a:path>
              <a:path w="27940" h="3274059">
                <a:moveTo>
                  <a:pt x="27939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39" y="1449070"/>
                </a:lnTo>
                <a:lnTo>
                  <a:pt x="27939" y="1438910"/>
                </a:lnTo>
                <a:close/>
              </a:path>
              <a:path w="27940" h="3274059">
                <a:moveTo>
                  <a:pt x="27939" y="1431290"/>
                </a:moveTo>
                <a:lnTo>
                  <a:pt x="0" y="1431290"/>
                </a:lnTo>
                <a:lnTo>
                  <a:pt x="0" y="1437639"/>
                </a:lnTo>
                <a:lnTo>
                  <a:pt x="27939" y="1437639"/>
                </a:lnTo>
                <a:lnTo>
                  <a:pt x="27939" y="1431290"/>
                </a:lnTo>
                <a:close/>
              </a:path>
              <a:path w="27940" h="3274059">
                <a:moveTo>
                  <a:pt x="27939" y="1419860"/>
                </a:moveTo>
                <a:lnTo>
                  <a:pt x="0" y="1419860"/>
                </a:lnTo>
                <a:lnTo>
                  <a:pt x="0" y="1430020"/>
                </a:lnTo>
                <a:lnTo>
                  <a:pt x="27939" y="1430020"/>
                </a:lnTo>
                <a:lnTo>
                  <a:pt x="27939" y="1419860"/>
                </a:lnTo>
                <a:close/>
              </a:path>
              <a:path w="27940" h="3274059">
                <a:moveTo>
                  <a:pt x="27939" y="1412239"/>
                </a:moveTo>
                <a:lnTo>
                  <a:pt x="0" y="1412239"/>
                </a:lnTo>
                <a:lnTo>
                  <a:pt x="0" y="1418589"/>
                </a:lnTo>
                <a:lnTo>
                  <a:pt x="27939" y="1418589"/>
                </a:lnTo>
                <a:lnTo>
                  <a:pt x="27939" y="1412239"/>
                </a:lnTo>
                <a:close/>
              </a:path>
              <a:path w="27940" h="3274059">
                <a:moveTo>
                  <a:pt x="27939" y="1400810"/>
                </a:moveTo>
                <a:lnTo>
                  <a:pt x="0" y="1400810"/>
                </a:lnTo>
                <a:lnTo>
                  <a:pt x="0" y="1410970"/>
                </a:lnTo>
                <a:lnTo>
                  <a:pt x="27939" y="1410970"/>
                </a:lnTo>
                <a:lnTo>
                  <a:pt x="27939" y="1400810"/>
                </a:lnTo>
                <a:close/>
              </a:path>
              <a:path w="27940" h="3274059">
                <a:moveTo>
                  <a:pt x="27939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7939" y="1399539"/>
                </a:lnTo>
                <a:lnTo>
                  <a:pt x="27939" y="1393189"/>
                </a:lnTo>
                <a:close/>
              </a:path>
              <a:path w="27940" h="3274059">
                <a:moveTo>
                  <a:pt x="27939" y="1381760"/>
                </a:moveTo>
                <a:lnTo>
                  <a:pt x="0" y="1381760"/>
                </a:lnTo>
                <a:lnTo>
                  <a:pt x="0" y="1391920"/>
                </a:lnTo>
                <a:lnTo>
                  <a:pt x="27939" y="1391920"/>
                </a:lnTo>
                <a:lnTo>
                  <a:pt x="27939" y="1381760"/>
                </a:lnTo>
                <a:close/>
              </a:path>
              <a:path w="27940" h="3274059">
                <a:moveTo>
                  <a:pt x="27939" y="1374140"/>
                </a:moveTo>
                <a:lnTo>
                  <a:pt x="0" y="1374140"/>
                </a:lnTo>
                <a:lnTo>
                  <a:pt x="0" y="1380489"/>
                </a:lnTo>
                <a:lnTo>
                  <a:pt x="27939" y="1380489"/>
                </a:lnTo>
                <a:lnTo>
                  <a:pt x="27939" y="1374140"/>
                </a:lnTo>
                <a:close/>
              </a:path>
              <a:path w="27940" h="3274059">
                <a:moveTo>
                  <a:pt x="27939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7939" y="1372870"/>
                </a:lnTo>
                <a:lnTo>
                  <a:pt x="27939" y="1362710"/>
                </a:lnTo>
                <a:close/>
              </a:path>
              <a:path w="27940" h="3274059">
                <a:moveTo>
                  <a:pt x="27939" y="1348739"/>
                </a:moveTo>
                <a:lnTo>
                  <a:pt x="0" y="1348739"/>
                </a:lnTo>
                <a:lnTo>
                  <a:pt x="0" y="1361439"/>
                </a:lnTo>
                <a:lnTo>
                  <a:pt x="27939" y="1361439"/>
                </a:lnTo>
                <a:lnTo>
                  <a:pt x="27939" y="1348739"/>
                </a:lnTo>
                <a:close/>
              </a:path>
              <a:path w="27940" h="3274059">
                <a:moveTo>
                  <a:pt x="27939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39" y="1347470"/>
                </a:lnTo>
                <a:lnTo>
                  <a:pt x="27939" y="1337310"/>
                </a:lnTo>
                <a:close/>
              </a:path>
              <a:path w="27940" h="3274059">
                <a:moveTo>
                  <a:pt x="27939" y="1329690"/>
                </a:moveTo>
                <a:lnTo>
                  <a:pt x="0" y="1329690"/>
                </a:lnTo>
                <a:lnTo>
                  <a:pt x="0" y="1336040"/>
                </a:lnTo>
                <a:lnTo>
                  <a:pt x="27939" y="1336040"/>
                </a:lnTo>
                <a:lnTo>
                  <a:pt x="27939" y="1329690"/>
                </a:lnTo>
                <a:close/>
              </a:path>
              <a:path w="27940" h="3274059">
                <a:moveTo>
                  <a:pt x="27939" y="1318260"/>
                </a:moveTo>
                <a:lnTo>
                  <a:pt x="0" y="1318260"/>
                </a:lnTo>
                <a:lnTo>
                  <a:pt x="0" y="1328420"/>
                </a:lnTo>
                <a:lnTo>
                  <a:pt x="27939" y="1328420"/>
                </a:lnTo>
                <a:lnTo>
                  <a:pt x="27939" y="1318260"/>
                </a:lnTo>
                <a:close/>
              </a:path>
              <a:path w="27940" h="3274059">
                <a:moveTo>
                  <a:pt x="27939" y="1310640"/>
                </a:moveTo>
                <a:lnTo>
                  <a:pt x="0" y="1310640"/>
                </a:lnTo>
                <a:lnTo>
                  <a:pt x="0" y="1316989"/>
                </a:lnTo>
                <a:lnTo>
                  <a:pt x="27939" y="1316989"/>
                </a:lnTo>
                <a:lnTo>
                  <a:pt x="27939" y="1310640"/>
                </a:lnTo>
                <a:close/>
              </a:path>
              <a:path w="27940" h="3274059">
                <a:moveTo>
                  <a:pt x="27939" y="1299210"/>
                </a:moveTo>
                <a:lnTo>
                  <a:pt x="0" y="1299210"/>
                </a:lnTo>
                <a:lnTo>
                  <a:pt x="0" y="1309370"/>
                </a:lnTo>
                <a:lnTo>
                  <a:pt x="27939" y="1309370"/>
                </a:lnTo>
                <a:lnTo>
                  <a:pt x="27939" y="1299210"/>
                </a:lnTo>
                <a:close/>
              </a:path>
              <a:path w="27940" h="3274059">
                <a:moveTo>
                  <a:pt x="27939" y="1291590"/>
                </a:moveTo>
                <a:lnTo>
                  <a:pt x="0" y="1291590"/>
                </a:lnTo>
                <a:lnTo>
                  <a:pt x="0" y="1297939"/>
                </a:lnTo>
                <a:lnTo>
                  <a:pt x="27939" y="1297939"/>
                </a:lnTo>
                <a:lnTo>
                  <a:pt x="27939" y="1291590"/>
                </a:lnTo>
                <a:close/>
              </a:path>
              <a:path w="27940" h="3274059">
                <a:moveTo>
                  <a:pt x="27939" y="1280160"/>
                </a:moveTo>
                <a:lnTo>
                  <a:pt x="0" y="1280160"/>
                </a:lnTo>
                <a:lnTo>
                  <a:pt x="0" y="1290320"/>
                </a:lnTo>
                <a:lnTo>
                  <a:pt x="27939" y="1290320"/>
                </a:lnTo>
                <a:lnTo>
                  <a:pt x="27939" y="1280160"/>
                </a:lnTo>
                <a:close/>
              </a:path>
              <a:path w="27940" h="3274059">
                <a:moveTo>
                  <a:pt x="27939" y="1272539"/>
                </a:moveTo>
                <a:lnTo>
                  <a:pt x="0" y="1272539"/>
                </a:lnTo>
                <a:lnTo>
                  <a:pt x="0" y="1278890"/>
                </a:lnTo>
                <a:lnTo>
                  <a:pt x="27939" y="1278890"/>
                </a:lnTo>
                <a:lnTo>
                  <a:pt x="27939" y="1272539"/>
                </a:lnTo>
                <a:close/>
              </a:path>
              <a:path w="27940" h="3274059">
                <a:moveTo>
                  <a:pt x="27939" y="1261110"/>
                </a:moveTo>
                <a:lnTo>
                  <a:pt x="0" y="1261110"/>
                </a:lnTo>
                <a:lnTo>
                  <a:pt x="0" y="1271270"/>
                </a:lnTo>
                <a:lnTo>
                  <a:pt x="27939" y="1271270"/>
                </a:lnTo>
                <a:lnTo>
                  <a:pt x="27939" y="1261110"/>
                </a:lnTo>
                <a:close/>
              </a:path>
              <a:path w="27940" h="3274059">
                <a:moveTo>
                  <a:pt x="27939" y="1253489"/>
                </a:moveTo>
                <a:lnTo>
                  <a:pt x="0" y="1253489"/>
                </a:lnTo>
                <a:lnTo>
                  <a:pt x="0" y="1259840"/>
                </a:lnTo>
                <a:lnTo>
                  <a:pt x="27939" y="1259840"/>
                </a:lnTo>
                <a:lnTo>
                  <a:pt x="27939" y="1253489"/>
                </a:lnTo>
                <a:close/>
              </a:path>
              <a:path w="27940" h="3274059">
                <a:moveTo>
                  <a:pt x="27939" y="1250950"/>
                </a:moveTo>
                <a:lnTo>
                  <a:pt x="0" y="1250950"/>
                </a:lnTo>
                <a:lnTo>
                  <a:pt x="0" y="1252220"/>
                </a:lnTo>
                <a:lnTo>
                  <a:pt x="27939" y="1252220"/>
                </a:lnTo>
                <a:lnTo>
                  <a:pt x="27939" y="1250950"/>
                </a:lnTo>
                <a:close/>
              </a:path>
              <a:path w="27940" h="3274059">
                <a:moveTo>
                  <a:pt x="27939" y="1821180"/>
                </a:moveTo>
                <a:lnTo>
                  <a:pt x="0" y="1821180"/>
                </a:lnTo>
                <a:lnTo>
                  <a:pt x="0" y="1910080"/>
                </a:lnTo>
                <a:lnTo>
                  <a:pt x="27939" y="1910080"/>
                </a:lnTo>
                <a:lnTo>
                  <a:pt x="27939" y="1821180"/>
                </a:lnTo>
                <a:close/>
              </a:path>
              <a:path w="27940" h="3274059">
                <a:moveTo>
                  <a:pt x="27939" y="2423160"/>
                </a:moveTo>
                <a:lnTo>
                  <a:pt x="0" y="2423160"/>
                </a:lnTo>
                <a:lnTo>
                  <a:pt x="0" y="2430780"/>
                </a:lnTo>
                <a:lnTo>
                  <a:pt x="27939" y="2430780"/>
                </a:lnTo>
                <a:lnTo>
                  <a:pt x="27939" y="2423160"/>
                </a:lnTo>
                <a:close/>
              </a:path>
              <a:path w="27940" h="3274059">
                <a:moveTo>
                  <a:pt x="27939" y="1995170"/>
                </a:moveTo>
                <a:lnTo>
                  <a:pt x="0" y="1995170"/>
                </a:lnTo>
                <a:lnTo>
                  <a:pt x="0" y="2421890"/>
                </a:lnTo>
                <a:lnTo>
                  <a:pt x="27939" y="2421890"/>
                </a:lnTo>
                <a:lnTo>
                  <a:pt x="27939" y="1995170"/>
                </a:lnTo>
                <a:close/>
              </a:path>
              <a:path w="27940" h="3274059">
                <a:moveTo>
                  <a:pt x="27939" y="1976120"/>
                </a:moveTo>
                <a:lnTo>
                  <a:pt x="0" y="1976120"/>
                </a:lnTo>
                <a:lnTo>
                  <a:pt x="0" y="1993900"/>
                </a:lnTo>
                <a:lnTo>
                  <a:pt x="27939" y="1993900"/>
                </a:lnTo>
                <a:lnTo>
                  <a:pt x="27939" y="1976120"/>
                </a:lnTo>
                <a:close/>
              </a:path>
              <a:path w="27940" h="3274059">
                <a:moveTo>
                  <a:pt x="27939" y="1957070"/>
                </a:moveTo>
                <a:lnTo>
                  <a:pt x="0" y="1957070"/>
                </a:lnTo>
                <a:lnTo>
                  <a:pt x="0" y="1974850"/>
                </a:lnTo>
                <a:lnTo>
                  <a:pt x="27939" y="1974850"/>
                </a:lnTo>
                <a:lnTo>
                  <a:pt x="27939" y="1957070"/>
                </a:lnTo>
                <a:close/>
              </a:path>
              <a:path w="27940" h="3274059">
                <a:moveTo>
                  <a:pt x="27939" y="1934210"/>
                </a:moveTo>
                <a:lnTo>
                  <a:pt x="0" y="1934210"/>
                </a:lnTo>
                <a:lnTo>
                  <a:pt x="0" y="1955800"/>
                </a:lnTo>
                <a:lnTo>
                  <a:pt x="27939" y="1955800"/>
                </a:lnTo>
                <a:lnTo>
                  <a:pt x="27939" y="1934210"/>
                </a:lnTo>
                <a:close/>
              </a:path>
              <a:path w="27940" h="3274059">
                <a:moveTo>
                  <a:pt x="27939" y="1915160"/>
                </a:moveTo>
                <a:lnTo>
                  <a:pt x="0" y="1915160"/>
                </a:lnTo>
                <a:lnTo>
                  <a:pt x="0" y="1932939"/>
                </a:lnTo>
                <a:lnTo>
                  <a:pt x="27939" y="1932939"/>
                </a:lnTo>
                <a:lnTo>
                  <a:pt x="27939" y="1915160"/>
                </a:lnTo>
                <a:close/>
              </a:path>
              <a:path w="27940" h="3274059">
                <a:moveTo>
                  <a:pt x="27939" y="1911350"/>
                </a:moveTo>
                <a:lnTo>
                  <a:pt x="0" y="1911350"/>
                </a:lnTo>
                <a:lnTo>
                  <a:pt x="0" y="1913889"/>
                </a:lnTo>
                <a:lnTo>
                  <a:pt x="27939" y="1913889"/>
                </a:lnTo>
                <a:lnTo>
                  <a:pt x="27939" y="1911350"/>
                </a:lnTo>
                <a:close/>
              </a:path>
              <a:path w="27940" h="3274059">
                <a:moveTo>
                  <a:pt x="27939" y="2430780"/>
                </a:moveTo>
                <a:lnTo>
                  <a:pt x="0" y="2430780"/>
                </a:lnTo>
                <a:lnTo>
                  <a:pt x="0" y="2606040"/>
                </a:lnTo>
                <a:lnTo>
                  <a:pt x="27939" y="2606040"/>
                </a:lnTo>
                <a:lnTo>
                  <a:pt x="27939" y="2430780"/>
                </a:lnTo>
                <a:close/>
              </a:path>
              <a:path w="27940" h="3274059">
                <a:moveTo>
                  <a:pt x="27939" y="2606040"/>
                </a:moveTo>
                <a:lnTo>
                  <a:pt x="0" y="2606040"/>
                </a:lnTo>
                <a:lnTo>
                  <a:pt x="0" y="3274060"/>
                </a:lnTo>
                <a:lnTo>
                  <a:pt x="27939" y="3274060"/>
                </a:lnTo>
                <a:lnTo>
                  <a:pt x="27939" y="2606040"/>
                </a:lnTo>
                <a:close/>
              </a:path>
            </a:pathLst>
          </a:custGeom>
          <a:solidFill>
            <a:srgbClr val="2F5FE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8616950" y="3558540"/>
            <a:ext cx="26670" cy="3286760"/>
          </a:xfrm>
          <a:custGeom>
            <a:avLst/>
            <a:gdLst/>
            <a:ahLst/>
            <a:cxnLst/>
            <a:rect l="l" t="t" r="r" b="b"/>
            <a:pathLst>
              <a:path w="26670" h="328675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3286759">
                <a:moveTo>
                  <a:pt x="26670" y="50800"/>
                </a:moveTo>
                <a:lnTo>
                  <a:pt x="0" y="5080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3286759">
                <a:moveTo>
                  <a:pt x="26670" y="63500"/>
                </a:moveTo>
                <a:lnTo>
                  <a:pt x="0" y="63500"/>
                </a:lnTo>
                <a:lnTo>
                  <a:pt x="0" y="82550"/>
                </a:lnTo>
                <a:lnTo>
                  <a:pt x="26670" y="82550"/>
                </a:lnTo>
                <a:lnTo>
                  <a:pt x="26670" y="63500"/>
                </a:lnTo>
                <a:close/>
              </a:path>
              <a:path w="26670" h="3286759">
                <a:moveTo>
                  <a:pt x="26670" y="82550"/>
                </a:moveTo>
                <a:lnTo>
                  <a:pt x="0" y="8255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82550"/>
                </a:lnTo>
                <a:close/>
              </a:path>
              <a:path w="26670" h="32867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86759">
                <a:moveTo>
                  <a:pt x="26670" y="107950"/>
                </a:moveTo>
                <a:lnTo>
                  <a:pt x="0" y="10795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7950"/>
                </a:lnTo>
                <a:close/>
              </a:path>
              <a:path w="26670" h="3286759">
                <a:moveTo>
                  <a:pt x="26670" y="139700"/>
                </a:moveTo>
                <a:lnTo>
                  <a:pt x="0" y="139700"/>
                </a:lnTo>
                <a:lnTo>
                  <a:pt x="0" y="146050"/>
                </a:lnTo>
                <a:lnTo>
                  <a:pt x="26670" y="146050"/>
                </a:lnTo>
                <a:lnTo>
                  <a:pt x="26670" y="139700"/>
                </a:lnTo>
                <a:close/>
              </a:path>
              <a:path w="26670" h="3286759">
                <a:moveTo>
                  <a:pt x="2667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46050"/>
                </a:lnTo>
                <a:close/>
              </a:path>
              <a:path w="26670" h="3286759">
                <a:moveTo>
                  <a:pt x="26670" y="158750"/>
                </a:moveTo>
                <a:lnTo>
                  <a:pt x="0" y="158750"/>
                </a:lnTo>
                <a:lnTo>
                  <a:pt x="0" y="165099"/>
                </a:lnTo>
                <a:lnTo>
                  <a:pt x="26670" y="165099"/>
                </a:lnTo>
                <a:lnTo>
                  <a:pt x="26670" y="158750"/>
                </a:lnTo>
                <a:close/>
              </a:path>
              <a:path w="26670" h="3286759">
                <a:moveTo>
                  <a:pt x="2667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65100"/>
                </a:lnTo>
                <a:close/>
              </a:path>
              <a:path w="26670" h="3286759">
                <a:moveTo>
                  <a:pt x="26670" y="177800"/>
                </a:moveTo>
                <a:lnTo>
                  <a:pt x="0" y="17780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77800"/>
                </a:lnTo>
                <a:close/>
              </a:path>
              <a:path w="26670" h="3286759">
                <a:moveTo>
                  <a:pt x="26670" y="203200"/>
                </a:moveTo>
                <a:lnTo>
                  <a:pt x="0" y="203200"/>
                </a:lnTo>
                <a:lnTo>
                  <a:pt x="0" y="273050"/>
                </a:lnTo>
                <a:lnTo>
                  <a:pt x="26670" y="273050"/>
                </a:lnTo>
                <a:lnTo>
                  <a:pt x="26670" y="203200"/>
                </a:lnTo>
                <a:close/>
              </a:path>
              <a:path w="26670" h="3286759">
                <a:moveTo>
                  <a:pt x="26670" y="273050"/>
                </a:moveTo>
                <a:lnTo>
                  <a:pt x="0" y="27305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73050"/>
                </a:lnTo>
                <a:close/>
              </a:path>
              <a:path w="26670" h="3286759">
                <a:moveTo>
                  <a:pt x="26670" y="311150"/>
                </a:moveTo>
                <a:lnTo>
                  <a:pt x="0" y="311150"/>
                </a:lnTo>
                <a:lnTo>
                  <a:pt x="0" y="316230"/>
                </a:lnTo>
                <a:lnTo>
                  <a:pt x="26670" y="316230"/>
                </a:lnTo>
                <a:lnTo>
                  <a:pt x="26670" y="311150"/>
                </a:lnTo>
                <a:close/>
              </a:path>
              <a:path w="26670" h="3286759">
                <a:moveTo>
                  <a:pt x="26670" y="316230"/>
                </a:moveTo>
                <a:lnTo>
                  <a:pt x="0" y="316230"/>
                </a:lnTo>
                <a:lnTo>
                  <a:pt x="0" y="322580"/>
                </a:lnTo>
                <a:lnTo>
                  <a:pt x="26670" y="322580"/>
                </a:lnTo>
                <a:lnTo>
                  <a:pt x="26670" y="316230"/>
                </a:lnTo>
                <a:close/>
              </a:path>
              <a:path w="26670" h="3286759">
                <a:moveTo>
                  <a:pt x="26670" y="322580"/>
                </a:moveTo>
                <a:lnTo>
                  <a:pt x="0" y="322580"/>
                </a:lnTo>
                <a:lnTo>
                  <a:pt x="0" y="328929"/>
                </a:lnTo>
                <a:lnTo>
                  <a:pt x="26670" y="328929"/>
                </a:lnTo>
                <a:lnTo>
                  <a:pt x="26670" y="322580"/>
                </a:lnTo>
                <a:close/>
              </a:path>
              <a:path w="26670" h="3286759">
                <a:moveTo>
                  <a:pt x="26670" y="328930"/>
                </a:moveTo>
                <a:lnTo>
                  <a:pt x="0" y="32893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28930"/>
                </a:lnTo>
                <a:close/>
              </a:path>
              <a:path w="26670" h="3286759">
                <a:moveTo>
                  <a:pt x="26670" y="355600"/>
                </a:moveTo>
                <a:lnTo>
                  <a:pt x="0" y="355600"/>
                </a:lnTo>
                <a:lnTo>
                  <a:pt x="0" y="373380"/>
                </a:lnTo>
                <a:lnTo>
                  <a:pt x="26670" y="373380"/>
                </a:lnTo>
                <a:lnTo>
                  <a:pt x="26670" y="355600"/>
                </a:lnTo>
                <a:close/>
              </a:path>
              <a:path w="26670" h="3286759">
                <a:moveTo>
                  <a:pt x="26670" y="373380"/>
                </a:moveTo>
                <a:lnTo>
                  <a:pt x="0" y="373380"/>
                </a:lnTo>
                <a:lnTo>
                  <a:pt x="0" y="380999"/>
                </a:lnTo>
                <a:lnTo>
                  <a:pt x="26670" y="380999"/>
                </a:lnTo>
                <a:lnTo>
                  <a:pt x="26670" y="373380"/>
                </a:lnTo>
                <a:close/>
              </a:path>
              <a:path w="26670" h="3286759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3286759">
                <a:moveTo>
                  <a:pt x="26670" y="393700"/>
                </a:moveTo>
                <a:lnTo>
                  <a:pt x="0" y="3937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93700"/>
                </a:lnTo>
                <a:close/>
              </a:path>
              <a:path w="26670" h="3286759">
                <a:moveTo>
                  <a:pt x="26670" y="400050"/>
                </a:moveTo>
                <a:lnTo>
                  <a:pt x="0" y="400050"/>
                </a:lnTo>
                <a:lnTo>
                  <a:pt x="0" y="443230"/>
                </a:lnTo>
                <a:lnTo>
                  <a:pt x="26670" y="443230"/>
                </a:lnTo>
                <a:lnTo>
                  <a:pt x="26670" y="400050"/>
                </a:lnTo>
                <a:close/>
              </a:path>
              <a:path w="26670" h="3286759">
                <a:moveTo>
                  <a:pt x="26670" y="443230"/>
                </a:moveTo>
                <a:lnTo>
                  <a:pt x="0" y="44323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43230"/>
                </a:lnTo>
                <a:close/>
              </a:path>
              <a:path w="26670" h="3286759">
                <a:moveTo>
                  <a:pt x="26670" y="450850"/>
                </a:moveTo>
                <a:lnTo>
                  <a:pt x="0" y="4508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50850"/>
                </a:lnTo>
                <a:close/>
              </a:path>
              <a:path w="26670" h="3286759">
                <a:moveTo>
                  <a:pt x="26670" y="457200"/>
                </a:moveTo>
                <a:lnTo>
                  <a:pt x="0" y="457200"/>
                </a:lnTo>
                <a:lnTo>
                  <a:pt x="0" y="494030"/>
                </a:lnTo>
                <a:lnTo>
                  <a:pt x="26670" y="494030"/>
                </a:lnTo>
                <a:lnTo>
                  <a:pt x="26670" y="457200"/>
                </a:lnTo>
                <a:close/>
              </a:path>
              <a:path w="26670" h="3286759">
                <a:moveTo>
                  <a:pt x="26670" y="494030"/>
                </a:moveTo>
                <a:lnTo>
                  <a:pt x="0" y="494030"/>
                </a:lnTo>
                <a:lnTo>
                  <a:pt x="0" y="500379"/>
                </a:lnTo>
                <a:lnTo>
                  <a:pt x="26670" y="500379"/>
                </a:lnTo>
                <a:lnTo>
                  <a:pt x="26670" y="494030"/>
                </a:lnTo>
                <a:close/>
              </a:path>
              <a:path w="26670" h="3286759">
                <a:moveTo>
                  <a:pt x="26670" y="500380"/>
                </a:moveTo>
                <a:lnTo>
                  <a:pt x="0" y="500380"/>
                </a:lnTo>
                <a:lnTo>
                  <a:pt x="0" y="532130"/>
                </a:lnTo>
                <a:lnTo>
                  <a:pt x="26670" y="532130"/>
                </a:lnTo>
                <a:lnTo>
                  <a:pt x="26670" y="500380"/>
                </a:lnTo>
                <a:close/>
              </a:path>
              <a:path w="26670" h="3286759">
                <a:moveTo>
                  <a:pt x="26670" y="532130"/>
                </a:moveTo>
                <a:lnTo>
                  <a:pt x="0" y="532130"/>
                </a:lnTo>
                <a:lnTo>
                  <a:pt x="0" y="538480"/>
                </a:lnTo>
                <a:lnTo>
                  <a:pt x="26670" y="538480"/>
                </a:lnTo>
                <a:lnTo>
                  <a:pt x="26670" y="532130"/>
                </a:lnTo>
                <a:close/>
              </a:path>
              <a:path w="26670" h="3286759">
                <a:moveTo>
                  <a:pt x="26670" y="538480"/>
                </a:moveTo>
                <a:lnTo>
                  <a:pt x="0" y="538480"/>
                </a:lnTo>
                <a:lnTo>
                  <a:pt x="0" y="546099"/>
                </a:lnTo>
                <a:lnTo>
                  <a:pt x="26670" y="546099"/>
                </a:lnTo>
                <a:lnTo>
                  <a:pt x="26670" y="538480"/>
                </a:lnTo>
                <a:close/>
              </a:path>
              <a:path w="26670" h="3286759">
                <a:moveTo>
                  <a:pt x="26670" y="546100"/>
                </a:moveTo>
                <a:lnTo>
                  <a:pt x="0" y="5461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3286759">
                <a:moveTo>
                  <a:pt x="26670" y="584200"/>
                </a:moveTo>
                <a:lnTo>
                  <a:pt x="0" y="584200"/>
                </a:lnTo>
                <a:lnTo>
                  <a:pt x="0" y="589280"/>
                </a:lnTo>
                <a:lnTo>
                  <a:pt x="26670" y="589280"/>
                </a:lnTo>
                <a:lnTo>
                  <a:pt x="26670" y="584200"/>
                </a:lnTo>
                <a:close/>
              </a:path>
              <a:path w="26670" h="3286759">
                <a:moveTo>
                  <a:pt x="26670" y="589280"/>
                </a:moveTo>
                <a:lnTo>
                  <a:pt x="0" y="58928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589280"/>
                </a:lnTo>
                <a:close/>
              </a:path>
              <a:path w="26670" h="3286759">
                <a:moveTo>
                  <a:pt x="26670" y="614680"/>
                </a:moveTo>
                <a:lnTo>
                  <a:pt x="0" y="61468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14680"/>
                </a:lnTo>
                <a:close/>
              </a:path>
              <a:path w="26670" h="3286759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3286759">
                <a:moveTo>
                  <a:pt x="26670" y="690880"/>
                </a:moveTo>
                <a:lnTo>
                  <a:pt x="0" y="69088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90880"/>
                </a:lnTo>
                <a:close/>
              </a:path>
              <a:path w="26670" h="3286759">
                <a:moveTo>
                  <a:pt x="26670" y="698500"/>
                </a:moveTo>
                <a:lnTo>
                  <a:pt x="0" y="698500"/>
                </a:lnTo>
                <a:lnTo>
                  <a:pt x="0" y="709930"/>
                </a:lnTo>
                <a:lnTo>
                  <a:pt x="26670" y="709930"/>
                </a:lnTo>
                <a:lnTo>
                  <a:pt x="26670" y="698500"/>
                </a:lnTo>
                <a:close/>
              </a:path>
              <a:path w="26670" h="3286759">
                <a:moveTo>
                  <a:pt x="26670" y="709930"/>
                </a:moveTo>
                <a:lnTo>
                  <a:pt x="0" y="70993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9930"/>
                </a:lnTo>
                <a:close/>
              </a:path>
              <a:path w="26670" h="3286759">
                <a:moveTo>
                  <a:pt x="26670" y="736600"/>
                </a:moveTo>
                <a:lnTo>
                  <a:pt x="0" y="7366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36600"/>
                </a:lnTo>
                <a:close/>
              </a:path>
              <a:path w="26670" h="3286759">
                <a:moveTo>
                  <a:pt x="26670" y="812800"/>
                </a:moveTo>
                <a:lnTo>
                  <a:pt x="0" y="81280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812800"/>
                </a:lnTo>
                <a:close/>
              </a:path>
              <a:path w="26670" h="3286759">
                <a:moveTo>
                  <a:pt x="26670" y="958850"/>
                </a:moveTo>
                <a:lnTo>
                  <a:pt x="0" y="95885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8850"/>
                </a:lnTo>
                <a:close/>
              </a:path>
              <a:path w="26670" h="3286759">
                <a:moveTo>
                  <a:pt x="26670" y="982980"/>
                </a:moveTo>
                <a:lnTo>
                  <a:pt x="0" y="98298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982980"/>
                </a:lnTo>
                <a:close/>
              </a:path>
              <a:path w="26670" h="3286759">
                <a:moveTo>
                  <a:pt x="26670" y="1035050"/>
                </a:moveTo>
                <a:lnTo>
                  <a:pt x="0" y="103505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1035050"/>
                </a:lnTo>
                <a:close/>
              </a:path>
              <a:path w="26670" h="3286759">
                <a:moveTo>
                  <a:pt x="26670" y="1052830"/>
                </a:moveTo>
                <a:lnTo>
                  <a:pt x="0" y="105283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52830"/>
                </a:lnTo>
                <a:close/>
              </a:path>
              <a:path w="26670" h="3286759">
                <a:moveTo>
                  <a:pt x="26670" y="1065530"/>
                </a:moveTo>
                <a:lnTo>
                  <a:pt x="0" y="106553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65530"/>
                </a:lnTo>
                <a:close/>
              </a:path>
              <a:path w="26670" h="3286759">
                <a:moveTo>
                  <a:pt x="26670" y="1092200"/>
                </a:moveTo>
                <a:lnTo>
                  <a:pt x="0" y="109220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2200"/>
                </a:lnTo>
                <a:close/>
              </a:path>
              <a:path w="26670" h="3286759">
                <a:moveTo>
                  <a:pt x="26670" y="1122680"/>
                </a:moveTo>
                <a:lnTo>
                  <a:pt x="0" y="11226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22680"/>
                </a:lnTo>
                <a:close/>
              </a:path>
              <a:path w="26670" h="328675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3286759">
                <a:moveTo>
                  <a:pt x="26670" y="1135380"/>
                </a:moveTo>
                <a:lnTo>
                  <a:pt x="0" y="113538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35380"/>
                </a:lnTo>
                <a:close/>
              </a:path>
              <a:path w="26670" h="3286759">
                <a:moveTo>
                  <a:pt x="26670" y="1168400"/>
                </a:moveTo>
                <a:lnTo>
                  <a:pt x="0" y="116840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68400"/>
                </a:lnTo>
                <a:close/>
              </a:path>
              <a:path w="26670" h="3286759">
                <a:moveTo>
                  <a:pt x="26670" y="1192530"/>
                </a:moveTo>
                <a:lnTo>
                  <a:pt x="0" y="119253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192530"/>
                </a:lnTo>
                <a:close/>
              </a:path>
              <a:path w="26670" h="3286759">
                <a:moveTo>
                  <a:pt x="26670" y="1244600"/>
                </a:moveTo>
                <a:lnTo>
                  <a:pt x="0" y="1244600"/>
                </a:lnTo>
                <a:lnTo>
                  <a:pt x="0" y="1262380"/>
                </a:lnTo>
                <a:lnTo>
                  <a:pt x="26670" y="1262380"/>
                </a:lnTo>
                <a:lnTo>
                  <a:pt x="26670" y="1244600"/>
                </a:lnTo>
                <a:close/>
              </a:path>
              <a:path w="26670" h="3286759">
                <a:moveTo>
                  <a:pt x="26670" y="1565910"/>
                </a:moveTo>
                <a:lnTo>
                  <a:pt x="0" y="1565910"/>
                </a:lnTo>
                <a:lnTo>
                  <a:pt x="0" y="1833880"/>
                </a:lnTo>
                <a:lnTo>
                  <a:pt x="26670" y="1833880"/>
                </a:lnTo>
                <a:lnTo>
                  <a:pt x="26670" y="1565910"/>
                </a:lnTo>
                <a:close/>
              </a:path>
              <a:path w="26670" h="32867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2867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286759">
                <a:moveTo>
                  <a:pt x="2667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39"/>
                </a:lnTo>
                <a:close/>
              </a:path>
              <a:path w="26670" h="32867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286759">
                <a:moveTo>
                  <a:pt x="2667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89"/>
                </a:lnTo>
                <a:close/>
              </a:path>
              <a:path w="26670" h="32867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2867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2867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2867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2867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2867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2867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286759">
                <a:moveTo>
                  <a:pt x="26670" y="1443990"/>
                </a:moveTo>
                <a:lnTo>
                  <a:pt x="0" y="1443990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43990"/>
                </a:lnTo>
                <a:close/>
              </a:path>
              <a:path w="26670" h="3286759">
                <a:moveTo>
                  <a:pt x="26670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70" y="1442720"/>
                </a:lnTo>
                <a:lnTo>
                  <a:pt x="26670" y="1432560"/>
                </a:lnTo>
                <a:close/>
              </a:path>
              <a:path w="26670" h="3286759">
                <a:moveTo>
                  <a:pt x="26670" y="1424939"/>
                </a:moveTo>
                <a:lnTo>
                  <a:pt x="0" y="1424939"/>
                </a:lnTo>
                <a:lnTo>
                  <a:pt x="0" y="1431289"/>
                </a:lnTo>
                <a:lnTo>
                  <a:pt x="26670" y="1431289"/>
                </a:lnTo>
                <a:lnTo>
                  <a:pt x="26670" y="1424939"/>
                </a:lnTo>
                <a:close/>
              </a:path>
              <a:path w="26670" h="3286759">
                <a:moveTo>
                  <a:pt x="2667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70" y="1423670"/>
                </a:lnTo>
                <a:lnTo>
                  <a:pt x="26670" y="1413510"/>
                </a:lnTo>
                <a:close/>
              </a:path>
              <a:path w="26670" h="3286759">
                <a:moveTo>
                  <a:pt x="26670" y="1405889"/>
                </a:moveTo>
                <a:lnTo>
                  <a:pt x="0" y="1405889"/>
                </a:lnTo>
                <a:lnTo>
                  <a:pt x="0" y="1412239"/>
                </a:lnTo>
                <a:lnTo>
                  <a:pt x="26670" y="1412239"/>
                </a:lnTo>
                <a:lnTo>
                  <a:pt x="26670" y="1405889"/>
                </a:lnTo>
                <a:close/>
              </a:path>
              <a:path w="26670" h="3286759">
                <a:moveTo>
                  <a:pt x="2667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70" y="1404620"/>
                </a:lnTo>
                <a:lnTo>
                  <a:pt x="26670" y="1394460"/>
                </a:lnTo>
                <a:close/>
              </a:path>
              <a:path w="26670" h="3286759">
                <a:moveTo>
                  <a:pt x="2667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6670" y="1393189"/>
                </a:lnTo>
                <a:lnTo>
                  <a:pt x="26670" y="1386840"/>
                </a:lnTo>
                <a:close/>
              </a:path>
              <a:path w="26670" h="3286759">
                <a:moveTo>
                  <a:pt x="2667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70" y="1385570"/>
                </a:lnTo>
                <a:lnTo>
                  <a:pt x="26670" y="1375410"/>
                </a:lnTo>
                <a:close/>
              </a:path>
              <a:path w="26670" h="3286759">
                <a:moveTo>
                  <a:pt x="26670" y="1361439"/>
                </a:moveTo>
                <a:lnTo>
                  <a:pt x="0" y="1361439"/>
                </a:lnTo>
                <a:lnTo>
                  <a:pt x="0" y="1374139"/>
                </a:lnTo>
                <a:lnTo>
                  <a:pt x="26670" y="1374139"/>
                </a:lnTo>
                <a:lnTo>
                  <a:pt x="26670" y="1361439"/>
                </a:lnTo>
                <a:close/>
              </a:path>
              <a:path w="26670" h="32867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286759">
                <a:moveTo>
                  <a:pt x="26670" y="1342390"/>
                </a:moveTo>
                <a:lnTo>
                  <a:pt x="0" y="1342390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90"/>
                </a:lnTo>
                <a:close/>
              </a:path>
              <a:path w="26670" h="3286759">
                <a:moveTo>
                  <a:pt x="26670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0960"/>
                </a:lnTo>
                <a:close/>
              </a:path>
              <a:path w="26670" h="3286759">
                <a:moveTo>
                  <a:pt x="26670" y="1323340"/>
                </a:moveTo>
                <a:lnTo>
                  <a:pt x="0" y="1323340"/>
                </a:lnTo>
                <a:lnTo>
                  <a:pt x="0" y="1329689"/>
                </a:lnTo>
                <a:lnTo>
                  <a:pt x="26670" y="1329689"/>
                </a:lnTo>
                <a:lnTo>
                  <a:pt x="26670" y="1323340"/>
                </a:lnTo>
                <a:close/>
              </a:path>
              <a:path w="26670" h="3286759">
                <a:moveTo>
                  <a:pt x="26670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6670" y="1322070"/>
                </a:lnTo>
                <a:lnTo>
                  <a:pt x="26670" y="1311910"/>
                </a:lnTo>
                <a:close/>
              </a:path>
              <a:path w="26670" h="3286759">
                <a:moveTo>
                  <a:pt x="26670" y="1304290"/>
                </a:moveTo>
                <a:lnTo>
                  <a:pt x="0" y="1304290"/>
                </a:lnTo>
                <a:lnTo>
                  <a:pt x="0" y="1310639"/>
                </a:lnTo>
                <a:lnTo>
                  <a:pt x="26670" y="1310639"/>
                </a:lnTo>
                <a:lnTo>
                  <a:pt x="26670" y="1304290"/>
                </a:lnTo>
                <a:close/>
              </a:path>
              <a:path w="26670" h="3286759">
                <a:moveTo>
                  <a:pt x="26670" y="1292860"/>
                </a:moveTo>
                <a:lnTo>
                  <a:pt x="0" y="1292860"/>
                </a:lnTo>
                <a:lnTo>
                  <a:pt x="0" y="1303020"/>
                </a:lnTo>
                <a:lnTo>
                  <a:pt x="26670" y="1303020"/>
                </a:lnTo>
                <a:lnTo>
                  <a:pt x="26670" y="1292860"/>
                </a:lnTo>
                <a:close/>
              </a:path>
              <a:path w="26670" h="3286759">
                <a:moveTo>
                  <a:pt x="26670" y="1285239"/>
                </a:moveTo>
                <a:lnTo>
                  <a:pt x="0" y="1285239"/>
                </a:lnTo>
                <a:lnTo>
                  <a:pt x="0" y="1291590"/>
                </a:lnTo>
                <a:lnTo>
                  <a:pt x="26670" y="1291590"/>
                </a:lnTo>
                <a:lnTo>
                  <a:pt x="26670" y="1285239"/>
                </a:lnTo>
                <a:close/>
              </a:path>
              <a:path w="26670" h="3286759">
                <a:moveTo>
                  <a:pt x="26670" y="1273810"/>
                </a:moveTo>
                <a:lnTo>
                  <a:pt x="0" y="1273810"/>
                </a:lnTo>
                <a:lnTo>
                  <a:pt x="0" y="1283970"/>
                </a:lnTo>
                <a:lnTo>
                  <a:pt x="26670" y="1283970"/>
                </a:lnTo>
                <a:lnTo>
                  <a:pt x="26670" y="1273810"/>
                </a:lnTo>
                <a:close/>
              </a:path>
              <a:path w="26670" h="3286759">
                <a:moveTo>
                  <a:pt x="26670" y="1266189"/>
                </a:moveTo>
                <a:lnTo>
                  <a:pt x="0" y="1266189"/>
                </a:lnTo>
                <a:lnTo>
                  <a:pt x="0" y="1272540"/>
                </a:lnTo>
                <a:lnTo>
                  <a:pt x="26670" y="1272540"/>
                </a:lnTo>
                <a:lnTo>
                  <a:pt x="26670" y="1266189"/>
                </a:lnTo>
                <a:close/>
              </a:path>
              <a:path w="26670" h="3286759">
                <a:moveTo>
                  <a:pt x="26670" y="1263650"/>
                </a:moveTo>
                <a:lnTo>
                  <a:pt x="0" y="1263650"/>
                </a:lnTo>
                <a:lnTo>
                  <a:pt x="0" y="1264920"/>
                </a:lnTo>
                <a:lnTo>
                  <a:pt x="26670" y="1264920"/>
                </a:lnTo>
                <a:lnTo>
                  <a:pt x="26670" y="1263650"/>
                </a:lnTo>
                <a:close/>
              </a:path>
              <a:path w="26670" h="3286759">
                <a:moveTo>
                  <a:pt x="26670" y="1833880"/>
                </a:moveTo>
                <a:lnTo>
                  <a:pt x="0" y="1833880"/>
                </a:lnTo>
                <a:lnTo>
                  <a:pt x="0" y="1922780"/>
                </a:lnTo>
                <a:lnTo>
                  <a:pt x="26670" y="1922780"/>
                </a:lnTo>
                <a:lnTo>
                  <a:pt x="26670" y="1833880"/>
                </a:lnTo>
                <a:close/>
              </a:path>
              <a:path w="26670" h="3286759">
                <a:moveTo>
                  <a:pt x="26670" y="2435860"/>
                </a:moveTo>
                <a:lnTo>
                  <a:pt x="0" y="2435860"/>
                </a:lnTo>
                <a:lnTo>
                  <a:pt x="0" y="2443480"/>
                </a:lnTo>
                <a:lnTo>
                  <a:pt x="26670" y="2443480"/>
                </a:lnTo>
                <a:lnTo>
                  <a:pt x="26670" y="2435860"/>
                </a:lnTo>
                <a:close/>
              </a:path>
              <a:path w="26670" h="3286759">
                <a:moveTo>
                  <a:pt x="26670" y="2007870"/>
                </a:moveTo>
                <a:lnTo>
                  <a:pt x="0" y="2007870"/>
                </a:lnTo>
                <a:lnTo>
                  <a:pt x="0" y="2434590"/>
                </a:lnTo>
                <a:lnTo>
                  <a:pt x="26670" y="2434590"/>
                </a:lnTo>
                <a:lnTo>
                  <a:pt x="26670" y="2007870"/>
                </a:lnTo>
                <a:close/>
              </a:path>
              <a:path w="26670" h="3286759">
                <a:moveTo>
                  <a:pt x="26670" y="1988820"/>
                </a:moveTo>
                <a:lnTo>
                  <a:pt x="0" y="1988820"/>
                </a:lnTo>
                <a:lnTo>
                  <a:pt x="0" y="2006600"/>
                </a:lnTo>
                <a:lnTo>
                  <a:pt x="26670" y="2006600"/>
                </a:lnTo>
                <a:lnTo>
                  <a:pt x="26670" y="1988820"/>
                </a:lnTo>
                <a:close/>
              </a:path>
              <a:path w="26670" h="3286759">
                <a:moveTo>
                  <a:pt x="26670" y="1969770"/>
                </a:moveTo>
                <a:lnTo>
                  <a:pt x="0" y="1969770"/>
                </a:lnTo>
                <a:lnTo>
                  <a:pt x="0" y="1987550"/>
                </a:lnTo>
                <a:lnTo>
                  <a:pt x="26670" y="1987550"/>
                </a:lnTo>
                <a:lnTo>
                  <a:pt x="26670" y="1969770"/>
                </a:lnTo>
                <a:close/>
              </a:path>
              <a:path w="26670" h="3286759">
                <a:moveTo>
                  <a:pt x="26670" y="1946910"/>
                </a:moveTo>
                <a:lnTo>
                  <a:pt x="0" y="1946910"/>
                </a:lnTo>
                <a:lnTo>
                  <a:pt x="0" y="1968500"/>
                </a:lnTo>
                <a:lnTo>
                  <a:pt x="26670" y="1968500"/>
                </a:lnTo>
                <a:lnTo>
                  <a:pt x="26670" y="1946910"/>
                </a:lnTo>
                <a:close/>
              </a:path>
              <a:path w="26670" h="3286759">
                <a:moveTo>
                  <a:pt x="26670" y="1927860"/>
                </a:moveTo>
                <a:lnTo>
                  <a:pt x="0" y="1927860"/>
                </a:lnTo>
                <a:lnTo>
                  <a:pt x="0" y="1945639"/>
                </a:lnTo>
                <a:lnTo>
                  <a:pt x="26670" y="1945639"/>
                </a:lnTo>
                <a:lnTo>
                  <a:pt x="26670" y="1927860"/>
                </a:lnTo>
                <a:close/>
              </a:path>
              <a:path w="26670" h="3286759">
                <a:moveTo>
                  <a:pt x="26670" y="1924050"/>
                </a:moveTo>
                <a:lnTo>
                  <a:pt x="0" y="1924050"/>
                </a:lnTo>
                <a:lnTo>
                  <a:pt x="0" y="1926589"/>
                </a:lnTo>
                <a:lnTo>
                  <a:pt x="26670" y="1926589"/>
                </a:lnTo>
                <a:lnTo>
                  <a:pt x="26670" y="1924050"/>
                </a:lnTo>
                <a:close/>
              </a:path>
              <a:path w="26670" h="3286759">
                <a:moveTo>
                  <a:pt x="26670" y="2443480"/>
                </a:moveTo>
                <a:lnTo>
                  <a:pt x="0" y="2443480"/>
                </a:lnTo>
                <a:lnTo>
                  <a:pt x="0" y="2618740"/>
                </a:lnTo>
                <a:lnTo>
                  <a:pt x="26670" y="2618740"/>
                </a:lnTo>
                <a:lnTo>
                  <a:pt x="26670" y="2443480"/>
                </a:lnTo>
                <a:close/>
              </a:path>
              <a:path w="26670" h="3286759">
                <a:moveTo>
                  <a:pt x="26670" y="2618740"/>
                </a:moveTo>
                <a:lnTo>
                  <a:pt x="0" y="2618740"/>
                </a:lnTo>
                <a:lnTo>
                  <a:pt x="0" y="3286760"/>
                </a:lnTo>
                <a:lnTo>
                  <a:pt x="26670" y="3286760"/>
                </a:lnTo>
                <a:lnTo>
                  <a:pt x="26670" y="2618740"/>
                </a:lnTo>
                <a:close/>
              </a:path>
            </a:pathLst>
          </a:custGeom>
          <a:solidFill>
            <a:srgbClr val="2F5EE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8590280" y="3545840"/>
            <a:ext cx="26670" cy="3299460"/>
          </a:xfrm>
          <a:custGeom>
            <a:avLst/>
            <a:gdLst/>
            <a:ahLst/>
            <a:cxnLst/>
            <a:rect l="l" t="t" r="r" b="b"/>
            <a:pathLst>
              <a:path w="26670" h="3299459">
                <a:moveTo>
                  <a:pt x="15239" y="0"/>
                </a:moveTo>
                <a:lnTo>
                  <a:pt x="0" y="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3299459">
                <a:moveTo>
                  <a:pt x="26670" y="63500"/>
                </a:moveTo>
                <a:lnTo>
                  <a:pt x="0" y="63500"/>
                </a:lnTo>
                <a:lnTo>
                  <a:pt x="0" y="76200"/>
                </a:lnTo>
                <a:lnTo>
                  <a:pt x="26670" y="76200"/>
                </a:lnTo>
                <a:lnTo>
                  <a:pt x="26670" y="63500"/>
                </a:lnTo>
                <a:close/>
              </a:path>
              <a:path w="26670" h="3299459">
                <a:moveTo>
                  <a:pt x="26670" y="76200"/>
                </a:moveTo>
                <a:lnTo>
                  <a:pt x="0" y="76200"/>
                </a:lnTo>
                <a:lnTo>
                  <a:pt x="0" y="95250"/>
                </a:lnTo>
                <a:lnTo>
                  <a:pt x="26670" y="95250"/>
                </a:lnTo>
                <a:lnTo>
                  <a:pt x="26670" y="76200"/>
                </a:lnTo>
                <a:close/>
              </a:path>
              <a:path w="26670" h="3299459">
                <a:moveTo>
                  <a:pt x="26670" y="95250"/>
                </a:moveTo>
                <a:lnTo>
                  <a:pt x="0" y="95250"/>
                </a:lnTo>
                <a:lnTo>
                  <a:pt x="0" y="107950"/>
                </a:lnTo>
                <a:lnTo>
                  <a:pt x="26670" y="107950"/>
                </a:lnTo>
                <a:lnTo>
                  <a:pt x="26670" y="95250"/>
                </a:lnTo>
                <a:close/>
              </a:path>
              <a:path w="26670" h="3299459">
                <a:moveTo>
                  <a:pt x="26670" y="107950"/>
                </a:moveTo>
                <a:lnTo>
                  <a:pt x="0" y="107950"/>
                </a:lnTo>
                <a:lnTo>
                  <a:pt x="0" y="120650"/>
                </a:lnTo>
                <a:lnTo>
                  <a:pt x="26670" y="120650"/>
                </a:lnTo>
                <a:lnTo>
                  <a:pt x="26670" y="107950"/>
                </a:lnTo>
                <a:close/>
              </a:path>
              <a:path w="26670" h="3299459">
                <a:moveTo>
                  <a:pt x="26670" y="120650"/>
                </a:moveTo>
                <a:lnTo>
                  <a:pt x="0" y="12065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20650"/>
                </a:lnTo>
                <a:close/>
              </a:path>
              <a:path w="26670" h="3299459">
                <a:moveTo>
                  <a:pt x="26670" y="152400"/>
                </a:moveTo>
                <a:lnTo>
                  <a:pt x="0" y="1524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52400"/>
                </a:lnTo>
                <a:close/>
              </a:path>
              <a:path w="26670" h="32994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299459">
                <a:moveTo>
                  <a:pt x="26670" y="171450"/>
                </a:moveTo>
                <a:lnTo>
                  <a:pt x="0" y="171450"/>
                </a:lnTo>
                <a:lnTo>
                  <a:pt x="0" y="177799"/>
                </a:lnTo>
                <a:lnTo>
                  <a:pt x="26670" y="177799"/>
                </a:lnTo>
                <a:lnTo>
                  <a:pt x="26670" y="171450"/>
                </a:lnTo>
                <a:close/>
              </a:path>
              <a:path w="26670" h="3299459">
                <a:moveTo>
                  <a:pt x="26670" y="177800"/>
                </a:moveTo>
                <a:lnTo>
                  <a:pt x="0" y="17780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3299459">
                <a:moveTo>
                  <a:pt x="26670" y="190500"/>
                </a:moveTo>
                <a:lnTo>
                  <a:pt x="0" y="19050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90500"/>
                </a:lnTo>
                <a:close/>
              </a:path>
              <a:path w="26670" h="3299459">
                <a:moveTo>
                  <a:pt x="26670" y="215900"/>
                </a:moveTo>
                <a:lnTo>
                  <a:pt x="0" y="215900"/>
                </a:lnTo>
                <a:lnTo>
                  <a:pt x="0" y="285750"/>
                </a:lnTo>
                <a:lnTo>
                  <a:pt x="26670" y="285750"/>
                </a:lnTo>
                <a:lnTo>
                  <a:pt x="26670" y="215900"/>
                </a:lnTo>
                <a:close/>
              </a:path>
              <a:path w="26670" h="3299459">
                <a:moveTo>
                  <a:pt x="26670" y="285750"/>
                </a:moveTo>
                <a:lnTo>
                  <a:pt x="0" y="2857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285750"/>
                </a:lnTo>
                <a:close/>
              </a:path>
              <a:path w="26670" h="3299459">
                <a:moveTo>
                  <a:pt x="26670" y="323850"/>
                </a:moveTo>
                <a:lnTo>
                  <a:pt x="0" y="323850"/>
                </a:lnTo>
                <a:lnTo>
                  <a:pt x="0" y="328930"/>
                </a:lnTo>
                <a:lnTo>
                  <a:pt x="26670" y="328930"/>
                </a:lnTo>
                <a:lnTo>
                  <a:pt x="26670" y="323850"/>
                </a:lnTo>
                <a:close/>
              </a:path>
              <a:path w="26670" h="3299459">
                <a:moveTo>
                  <a:pt x="26670" y="328930"/>
                </a:moveTo>
                <a:lnTo>
                  <a:pt x="0" y="328930"/>
                </a:lnTo>
                <a:lnTo>
                  <a:pt x="0" y="335280"/>
                </a:lnTo>
                <a:lnTo>
                  <a:pt x="26670" y="335280"/>
                </a:lnTo>
                <a:lnTo>
                  <a:pt x="26670" y="328930"/>
                </a:lnTo>
                <a:close/>
              </a:path>
              <a:path w="26670" h="3299459">
                <a:moveTo>
                  <a:pt x="26670" y="335280"/>
                </a:moveTo>
                <a:lnTo>
                  <a:pt x="0" y="335280"/>
                </a:lnTo>
                <a:lnTo>
                  <a:pt x="0" y="341629"/>
                </a:lnTo>
                <a:lnTo>
                  <a:pt x="26670" y="341629"/>
                </a:lnTo>
                <a:lnTo>
                  <a:pt x="26670" y="335280"/>
                </a:lnTo>
                <a:close/>
              </a:path>
              <a:path w="26670" h="3299459">
                <a:moveTo>
                  <a:pt x="26670" y="341630"/>
                </a:moveTo>
                <a:lnTo>
                  <a:pt x="0" y="34163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41630"/>
                </a:lnTo>
                <a:close/>
              </a:path>
              <a:path w="26670" h="3299459">
                <a:moveTo>
                  <a:pt x="26670" y="368300"/>
                </a:moveTo>
                <a:lnTo>
                  <a:pt x="0" y="368300"/>
                </a:lnTo>
                <a:lnTo>
                  <a:pt x="0" y="386080"/>
                </a:lnTo>
                <a:lnTo>
                  <a:pt x="26670" y="386080"/>
                </a:lnTo>
                <a:lnTo>
                  <a:pt x="26670" y="368300"/>
                </a:lnTo>
                <a:close/>
              </a:path>
              <a:path w="26670" h="3299459">
                <a:moveTo>
                  <a:pt x="26670" y="386080"/>
                </a:moveTo>
                <a:lnTo>
                  <a:pt x="0" y="38608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6080"/>
                </a:lnTo>
                <a:close/>
              </a:path>
              <a:path w="26670" h="329945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3299459">
                <a:moveTo>
                  <a:pt x="26670" y="406400"/>
                </a:moveTo>
                <a:lnTo>
                  <a:pt x="0" y="4064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6400"/>
                </a:lnTo>
                <a:close/>
              </a:path>
              <a:path w="26670" h="3299459">
                <a:moveTo>
                  <a:pt x="26670" y="412750"/>
                </a:moveTo>
                <a:lnTo>
                  <a:pt x="0" y="412750"/>
                </a:lnTo>
                <a:lnTo>
                  <a:pt x="0" y="455930"/>
                </a:lnTo>
                <a:lnTo>
                  <a:pt x="26670" y="455930"/>
                </a:lnTo>
                <a:lnTo>
                  <a:pt x="26670" y="412750"/>
                </a:lnTo>
                <a:close/>
              </a:path>
              <a:path w="26670" h="3299459">
                <a:moveTo>
                  <a:pt x="26670" y="455930"/>
                </a:moveTo>
                <a:lnTo>
                  <a:pt x="0" y="45593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5930"/>
                </a:lnTo>
                <a:close/>
              </a:path>
              <a:path w="26670" h="3299459">
                <a:moveTo>
                  <a:pt x="26670" y="463550"/>
                </a:moveTo>
                <a:lnTo>
                  <a:pt x="0" y="4635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63550"/>
                </a:lnTo>
                <a:close/>
              </a:path>
              <a:path w="26670" h="3299459">
                <a:moveTo>
                  <a:pt x="26670" y="469900"/>
                </a:moveTo>
                <a:lnTo>
                  <a:pt x="0" y="469900"/>
                </a:lnTo>
                <a:lnTo>
                  <a:pt x="0" y="506730"/>
                </a:lnTo>
                <a:lnTo>
                  <a:pt x="26670" y="506730"/>
                </a:lnTo>
                <a:lnTo>
                  <a:pt x="26670" y="469900"/>
                </a:lnTo>
                <a:close/>
              </a:path>
              <a:path w="26670" h="3299459">
                <a:moveTo>
                  <a:pt x="26670" y="506730"/>
                </a:moveTo>
                <a:lnTo>
                  <a:pt x="0" y="506730"/>
                </a:lnTo>
                <a:lnTo>
                  <a:pt x="0" y="513079"/>
                </a:lnTo>
                <a:lnTo>
                  <a:pt x="26670" y="513079"/>
                </a:lnTo>
                <a:lnTo>
                  <a:pt x="26670" y="506730"/>
                </a:lnTo>
                <a:close/>
              </a:path>
              <a:path w="26670" h="3299459">
                <a:moveTo>
                  <a:pt x="26670" y="513080"/>
                </a:moveTo>
                <a:lnTo>
                  <a:pt x="0" y="51308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13080"/>
                </a:lnTo>
                <a:close/>
              </a:path>
              <a:path w="26670" h="329945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3299459">
                <a:moveTo>
                  <a:pt x="26670" y="551180"/>
                </a:moveTo>
                <a:lnTo>
                  <a:pt x="0" y="551180"/>
                </a:lnTo>
                <a:lnTo>
                  <a:pt x="0" y="558799"/>
                </a:lnTo>
                <a:lnTo>
                  <a:pt x="26670" y="558799"/>
                </a:lnTo>
                <a:lnTo>
                  <a:pt x="26670" y="551180"/>
                </a:lnTo>
                <a:close/>
              </a:path>
              <a:path w="26670" h="3299459">
                <a:moveTo>
                  <a:pt x="26670" y="558800"/>
                </a:moveTo>
                <a:lnTo>
                  <a:pt x="0" y="55880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58800"/>
                </a:lnTo>
                <a:close/>
              </a:path>
              <a:path w="26670" h="3299459">
                <a:moveTo>
                  <a:pt x="26670" y="596900"/>
                </a:moveTo>
                <a:lnTo>
                  <a:pt x="0" y="5969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96900"/>
                </a:lnTo>
                <a:close/>
              </a:path>
              <a:path w="26670" h="3299459">
                <a:moveTo>
                  <a:pt x="26670" y="601980"/>
                </a:moveTo>
                <a:lnTo>
                  <a:pt x="0" y="601980"/>
                </a:lnTo>
                <a:lnTo>
                  <a:pt x="0" y="627380"/>
                </a:lnTo>
                <a:lnTo>
                  <a:pt x="26670" y="627380"/>
                </a:lnTo>
                <a:lnTo>
                  <a:pt x="26670" y="601980"/>
                </a:lnTo>
                <a:close/>
              </a:path>
              <a:path w="26670" h="3299459">
                <a:moveTo>
                  <a:pt x="26670" y="627380"/>
                </a:moveTo>
                <a:lnTo>
                  <a:pt x="0" y="627380"/>
                </a:lnTo>
                <a:lnTo>
                  <a:pt x="0" y="697230"/>
                </a:lnTo>
                <a:lnTo>
                  <a:pt x="26670" y="697230"/>
                </a:lnTo>
                <a:lnTo>
                  <a:pt x="26670" y="627380"/>
                </a:lnTo>
                <a:close/>
              </a:path>
              <a:path w="26670" h="3299459">
                <a:moveTo>
                  <a:pt x="26670" y="697230"/>
                </a:moveTo>
                <a:lnTo>
                  <a:pt x="0" y="69723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97230"/>
                </a:lnTo>
                <a:close/>
              </a:path>
              <a:path w="26670" h="3299459">
                <a:moveTo>
                  <a:pt x="26670" y="703580"/>
                </a:moveTo>
                <a:lnTo>
                  <a:pt x="0" y="70358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703580"/>
                </a:lnTo>
                <a:close/>
              </a:path>
              <a:path w="26670" h="3299459">
                <a:moveTo>
                  <a:pt x="26670" y="711200"/>
                </a:moveTo>
                <a:lnTo>
                  <a:pt x="0" y="7112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1200"/>
                </a:lnTo>
                <a:close/>
              </a:path>
              <a:path w="26670" h="3299459">
                <a:moveTo>
                  <a:pt x="26670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2630"/>
                </a:lnTo>
                <a:close/>
              </a:path>
              <a:path w="26670" h="3299459">
                <a:moveTo>
                  <a:pt x="26670" y="749300"/>
                </a:moveTo>
                <a:lnTo>
                  <a:pt x="0" y="7493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749300"/>
                </a:lnTo>
                <a:close/>
              </a:path>
              <a:path w="26670" h="3299459">
                <a:moveTo>
                  <a:pt x="26670" y="825500"/>
                </a:moveTo>
                <a:lnTo>
                  <a:pt x="0" y="825500"/>
                </a:lnTo>
                <a:lnTo>
                  <a:pt x="0" y="971550"/>
                </a:lnTo>
                <a:lnTo>
                  <a:pt x="26670" y="971550"/>
                </a:lnTo>
                <a:lnTo>
                  <a:pt x="26670" y="825500"/>
                </a:lnTo>
                <a:close/>
              </a:path>
              <a:path w="26670" h="3299459">
                <a:moveTo>
                  <a:pt x="26670" y="971550"/>
                </a:moveTo>
                <a:lnTo>
                  <a:pt x="0" y="97155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71550"/>
                </a:lnTo>
                <a:close/>
              </a:path>
              <a:path w="26670" h="3299459">
                <a:moveTo>
                  <a:pt x="26670" y="995680"/>
                </a:moveTo>
                <a:lnTo>
                  <a:pt x="0" y="995680"/>
                </a:lnTo>
                <a:lnTo>
                  <a:pt x="0" y="1047750"/>
                </a:lnTo>
                <a:lnTo>
                  <a:pt x="26670" y="1047750"/>
                </a:lnTo>
                <a:lnTo>
                  <a:pt x="26670" y="995680"/>
                </a:lnTo>
                <a:close/>
              </a:path>
              <a:path w="26670" h="3299459">
                <a:moveTo>
                  <a:pt x="26670" y="1047750"/>
                </a:moveTo>
                <a:lnTo>
                  <a:pt x="0" y="1047750"/>
                </a:lnTo>
                <a:lnTo>
                  <a:pt x="0" y="1065530"/>
                </a:lnTo>
                <a:lnTo>
                  <a:pt x="26670" y="1065530"/>
                </a:lnTo>
                <a:lnTo>
                  <a:pt x="26670" y="1047750"/>
                </a:lnTo>
                <a:close/>
              </a:path>
              <a:path w="26670" h="3299459">
                <a:moveTo>
                  <a:pt x="26670" y="1065530"/>
                </a:moveTo>
                <a:lnTo>
                  <a:pt x="0" y="106553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5530"/>
                </a:lnTo>
                <a:close/>
              </a:path>
              <a:path w="26670" h="3299459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3299459">
                <a:moveTo>
                  <a:pt x="26670" y="1104900"/>
                </a:moveTo>
                <a:lnTo>
                  <a:pt x="0" y="11049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04900"/>
                </a:lnTo>
                <a:close/>
              </a:path>
              <a:path w="26670" h="3299459">
                <a:moveTo>
                  <a:pt x="26670" y="1135380"/>
                </a:moveTo>
                <a:lnTo>
                  <a:pt x="0" y="113538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3299459">
                <a:moveTo>
                  <a:pt x="26670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70" y="1148080"/>
                </a:lnTo>
                <a:lnTo>
                  <a:pt x="26670" y="1141730"/>
                </a:lnTo>
                <a:close/>
              </a:path>
              <a:path w="26670" h="3299459">
                <a:moveTo>
                  <a:pt x="26670" y="1148080"/>
                </a:moveTo>
                <a:lnTo>
                  <a:pt x="0" y="114808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48080"/>
                </a:lnTo>
                <a:close/>
              </a:path>
              <a:path w="26670" h="3299459">
                <a:moveTo>
                  <a:pt x="26670" y="1181100"/>
                </a:moveTo>
                <a:lnTo>
                  <a:pt x="0" y="11811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81100"/>
                </a:lnTo>
                <a:close/>
              </a:path>
              <a:path w="26670" h="3299459">
                <a:moveTo>
                  <a:pt x="26670" y="1205230"/>
                </a:moveTo>
                <a:lnTo>
                  <a:pt x="0" y="120523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205230"/>
                </a:lnTo>
                <a:close/>
              </a:path>
              <a:path w="26670" h="3299459">
                <a:moveTo>
                  <a:pt x="26670" y="1257300"/>
                </a:moveTo>
                <a:lnTo>
                  <a:pt x="0" y="1257300"/>
                </a:lnTo>
                <a:lnTo>
                  <a:pt x="0" y="1275080"/>
                </a:lnTo>
                <a:lnTo>
                  <a:pt x="26670" y="1275080"/>
                </a:lnTo>
                <a:lnTo>
                  <a:pt x="26670" y="1257300"/>
                </a:lnTo>
                <a:close/>
              </a:path>
              <a:path w="26670" h="3299459">
                <a:moveTo>
                  <a:pt x="26670" y="1578610"/>
                </a:moveTo>
                <a:lnTo>
                  <a:pt x="0" y="1578610"/>
                </a:lnTo>
                <a:lnTo>
                  <a:pt x="0" y="1846580"/>
                </a:lnTo>
                <a:lnTo>
                  <a:pt x="26670" y="1846580"/>
                </a:lnTo>
                <a:lnTo>
                  <a:pt x="26670" y="1578610"/>
                </a:lnTo>
                <a:close/>
              </a:path>
              <a:path w="26670" h="32994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29945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32994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29945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32994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29945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32994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29945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32994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299459">
                <a:moveTo>
                  <a:pt x="26670" y="1483360"/>
                </a:moveTo>
                <a:lnTo>
                  <a:pt x="0" y="148336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83360"/>
                </a:lnTo>
                <a:close/>
              </a:path>
              <a:path w="26670" h="3299459">
                <a:moveTo>
                  <a:pt x="26670" y="1475740"/>
                </a:moveTo>
                <a:lnTo>
                  <a:pt x="0" y="1475740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40"/>
                </a:lnTo>
                <a:close/>
              </a:path>
              <a:path w="26670" h="3299459">
                <a:moveTo>
                  <a:pt x="2667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6670" y="1474470"/>
                </a:lnTo>
                <a:lnTo>
                  <a:pt x="26670" y="1464310"/>
                </a:lnTo>
                <a:close/>
              </a:path>
              <a:path w="26670" h="3299459">
                <a:moveTo>
                  <a:pt x="26670" y="1456690"/>
                </a:moveTo>
                <a:lnTo>
                  <a:pt x="0" y="1456690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90"/>
                </a:lnTo>
                <a:close/>
              </a:path>
              <a:path w="26670" h="3299459">
                <a:moveTo>
                  <a:pt x="2667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6670" y="1455420"/>
                </a:lnTo>
                <a:lnTo>
                  <a:pt x="26670" y="1445260"/>
                </a:lnTo>
                <a:close/>
              </a:path>
              <a:path w="26670" h="32994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2994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299459">
                <a:moveTo>
                  <a:pt x="26670" y="1418589"/>
                </a:moveTo>
                <a:lnTo>
                  <a:pt x="0" y="141858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8589"/>
                </a:lnTo>
                <a:close/>
              </a:path>
              <a:path w="26670" h="32994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2994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2994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299459">
                <a:moveTo>
                  <a:pt x="26670" y="1374139"/>
                </a:moveTo>
                <a:lnTo>
                  <a:pt x="0" y="1374139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74139"/>
                </a:lnTo>
                <a:close/>
              </a:path>
              <a:path w="26670" h="3299459">
                <a:moveTo>
                  <a:pt x="26670" y="1362710"/>
                </a:moveTo>
                <a:lnTo>
                  <a:pt x="0" y="1362710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10"/>
                </a:lnTo>
                <a:close/>
              </a:path>
              <a:path w="26670" h="3299459">
                <a:moveTo>
                  <a:pt x="26670" y="1355090"/>
                </a:moveTo>
                <a:lnTo>
                  <a:pt x="0" y="1355090"/>
                </a:lnTo>
                <a:lnTo>
                  <a:pt x="0" y="1361440"/>
                </a:lnTo>
                <a:lnTo>
                  <a:pt x="26670" y="1361440"/>
                </a:lnTo>
                <a:lnTo>
                  <a:pt x="26670" y="1355090"/>
                </a:lnTo>
                <a:close/>
              </a:path>
              <a:path w="26670" h="3299459">
                <a:moveTo>
                  <a:pt x="26670" y="1343660"/>
                </a:moveTo>
                <a:lnTo>
                  <a:pt x="0" y="1343660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60"/>
                </a:lnTo>
                <a:close/>
              </a:path>
              <a:path w="26670" h="3299459">
                <a:moveTo>
                  <a:pt x="26670" y="1336040"/>
                </a:moveTo>
                <a:lnTo>
                  <a:pt x="0" y="1336040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40"/>
                </a:lnTo>
                <a:close/>
              </a:path>
              <a:path w="26670" h="3299459">
                <a:moveTo>
                  <a:pt x="26670" y="1324610"/>
                </a:moveTo>
                <a:lnTo>
                  <a:pt x="0" y="1324610"/>
                </a:lnTo>
                <a:lnTo>
                  <a:pt x="0" y="1334770"/>
                </a:lnTo>
                <a:lnTo>
                  <a:pt x="26670" y="1334770"/>
                </a:lnTo>
                <a:lnTo>
                  <a:pt x="26670" y="1324610"/>
                </a:lnTo>
                <a:close/>
              </a:path>
              <a:path w="26670" h="3299459">
                <a:moveTo>
                  <a:pt x="26670" y="1316990"/>
                </a:moveTo>
                <a:lnTo>
                  <a:pt x="0" y="1316990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90"/>
                </a:lnTo>
                <a:close/>
              </a:path>
              <a:path w="26670" h="3299459">
                <a:moveTo>
                  <a:pt x="26670" y="1305560"/>
                </a:moveTo>
                <a:lnTo>
                  <a:pt x="0" y="1305560"/>
                </a:lnTo>
                <a:lnTo>
                  <a:pt x="0" y="1315720"/>
                </a:lnTo>
                <a:lnTo>
                  <a:pt x="26670" y="1315720"/>
                </a:lnTo>
                <a:lnTo>
                  <a:pt x="26670" y="1305560"/>
                </a:lnTo>
                <a:close/>
              </a:path>
              <a:path w="26670" h="3299459">
                <a:moveTo>
                  <a:pt x="26670" y="1297939"/>
                </a:moveTo>
                <a:lnTo>
                  <a:pt x="0" y="1297939"/>
                </a:lnTo>
                <a:lnTo>
                  <a:pt x="0" y="1304290"/>
                </a:lnTo>
                <a:lnTo>
                  <a:pt x="26670" y="1304290"/>
                </a:lnTo>
                <a:lnTo>
                  <a:pt x="26670" y="1297939"/>
                </a:lnTo>
                <a:close/>
              </a:path>
              <a:path w="26670" h="3299459">
                <a:moveTo>
                  <a:pt x="26670" y="1286510"/>
                </a:moveTo>
                <a:lnTo>
                  <a:pt x="0" y="1286510"/>
                </a:lnTo>
                <a:lnTo>
                  <a:pt x="0" y="1296670"/>
                </a:lnTo>
                <a:lnTo>
                  <a:pt x="26670" y="1296670"/>
                </a:lnTo>
                <a:lnTo>
                  <a:pt x="26670" y="1286510"/>
                </a:lnTo>
                <a:close/>
              </a:path>
              <a:path w="26670" h="3299459">
                <a:moveTo>
                  <a:pt x="26670" y="1278889"/>
                </a:moveTo>
                <a:lnTo>
                  <a:pt x="0" y="1278889"/>
                </a:lnTo>
                <a:lnTo>
                  <a:pt x="0" y="1285240"/>
                </a:lnTo>
                <a:lnTo>
                  <a:pt x="26670" y="1285240"/>
                </a:lnTo>
                <a:lnTo>
                  <a:pt x="26670" y="1278889"/>
                </a:lnTo>
                <a:close/>
              </a:path>
              <a:path w="26670" h="3299459">
                <a:moveTo>
                  <a:pt x="26670" y="1276350"/>
                </a:moveTo>
                <a:lnTo>
                  <a:pt x="0" y="1276350"/>
                </a:lnTo>
                <a:lnTo>
                  <a:pt x="0" y="1277620"/>
                </a:lnTo>
                <a:lnTo>
                  <a:pt x="26670" y="1277620"/>
                </a:lnTo>
                <a:lnTo>
                  <a:pt x="26670" y="1276350"/>
                </a:lnTo>
                <a:close/>
              </a:path>
              <a:path w="26670" h="3299459">
                <a:moveTo>
                  <a:pt x="26670" y="1846580"/>
                </a:moveTo>
                <a:lnTo>
                  <a:pt x="0" y="1846580"/>
                </a:lnTo>
                <a:lnTo>
                  <a:pt x="0" y="1935480"/>
                </a:lnTo>
                <a:lnTo>
                  <a:pt x="26670" y="1935480"/>
                </a:lnTo>
                <a:lnTo>
                  <a:pt x="26670" y="1846580"/>
                </a:lnTo>
                <a:close/>
              </a:path>
              <a:path w="26670" h="3299459">
                <a:moveTo>
                  <a:pt x="26670" y="2448560"/>
                </a:moveTo>
                <a:lnTo>
                  <a:pt x="0" y="2448560"/>
                </a:lnTo>
                <a:lnTo>
                  <a:pt x="0" y="2456180"/>
                </a:lnTo>
                <a:lnTo>
                  <a:pt x="26670" y="2456180"/>
                </a:lnTo>
                <a:lnTo>
                  <a:pt x="26670" y="2448560"/>
                </a:lnTo>
                <a:close/>
              </a:path>
              <a:path w="26670" h="3299459">
                <a:moveTo>
                  <a:pt x="26670" y="2020570"/>
                </a:moveTo>
                <a:lnTo>
                  <a:pt x="0" y="2020570"/>
                </a:lnTo>
                <a:lnTo>
                  <a:pt x="0" y="2447290"/>
                </a:lnTo>
                <a:lnTo>
                  <a:pt x="26670" y="2447290"/>
                </a:lnTo>
                <a:lnTo>
                  <a:pt x="26670" y="2020570"/>
                </a:lnTo>
                <a:close/>
              </a:path>
              <a:path w="26670" h="3299459">
                <a:moveTo>
                  <a:pt x="26670" y="2001520"/>
                </a:moveTo>
                <a:lnTo>
                  <a:pt x="0" y="2001520"/>
                </a:lnTo>
                <a:lnTo>
                  <a:pt x="0" y="2019300"/>
                </a:lnTo>
                <a:lnTo>
                  <a:pt x="26670" y="2019300"/>
                </a:lnTo>
                <a:lnTo>
                  <a:pt x="26670" y="2001520"/>
                </a:lnTo>
                <a:close/>
              </a:path>
              <a:path w="26670" h="3299459">
                <a:moveTo>
                  <a:pt x="26670" y="1982470"/>
                </a:moveTo>
                <a:lnTo>
                  <a:pt x="0" y="1982470"/>
                </a:lnTo>
                <a:lnTo>
                  <a:pt x="0" y="2000250"/>
                </a:lnTo>
                <a:lnTo>
                  <a:pt x="26670" y="2000250"/>
                </a:lnTo>
                <a:lnTo>
                  <a:pt x="26670" y="1982470"/>
                </a:lnTo>
                <a:close/>
              </a:path>
              <a:path w="26670" h="3299459">
                <a:moveTo>
                  <a:pt x="26670" y="1959610"/>
                </a:moveTo>
                <a:lnTo>
                  <a:pt x="0" y="1959610"/>
                </a:lnTo>
                <a:lnTo>
                  <a:pt x="0" y="1981200"/>
                </a:lnTo>
                <a:lnTo>
                  <a:pt x="26670" y="1981200"/>
                </a:lnTo>
                <a:lnTo>
                  <a:pt x="26670" y="1959610"/>
                </a:lnTo>
                <a:close/>
              </a:path>
              <a:path w="26670" h="3299459">
                <a:moveTo>
                  <a:pt x="26670" y="1940560"/>
                </a:moveTo>
                <a:lnTo>
                  <a:pt x="0" y="1940560"/>
                </a:lnTo>
                <a:lnTo>
                  <a:pt x="0" y="1958339"/>
                </a:lnTo>
                <a:lnTo>
                  <a:pt x="26670" y="1958339"/>
                </a:lnTo>
                <a:lnTo>
                  <a:pt x="26670" y="1940560"/>
                </a:lnTo>
                <a:close/>
              </a:path>
              <a:path w="26670" h="3299459">
                <a:moveTo>
                  <a:pt x="26670" y="1936750"/>
                </a:moveTo>
                <a:lnTo>
                  <a:pt x="0" y="1936750"/>
                </a:lnTo>
                <a:lnTo>
                  <a:pt x="0" y="1939289"/>
                </a:lnTo>
                <a:lnTo>
                  <a:pt x="26670" y="1939289"/>
                </a:lnTo>
                <a:lnTo>
                  <a:pt x="26670" y="1936750"/>
                </a:lnTo>
                <a:close/>
              </a:path>
              <a:path w="26670" h="3299459">
                <a:moveTo>
                  <a:pt x="26670" y="2456180"/>
                </a:moveTo>
                <a:lnTo>
                  <a:pt x="0" y="2456180"/>
                </a:lnTo>
                <a:lnTo>
                  <a:pt x="0" y="2631440"/>
                </a:lnTo>
                <a:lnTo>
                  <a:pt x="26670" y="2631440"/>
                </a:lnTo>
                <a:lnTo>
                  <a:pt x="26670" y="2456180"/>
                </a:lnTo>
                <a:close/>
              </a:path>
              <a:path w="26670" h="3299459">
                <a:moveTo>
                  <a:pt x="26670" y="2631440"/>
                </a:moveTo>
                <a:lnTo>
                  <a:pt x="0" y="2631440"/>
                </a:lnTo>
                <a:lnTo>
                  <a:pt x="0" y="3299460"/>
                </a:lnTo>
                <a:lnTo>
                  <a:pt x="26670" y="3299460"/>
                </a:lnTo>
                <a:lnTo>
                  <a:pt x="26670" y="2631440"/>
                </a:lnTo>
                <a:close/>
              </a:path>
            </a:pathLst>
          </a:custGeom>
          <a:solidFill>
            <a:srgbClr val="2F5EE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8562340" y="3520440"/>
            <a:ext cx="27940" cy="3324860"/>
          </a:xfrm>
          <a:custGeom>
            <a:avLst/>
            <a:gdLst/>
            <a:ahLst/>
            <a:cxnLst/>
            <a:rect l="l" t="t" r="r" b="b"/>
            <a:pathLst>
              <a:path w="27940" h="3324859">
                <a:moveTo>
                  <a:pt x="1269" y="0"/>
                </a:moveTo>
                <a:lnTo>
                  <a:pt x="0" y="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25400"/>
                </a:lnTo>
                <a:lnTo>
                  <a:pt x="22859" y="25400"/>
                </a:lnTo>
                <a:lnTo>
                  <a:pt x="2285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  <a:path w="27940" h="3324859">
                <a:moveTo>
                  <a:pt x="27939" y="88900"/>
                </a:moveTo>
                <a:lnTo>
                  <a:pt x="0" y="88900"/>
                </a:lnTo>
                <a:lnTo>
                  <a:pt x="0" y="101600"/>
                </a:lnTo>
                <a:lnTo>
                  <a:pt x="27939" y="101600"/>
                </a:lnTo>
                <a:lnTo>
                  <a:pt x="27939" y="88900"/>
                </a:lnTo>
                <a:close/>
              </a:path>
              <a:path w="27940" h="3324859">
                <a:moveTo>
                  <a:pt x="27939" y="101600"/>
                </a:moveTo>
                <a:lnTo>
                  <a:pt x="0" y="101600"/>
                </a:lnTo>
                <a:lnTo>
                  <a:pt x="0" y="120650"/>
                </a:lnTo>
                <a:lnTo>
                  <a:pt x="27939" y="120650"/>
                </a:lnTo>
                <a:lnTo>
                  <a:pt x="27939" y="101600"/>
                </a:lnTo>
                <a:close/>
              </a:path>
              <a:path w="27940" h="3324859">
                <a:moveTo>
                  <a:pt x="27939" y="120650"/>
                </a:moveTo>
                <a:lnTo>
                  <a:pt x="0" y="120650"/>
                </a:lnTo>
                <a:lnTo>
                  <a:pt x="0" y="133350"/>
                </a:lnTo>
                <a:lnTo>
                  <a:pt x="27939" y="133350"/>
                </a:lnTo>
                <a:lnTo>
                  <a:pt x="27939" y="120650"/>
                </a:lnTo>
                <a:close/>
              </a:path>
              <a:path w="27940" h="3324859">
                <a:moveTo>
                  <a:pt x="27939" y="133350"/>
                </a:moveTo>
                <a:lnTo>
                  <a:pt x="0" y="133350"/>
                </a:lnTo>
                <a:lnTo>
                  <a:pt x="0" y="146050"/>
                </a:lnTo>
                <a:lnTo>
                  <a:pt x="27939" y="146050"/>
                </a:lnTo>
                <a:lnTo>
                  <a:pt x="27939" y="133350"/>
                </a:lnTo>
                <a:close/>
              </a:path>
              <a:path w="27940" h="3324859">
                <a:moveTo>
                  <a:pt x="27939" y="146050"/>
                </a:moveTo>
                <a:lnTo>
                  <a:pt x="0" y="14605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46050"/>
                </a:lnTo>
                <a:close/>
              </a:path>
              <a:path w="27940" h="3324859">
                <a:moveTo>
                  <a:pt x="27939" y="177800"/>
                </a:moveTo>
                <a:lnTo>
                  <a:pt x="0" y="177800"/>
                </a:lnTo>
                <a:lnTo>
                  <a:pt x="0" y="184150"/>
                </a:lnTo>
                <a:lnTo>
                  <a:pt x="27939" y="184150"/>
                </a:lnTo>
                <a:lnTo>
                  <a:pt x="27939" y="177800"/>
                </a:lnTo>
                <a:close/>
              </a:path>
              <a:path w="27940" h="3324859">
                <a:moveTo>
                  <a:pt x="2793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7939" y="196850"/>
                </a:lnTo>
                <a:lnTo>
                  <a:pt x="27939" y="184150"/>
                </a:lnTo>
                <a:close/>
              </a:path>
              <a:path w="27940" h="3324859">
                <a:moveTo>
                  <a:pt x="27939" y="196850"/>
                </a:moveTo>
                <a:lnTo>
                  <a:pt x="0" y="196850"/>
                </a:lnTo>
                <a:lnTo>
                  <a:pt x="0" y="203199"/>
                </a:lnTo>
                <a:lnTo>
                  <a:pt x="27939" y="203199"/>
                </a:lnTo>
                <a:lnTo>
                  <a:pt x="27939" y="196850"/>
                </a:lnTo>
                <a:close/>
              </a:path>
              <a:path w="27940" h="3324859">
                <a:moveTo>
                  <a:pt x="27939" y="203200"/>
                </a:moveTo>
                <a:lnTo>
                  <a:pt x="0" y="20320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203200"/>
                </a:lnTo>
                <a:close/>
              </a:path>
              <a:path w="27940" h="3324859">
                <a:moveTo>
                  <a:pt x="27939" y="215900"/>
                </a:moveTo>
                <a:lnTo>
                  <a:pt x="0" y="215900"/>
                </a:lnTo>
                <a:lnTo>
                  <a:pt x="0" y="241300"/>
                </a:lnTo>
                <a:lnTo>
                  <a:pt x="27939" y="241300"/>
                </a:lnTo>
                <a:lnTo>
                  <a:pt x="27939" y="215900"/>
                </a:lnTo>
                <a:close/>
              </a:path>
              <a:path w="27940" h="3324859">
                <a:moveTo>
                  <a:pt x="27939" y="241300"/>
                </a:moveTo>
                <a:lnTo>
                  <a:pt x="0" y="241300"/>
                </a:lnTo>
                <a:lnTo>
                  <a:pt x="0" y="311150"/>
                </a:lnTo>
                <a:lnTo>
                  <a:pt x="27939" y="311150"/>
                </a:lnTo>
                <a:lnTo>
                  <a:pt x="27939" y="241300"/>
                </a:lnTo>
                <a:close/>
              </a:path>
              <a:path w="27940" h="3324859">
                <a:moveTo>
                  <a:pt x="27939" y="311150"/>
                </a:moveTo>
                <a:lnTo>
                  <a:pt x="0" y="311150"/>
                </a:lnTo>
                <a:lnTo>
                  <a:pt x="0" y="349250"/>
                </a:lnTo>
                <a:lnTo>
                  <a:pt x="27939" y="349250"/>
                </a:lnTo>
                <a:lnTo>
                  <a:pt x="27939" y="311150"/>
                </a:lnTo>
                <a:close/>
              </a:path>
              <a:path w="27940" h="3324859">
                <a:moveTo>
                  <a:pt x="27939" y="349250"/>
                </a:moveTo>
                <a:lnTo>
                  <a:pt x="0" y="349250"/>
                </a:lnTo>
                <a:lnTo>
                  <a:pt x="0" y="354330"/>
                </a:lnTo>
                <a:lnTo>
                  <a:pt x="27939" y="354330"/>
                </a:lnTo>
                <a:lnTo>
                  <a:pt x="27939" y="349250"/>
                </a:lnTo>
                <a:close/>
              </a:path>
              <a:path w="27940" h="3324859">
                <a:moveTo>
                  <a:pt x="27939" y="354330"/>
                </a:moveTo>
                <a:lnTo>
                  <a:pt x="0" y="354330"/>
                </a:lnTo>
                <a:lnTo>
                  <a:pt x="0" y="360680"/>
                </a:lnTo>
                <a:lnTo>
                  <a:pt x="27939" y="360680"/>
                </a:lnTo>
                <a:lnTo>
                  <a:pt x="27939" y="354330"/>
                </a:lnTo>
                <a:close/>
              </a:path>
              <a:path w="27940" h="3324859">
                <a:moveTo>
                  <a:pt x="27939" y="360680"/>
                </a:moveTo>
                <a:lnTo>
                  <a:pt x="0" y="360680"/>
                </a:lnTo>
                <a:lnTo>
                  <a:pt x="0" y="367029"/>
                </a:lnTo>
                <a:lnTo>
                  <a:pt x="27939" y="367029"/>
                </a:lnTo>
                <a:lnTo>
                  <a:pt x="27939" y="360680"/>
                </a:lnTo>
                <a:close/>
              </a:path>
              <a:path w="27940" h="3324859">
                <a:moveTo>
                  <a:pt x="27939" y="367030"/>
                </a:moveTo>
                <a:lnTo>
                  <a:pt x="0" y="36703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67030"/>
                </a:lnTo>
                <a:close/>
              </a:path>
              <a:path w="27940" h="3324859">
                <a:moveTo>
                  <a:pt x="27939" y="393700"/>
                </a:moveTo>
                <a:lnTo>
                  <a:pt x="0" y="393700"/>
                </a:lnTo>
                <a:lnTo>
                  <a:pt x="0" y="411480"/>
                </a:lnTo>
                <a:lnTo>
                  <a:pt x="27939" y="411480"/>
                </a:lnTo>
                <a:lnTo>
                  <a:pt x="27939" y="393700"/>
                </a:lnTo>
                <a:close/>
              </a:path>
              <a:path w="27940" h="3324859">
                <a:moveTo>
                  <a:pt x="27939" y="411480"/>
                </a:moveTo>
                <a:lnTo>
                  <a:pt x="0" y="411480"/>
                </a:lnTo>
                <a:lnTo>
                  <a:pt x="0" y="419099"/>
                </a:lnTo>
                <a:lnTo>
                  <a:pt x="27939" y="419099"/>
                </a:lnTo>
                <a:lnTo>
                  <a:pt x="27939" y="411480"/>
                </a:lnTo>
                <a:close/>
              </a:path>
              <a:path w="27940" h="3324859">
                <a:moveTo>
                  <a:pt x="27939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7939" y="431800"/>
                </a:lnTo>
                <a:lnTo>
                  <a:pt x="27939" y="419100"/>
                </a:lnTo>
                <a:close/>
              </a:path>
              <a:path w="27940" h="3324859">
                <a:moveTo>
                  <a:pt x="27939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31800"/>
                </a:lnTo>
                <a:close/>
              </a:path>
              <a:path w="27940" h="3324859">
                <a:moveTo>
                  <a:pt x="27939" y="438150"/>
                </a:moveTo>
                <a:lnTo>
                  <a:pt x="0" y="438150"/>
                </a:lnTo>
                <a:lnTo>
                  <a:pt x="0" y="481330"/>
                </a:lnTo>
                <a:lnTo>
                  <a:pt x="27939" y="481330"/>
                </a:lnTo>
                <a:lnTo>
                  <a:pt x="27939" y="438150"/>
                </a:lnTo>
                <a:close/>
              </a:path>
              <a:path w="27940" h="3324859">
                <a:moveTo>
                  <a:pt x="27939" y="481330"/>
                </a:moveTo>
                <a:lnTo>
                  <a:pt x="0" y="48133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1330"/>
                </a:lnTo>
                <a:close/>
              </a:path>
              <a:path w="27940" h="3324859">
                <a:moveTo>
                  <a:pt x="27939" y="488950"/>
                </a:moveTo>
                <a:lnTo>
                  <a:pt x="0" y="48895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8950"/>
                </a:lnTo>
                <a:close/>
              </a:path>
              <a:path w="27940" h="3324859">
                <a:moveTo>
                  <a:pt x="27939" y="495300"/>
                </a:moveTo>
                <a:lnTo>
                  <a:pt x="0" y="495300"/>
                </a:lnTo>
                <a:lnTo>
                  <a:pt x="0" y="532130"/>
                </a:lnTo>
                <a:lnTo>
                  <a:pt x="27939" y="532130"/>
                </a:lnTo>
                <a:lnTo>
                  <a:pt x="27939" y="495300"/>
                </a:lnTo>
                <a:close/>
              </a:path>
              <a:path w="27940" h="3324859">
                <a:moveTo>
                  <a:pt x="27939" y="532130"/>
                </a:moveTo>
                <a:lnTo>
                  <a:pt x="0" y="532130"/>
                </a:lnTo>
                <a:lnTo>
                  <a:pt x="0" y="538479"/>
                </a:lnTo>
                <a:lnTo>
                  <a:pt x="27939" y="538479"/>
                </a:lnTo>
                <a:lnTo>
                  <a:pt x="27939" y="532130"/>
                </a:lnTo>
                <a:close/>
              </a:path>
              <a:path w="27940" h="3324859">
                <a:moveTo>
                  <a:pt x="27939" y="538480"/>
                </a:moveTo>
                <a:lnTo>
                  <a:pt x="0" y="538480"/>
                </a:lnTo>
                <a:lnTo>
                  <a:pt x="0" y="570230"/>
                </a:lnTo>
                <a:lnTo>
                  <a:pt x="27939" y="570230"/>
                </a:lnTo>
                <a:lnTo>
                  <a:pt x="27939" y="538480"/>
                </a:lnTo>
                <a:close/>
              </a:path>
              <a:path w="27940" h="3324859">
                <a:moveTo>
                  <a:pt x="27939" y="570230"/>
                </a:moveTo>
                <a:lnTo>
                  <a:pt x="0" y="570230"/>
                </a:lnTo>
                <a:lnTo>
                  <a:pt x="0" y="576580"/>
                </a:lnTo>
                <a:lnTo>
                  <a:pt x="27939" y="576580"/>
                </a:lnTo>
                <a:lnTo>
                  <a:pt x="27939" y="570230"/>
                </a:lnTo>
                <a:close/>
              </a:path>
              <a:path w="27940" h="3324859">
                <a:moveTo>
                  <a:pt x="27939" y="576580"/>
                </a:moveTo>
                <a:lnTo>
                  <a:pt x="0" y="576580"/>
                </a:lnTo>
                <a:lnTo>
                  <a:pt x="0" y="584199"/>
                </a:lnTo>
                <a:lnTo>
                  <a:pt x="27939" y="584199"/>
                </a:lnTo>
                <a:lnTo>
                  <a:pt x="27939" y="576580"/>
                </a:lnTo>
                <a:close/>
              </a:path>
              <a:path w="27940" h="3324859">
                <a:moveTo>
                  <a:pt x="27939" y="584200"/>
                </a:moveTo>
                <a:lnTo>
                  <a:pt x="0" y="584200"/>
                </a:lnTo>
                <a:lnTo>
                  <a:pt x="0" y="622300"/>
                </a:lnTo>
                <a:lnTo>
                  <a:pt x="27939" y="622300"/>
                </a:lnTo>
                <a:lnTo>
                  <a:pt x="27939" y="584200"/>
                </a:lnTo>
                <a:close/>
              </a:path>
              <a:path w="27940" h="3324859">
                <a:moveTo>
                  <a:pt x="27939" y="622300"/>
                </a:moveTo>
                <a:lnTo>
                  <a:pt x="0" y="622300"/>
                </a:lnTo>
                <a:lnTo>
                  <a:pt x="0" y="627380"/>
                </a:lnTo>
                <a:lnTo>
                  <a:pt x="27939" y="627380"/>
                </a:lnTo>
                <a:lnTo>
                  <a:pt x="27939" y="622300"/>
                </a:lnTo>
                <a:close/>
              </a:path>
              <a:path w="27940" h="3324859">
                <a:moveTo>
                  <a:pt x="27939" y="627380"/>
                </a:moveTo>
                <a:lnTo>
                  <a:pt x="0" y="627380"/>
                </a:lnTo>
                <a:lnTo>
                  <a:pt x="0" y="652780"/>
                </a:lnTo>
                <a:lnTo>
                  <a:pt x="27939" y="652780"/>
                </a:lnTo>
                <a:lnTo>
                  <a:pt x="27939" y="627380"/>
                </a:lnTo>
                <a:close/>
              </a:path>
              <a:path w="27940" h="3324859">
                <a:moveTo>
                  <a:pt x="27939" y="652780"/>
                </a:moveTo>
                <a:lnTo>
                  <a:pt x="0" y="652780"/>
                </a:lnTo>
                <a:lnTo>
                  <a:pt x="0" y="722630"/>
                </a:lnTo>
                <a:lnTo>
                  <a:pt x="27939" y="722630"/>
                </a:lnTo>
                <a:lnTo>
                  <a:pt x="27939" y="652780"/>
                </a:lnTo>
                <a:close/>
              </a:path>
              <a:path w="27940" h="3324859">
                <a:moveTo>
                  <a:pt x="27939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7939" y="728980"/>
                </a:lnTo>
                <a:lnTo>
                  <a:pt x="27939" y="722630"/>
                </a:lnTo>
                <a:close/>
              </a:path>
              <a:path w="27940" h="3324859">
                <a:moveTo>
                  <a:pt x="27939" y="728980"/>
                </a:moveTo>
                <a:lnTo>
                  <a:pt x="0" y="72898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8980"/>
                </a:lnTo>
                <a:close/>
              </a:path>
              <a:path w="27940" h="3324859">
                <a:moveTo>
                  <a:pt x="27939" y="736600"/>
                </a:moveTo>
                <a:lnTo>
                  <a:pt x="0" y="736600"/>
                </a:lnTo>
                <a:lnTo>
                  <a:pt x="0" y="748030"/>
                </a:lnTo>
                <a:lnTo>
                  <a:pt x="27939" y="748030"/>
                </a:lnTo>
                <a:lnTo>
                  <a:pt x="27939" y="736600"/>
                </a:lnTo>
                <a:close/>
              </a:path>
              <a:path w="27940" h="3324859">
                <a:moveTo>
                  <a:pt x="27939" y="748030"/>
                </a:moveTo>
                <a:lnTo>
                  <a:pt x="0" y="748030"/>
                </a:lnTo>
                <a:lnTo>
                  <a:pt x="0" y="774700"/>
                </a:lnTo>
                <a:lnTo>
                  <a:pt x="27939" y="774700"/>
                </a:lnTo>
                <a:lnTo>
                  <a:pt x="27939" y="748030"/>
                </a:lnTo>
                <a:close/>
              </a:path>
              <a:path w="27940" h="3324859">
                <a:moveTo>
                  <a:pt x="27939" y="774700"/>
                </a:moveTo>
                <a:lnTo>
                  <a:pt x="0" y="7747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774700"/>
                </a:lnTo>
                <a:close/>
              </a:path>
              <a:path w="27940" h="3324859">
                <a:moveTo>
                  <a:pt x="27939" y="850900"/>
                </a:moveTo>
                <a:lnTo>
                  <a:pt x="0" y="850900"/>
                </a:lnTo>
                <a:lnTo>
                  <a:pt x="0" y="996950"/>
                </a:lnTo>
                <a:lnTo>
                  <a:pt x="27939" y="996950"/>
                </a:lnTo>
                <a:lnTo>
                  <a:pt x="27939" y="850900"/>
                </a:lnTo>
                <a:close/>
              </a:path>
              <a:path w="27940" h="3324859">
                <a:moveTo>
                  <a:pt x="27939" y="996950"/>
                </a:moveTo>
                <a:lnTo>
                  <a:pt x="0" y="996950"/>
                </a:lnTo>
                <a:lnTo>
                  <a:pt x="0" y="1021080"/>
                </a:lnTo>
                <a:lnTo>
                  <a:pt x="27939" y="1021080"/>
                </a:lnTo>
                <a:lnTo>
                  <a:pt x="27939" y="996950"/>
                </a:lnTo>
                <a:close/>
              </a:path>
              <a:path w="27940" h="3324859">
                <a:moveTo>
                  <a:pt x="27939" y="1021080"/>
                </a:moveTo>
                <a:lnTo>
                  <a:pt x="0" y="1021080"/>
                </a:lnTo>
                <a:lnTo>
                  <a:pt x="0" y="1073150"/>
                </a:lnTo>
                <a:lnTo>
                  <a:pt x="27939" y="1073150"/>
                </a:lnTo>
                <a:lnTo>
                  <a:pt x="27939" y="1021080"/>
                </a:lnTo>
                <a:close/>
              </a:path>
              <a:path w="27940" h="3324859">
                <a:moveTo>
                  <a:pt x="27939" y="1073150"/>
                </a:moveTo>
                <a:lnTo>
                  <a:pt x="0" y="1073150"/>
                </a:lnTo>
                <a:lnTo>
                  <a:pt x="0" y="1090930"/>
                </a:lnTo>
                <a:lnTo>
                  <a:pt x="27939" y="1090930"/>
                </a:lnTo>
                <a:lnTo>
                  <a:pt x="27939" y="1073150"/>
                </a:lnTo>
                <a:close/>
              </a:path>
              <a:path w="27940" h="3324859">
                <a:moveTo>
                  <a:pt x="27939" y="1090930"/>
                </a:moveTo>
                <a:lnTo>
                  <a:pt x="0" y="1090930"/>
                </a:lnTo>
                <a:lnTo>
                  <a:pt x="0" y="1103630"/>
                </a:lnTo>
                <a:lnTo>
                  <a:pt x="27939" y="1103630"/>
                </a:lnTo>
                <a:lnTo>
                  <a:pt x="27939" y="1090930"/>
                </a:lnTo>
                <a:close/>
              </a:path>
              <a:path w="27940" h="3324859">
                <a:moveTo>
                  <a:pt x="2793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7939" y="1130300"/>
                </a:lnTo>
                <a:lnTo>
                  <a:pt x="27939" y="1103630"/>
                </a:lnTo>
                <a:close/>
              </a:path>
              <a:path w="27940" h="3324859">
                <a:moveTo>
                  <a:pt x="27939" y="1130300"/>
                </a:moveTo>
                <a:lnTo>
                  <a:pt x="0" y="1130300"/>
                </a:lnTo>
                <a:lnTo>
                  <a:pt x="0" y="1160780"/>
                </a:lnTo>
                <a:lnTo>
                  <a:pt x="27939" y="1160780"/>
                </a:lnTo>
                <a:lnTo>
                  <a:pt x="27939" y="1130300"/>
                </a:lnTo>
                <a:close/>
              </a:path>
              <a:path w="27940" h="3324859">
                <a:moveTo>
                  <a:pt x="27939" y="1160780"/>
                </a:moveTo>
                <a:lnTo>
                  <a:pt x="0" y="1160780"/>
                </a:lnTo>
                <a:lnTo>
                  <a:pt x="0" y="1167130"/>
                </a:lnTo>
                <a:lnTo>
                  <a:pt x="27939" y="1167130"/>
                </a:lnTo>
                <a:lnTo>
                  <a:pt x="27939" y="1160780"/>
                </a:lnTo>
                <a:close/>
              </a:path>
              <a:path w="27940" h="3324859">
                <a:moveTo>
                  <a:pt x="27939" y="1167130"/>
                </a:moveTo>
                <a:lnTo>
                  <a:pt x="0" y="1167130"/>
                </a:lnTo>
                <a:lnTo>
                  <a:pt x="0" y="1173480"/>
                </a:lnTo>
                <a:lnTo>
                  <a:pt x="27939" y="1173480"/>
                </a:lnTo>
                <a:lnTo>
                  <a:pt x="27939" y="1167130"/>
                </a:lnTo>
                <a:close/>
              </a:path>
              <a:path w="27940" h="3324859">
                <a:moveTo>
                  <a:pt x="27939" y="1173480"/>
                </a:moveTo>
                <a:lnTo>
                  <a:pt x="0" y="1173480"/>
                </a:lnTo>
                <a:lnTo>
                  <a:pt x="0" y="1206500"/>
                </a:lnTo>
                <a:lnTo>
                  <a:pt x="27939" y="1206500"/>
                </a:lnTo>
                <a:lnTo>
                  <a:pt x="27939" y="1173480"/>
                </a:lnTo>
                <a:close/>
              </a:path>
              <a:path w="27940" h="3324859">
                <a:moveTo>
                  <a:pt x="27939" y="1206500"/>
                </a:moveTo>
                <a:lnTo>
                  <a:pt x="0" y="1206500"/>
                </a:lnTo>
                <a:lnTo>
                  <a:pt x="0" y="1230630"/>
                </a:lnTo>
                <a:lnTo>
                  <a:pt x="27939" y="1230630"/>
                </a:lnTo>
                <a:lnTo>
                  <a:pt x="27939" y="1206500"/>
                </a:lnTo>
                <a:close/>
              </a:path>
              <a:path w="27940" h="3324859">
                <a:moveTo>
                  <a:pt x="27939" y="1230630"/>
                </a:moveTo>
                <a:lnTo>
                  <a:pt x="0" y="1230630"/>
                </a:lnTo>
                <a:lnTo>
                  <a:pt x="0" y="1282700"/>
                </a:lnTo>
                <a:lnTo>
                  <a:pt x="27939" y="1282700"/>
                </a:lnTo>
                <a:lnTo>
                  <a:pt x="27939" y="1230630"/>
                </a:lnTo>
                <a:close/>
              </a:path>
              <a:path w="27940" h="3324859">
                <a:moveTo>
                  <a:pt x="27939" y="1282700"/>
                </a:moveTo>
                <a:lnTo>
                  <a:pt x="0" y="1282700"/>
                </a:lnTo>
                <a:lnTo>
                  <a:pt x="0" y="1300480"/>
                </a:lnTo>
                <a:lnTo>
                  <a:pt x="27939" y="1300480"/>
                </a:lnTo>
                <a:lnTo>
                  <a:pt x="27939" y="1282700"/>
                </a:lnTo>
                <a:close/>
              </a:path>
              <a:path w="27940" h="3324859">
                <a:moveTo>
                  <a:pt x="27939" y="1604010"/>
                </a:moveTo>
                <a:lnTo>
                  <a:pt x="0" y="1604010"/>
                </a:lnTo>
                <a:lnTo>
                  <a:pt x="0" y="1871980"/>
                </a:lnTo>
                <a:lnTo>
                  <a:pt x="27939" y="1871980"/>
                </a:lnTo>
                <a:lnTo>
                  <a:pt x="27939" y="1604010"/>
                </a:lnTo>
                <a:close/>
              </a:path>
              <a:path w="27940" h="3324859">
                <a:moveTo>
                  <a:pt x="27939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39" y="1602739"/>
                </a:lnTo>
                <a:lnTo>
                  <a:pt x="27939" y="1596389"/>
                </a:lnTo>
                <a:close/>
              </a:path>
              <a:path w="27940" h="3324859">
                <a:moveTo>
                  <a:pt x="27939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39" y="1595120"/>
                </a:lnTo>
                <a:lnTo>
                  <a:pt x="27939" y="1584960"/>
                </a:lnTo>
                <a:close/>
              </a:path>
              <a:path w="27940" h="3324859">
                <a:moveTo>
                  <a:pt x="27939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7939" y="1583689"/>
                </a:lnTo>
                <a:lnTo>
                  <a:pt x="27939" y="1577339"/>
                </a:lnTo>
                <a:close/>
              </a:path>
              <a:path w="27940" h="3324859">
                <a:moveTo>
                  <a:pt x="27939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39" y="1576070"/>
                </a:lnTo>
                <a:lnTo>
                  <a:pt x="27939" y="1565910"/>
                </a:lnTo>
                <a:close/>
              </a:path>
              <a:path w="27940" h="3324859">
                <a:moveTo>
                  <a:pt x="27939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7939" y="1564639"/>
                </a:lnTo>
                <a:lnTo>
                  <a:pt x="27939" y="1558289"/>
                </a:lnTo>
                <a:close/>
              </a:path>
              <a:path w="27940" h="3324859">
                <a:moveTo>
                  <a:pt x="27939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39" y="1557020"/>
                </a:lnTo>
                <a:lnTo>
                  <a:pt x="27939" y="1546860"/>
                </a:lnTo>
                <a:close/>
              </a:path>
              <a:path w="27940" h="3324859">
                <a:moveTo>
                  <a:pt x="27939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39" y="1545589"/>
                </a:lnTo>
                <a:lnTo>
                  <a:pt x="27939" y="1539239"/>
                </a:lnTo>
                <a:close/>
              </a:path>
              <a:path w="27940" h="3324859">
                <a:moveTo>
                  <a:pt x="27939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39" y="1537970"/>
                </a:lnTo>
                <a:lnTo>
                  <a:pt x="27939" y="1527810"/>
                </a:lnTo>
                <a:close/>
              </a:path>
              <a:path w="27940" h="3324859">
                <a:moveTo>
                  <a:pt x="27939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39" y="1526539"/>
                </a:lnTo>
                <a:lnTo>
                  <a:pt x="27939" y="1520189"/>
                </a:lnTo>
                <a:close/>
              </a:path>
              <a:path w="27940" h="3324859">
                <a:moveTo>
                  <a:pt x="27939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39" y="1518920"/>
                </a:lnTo>
                <a:lnTo>
                  <a:pt x="27939" y="1508760"/>
                </a:lnTo>
                <a:close/>
              </a:path>
              <a:path w="27940" h="3324859">
                <a:moveTo>
                  <a:pt x="27939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39" y="1507489"/>
                </a:lnTo>
                <a:lnTo>
                  <a:pt x="27939" y="1501140"/>
                </a:lnTo>
                <a:close/>
              </a:path>
              <a:path w="27940" h="3324859">
                <a:moveTo>
                  <a:pt x="27939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39" y="1499870"/>
                </a:lnTo>
                <a:lnTo>
                  <a:pt x="27939" y="1489710"/>
                </a:lnTo>
                <a:close/>
              </a:path>
              <a:path w="27940" h="3324859">
                <a:moveTo>
                  <a:pt x="27939" y="1482090"/>
                </a:moveTo>
                <a:lnTo>
                  <a:pt x="0" y="1482090"/>
                </a:lnTo>
                <a:lnTo>
                  <a:pt x="0" y="1488439"/>
                </a:lnTo>
                <a:lnTo>
                  <a:pt x="27939" y="1488439"/>
                </a:lnTo>
                <a:lnTo>
                  <a:pt x="27939" y="1482090"/>
                </a:lnTo>
                <a:close/>
              </a:path>
              <a:path w="27940" h="3324859">
                <a:moveTo>
                  <a:pt x="27939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7939" y="1480820"/>
                </a:lnTo>
                <a:lnTo>
                  <a:pt x="27939" y="1470660"/>
                </a:lnTo>
                <a:close/>
              </a:path>
              <a:path w="27940" h="3324859">
                <a:moveTo>
                  <a:pt x="27939" y="1463039"/>
                </a:moveTo>
                <a:lnTo>
                  <a:pt x="0" y="1463039"/>
                </a:lnTo>
                <a:lnTo>
                  <a:pt x="0" y="1469389"/>
                </a:lnTo>
                <a:lnTo>
                  <a:pt x="27939" y="1469389"/>
                </a:lnTo>
                <a:lnTo>
                  <a:pt x="27939" y="1463039"/>
                </a:lnTo>
                <a:close/>
              </a:path>
              <a:path w="27940" h="3324859">
                <a:moveTo>
                  <a:pt x="2793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7939" y="1461770"/>
                </a:lnTo>
                <a:lnTo>
                  <a:pt x="27939" y="1451610"/>
                </a:lnTo>
                <a:close/>
              </a:path>
              <a:path w="27940" h="3324859">
                <a:moveTo>
                  <a:pt x="27939" y="1443989"/>
                </a:moveTo>
                <a:lnTo>
                  <a:pt x="0" y="1443989"/>
                </a:lnTo>
                <a:lnTo>
                  <a:pt x="0" y="1450339"/>
                </a:lnTo>
                <a:lnTo>
                  <a:pt x="27939" y="1450339"/>
                </a:lnTo>
                <a:lnTo>
                  <a:pt x="27939" y="1443989"/>
                </a:lnTo>
                <a:close/>
              </a:path>
              <a:path w="27940" h="3324859">
                <a:moveTo>
                  <a:pt x="2793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7939" y="1442720"/>
                </a:lnTo>
                <a:lnTo>
                  <a:pt x="27939" y="1432560"/>
                </a:lnTo>
                <a:close/>
              </a:path>
              <a:path w="27940" h="3324859">
                <a:moveTo>
                  <a:pt x="2793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7939" y="1431289"/>
                </a:lnTo>
                <a:lnTo>
                  <a:pt x="27939" y="1424940"/>
                </a:lnTo>
                <a:close/>
              </a:path>
              <a:path w="27940" h="3324859">
                <a:moveTo>
                  <a:pt x="2793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39" y="1423670"/>
                </a:lnTo>
                <a:lnTo>
                  <a:pt x="27939" y="1413510"/>
                </a:lnTo>
                <a:close/>
              </a:path>
              <a:path w="27940" h="3324859">
                <a:moveTo>
                  <a:pt x="27939" y="1399539"/>
                </a:moveTo>
                <a:lnTo>
                  <a:pt x="0" y="1399539"/>
                </a:lnTo>
                <a:lnTo>
                  <a:pt x="0" y="1412239"/>
                </a:lnTo>
                <a:lnTo>
                  <a:pt x="27939" y="1412239"/>
                </a:lnTo>
                <a:lnTo>
                  <a:pt x="27939" y="1399539"/>
                </a:lnTo>
                <a:close/>
              </a:path>
              <a:path w="27940" h="3324859">
                <a:moveTo>
                  <a:pt x="27939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39" y="1398270"/>
                </a:lnTo>
                <a:lnTo>
                  <a:pt x="27939" y="1388110"/>
                </a:lnTo>
                <a:close/>
              </a:path>
              <a:path w="27940" h="3324859">
                <a:moveTo>
                  <a:pt x="27939" y="1380490"/>
                </a:moveTo>
                <a:lnTo>
                  <a:pt x="0" y="1380490"/>
                </a:lnTo>
                <a:lnTo>
                  <a:pt x="0" y="1386840"/>
                </a:lnTo>
                <a:lnTo>
                  <a:pt x="27939" y="1386840"/>
                </a:lnTo>
                <a:lnTo>
                  <a:pt x="27939" y="1380490"/>
                </a:lnTo>
                <a:close/>
              </a:path>
              <a:path w="27940" h="3324859">
                <a:moveTo>
                  <a:pt x="27939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7939" y="1379220"/>
                </a:lnTo>
                <a:lnTo>
                  <a:pt x="27939" y="1369060"/>
                </a:lnTo>
                <a:close/>
              </a:path>
              <a:path w="27940" h="3324859">
                <a:moveTo>
                  <a:pt x="27939" y="1361440"/>
                </a:moveTo>
                <a:lnTo>
                  <a:pt x="0" y="1361440"/>
                </a:lnTo>
                <a:lnTo>
                  <a:pt x="0" y="1367789"/>
                </a:lnTo>
                <a:lnTo>
                  <a:pt x="27939" y="1367789"/>
                </a:lnTo>
                <a:lnTo>
                  <a:pt x="27939" y="1361440"/>
                </a:lnTo>
                <a:close/>
              </a:path>
              <a:path w="27940" h="3324859">
                <a:moveTo>
                  <a:pt x="27939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7939" y="1360170"/>
                </a:lnTo>
                <a:lnTo>
                  <a:pt x="27939" y="1350010"/>
                </a:lnTo>
                <a:close/>
              </a:path>
              <a:path w="27940" h="3324859">
                <a:moveTo>
                  <a:pt x="27939" y="1342390"/>
                </a:moveTo>
                <a:lnTo>
                  <a:pt x="0" y="1342390"/>
                </a:lnTo>
                <a:lnTo>
                  <a:pt x="0" y="1348739"/>
                </a:lnTo>
                <a:lnTo>
                  <a:pt x="27939" y="1348739"/>
                </a:lnTo>
                <a:lnTo>
                  <a:pt x="27939" y="1342390"/>
                </a:lnTo>
                <a:close/>
              </a:path>
              <a:path w="27940" h="3324859">
                <a:moveTo>
                  <a:pt x="27939" y="1330960"/>
                </a:moveTo>
                <a:lnTo>
                  <a:pt x="0" y="1330960"/>
                </a:lnTo>
                <a:lnTo>
                  <a:pt x="0" y="1341120"/>
                </a:lnTo>
                <a:lnTo>
                  <a:pt x="27939" y="1341120"/>
                </a:lnTo>
                <a:lnTo>
                  <a:pt x="27939" y="1330960"/>
                </a:lnTo>
                <a:close/>
              </a:path>
              <a:path w="27940" h="3324859">
                <a:moveTo>
                  <a:pt x="27939" y="1323339"/>
                </a:moveTo>
                <a:lnTo>
                  <a:pt x="0" y="1323339"/>
                </a:lnTo>
                <a:lnTo>
                  <a:pt x="0" y="1329690"/>
                </a:lnTo>
                <a:lnTo>
                  <a:pt x="27939" y="1329690"/>
                </a:lnTo>
                <a:lnTo>
                  <a:pt x="27939" y="1323339"/>
                </a:lnTo>
                <a:close/>
              </a:path>
              <a:path w="27940" h="3324859">
                <a:moveTo>
                  <a:pt x="27939" y="1311910"/>
                </a:moveTo>
                <a:lnTo>
                  <a:pt x="0" y="1311910"/>
                </a:lnTo>
                <a:lnTo>
                  <a:pt x="0" y="1322070"/>
                </a:lnTo>
                <a:lnTo>
                  <a:pt x="27939" y="1322070"/>
                </a:lnTo>
                <a:lnTo>
                  <a:pt x="27939" y="1311910"/>
                </a:lnTo>
                <a:close/>
              </a:path>
              <a:path w="27940" h="3324859">
                <a:moveTo>
                  <a:pt x="27939" y="1304289"/>
                </a:moveTo>
                <a:lnTo>
                  <a:pt x="0" y="1304289"/>
                </a:lnTo>
                <a:lnTo>
                  <a:pt x="0" y="1310640"/>
                </a:lnTo>
                <a:lnTo>
                  <a:pt x="27939" y="1310640"/>
                </a:lnTo>
                <a:lnTo>
                  <a:pt x="27939" y="1304289"/>
                </a:lnTo>
                <a:close/>
              </a:path>
              <a:path w="27940" h="3324859">
                <a:moveTo>
                  <a:pt x="27939" y="1301750"/>
                </a:moveTo>
                <a:lnTo>
                  <a:pt x="0" y="1301750"/>
                </a:lnTo>
                <a:lnTo>
                  <a:pt x="0" y="1303020"/>
                </a:lnTo>
                <a:lnTo>
                  <a:pt x="27939" y="1303020"/>
                </a:lnTo>
                <a:lnTo>
                  <a:pt x="27939" y="1301750"/>
                </a:lnTo>
                <a:close/>
              </a:path>
              <a:path w="27940" h="3324859">
                <a:moveTo>
                  <a:pt x="27939" y="1871980"/>
                </a:moveTo>
                <a:lnTo>
                  <a:pt x="0" y="1871980"/>
                </a:lnTo>
                <a:lnTo>
                  <a:pt x="0" y="1960880"/>
                </a:lnTo>
                <a:lnTo>
                  <a:pt x="27939" y="1960880"/>
                </a:lnTo>
                <a:lnTo>
                  <a:pt x="27939" y="1871980"/>
                </a:lnTo>
                <a:close/>
              </a:path>
              <a:path w="27940" h="3324859">
                <a:moveTo>
                  <a:pt x="27939" y="2473960"/>
                </a:moveTo>
                <a:lnTo>
                  <a:pt x="0" y="2473960"/>
                </a:lnTo>
                <a:lnTo>
                  <a:pt x="0" y="2481580"/>
                </a:lnTo>
                <a:lnTo>
                  <a:pt x="27939" y="2481580"/>
                </a:lnTo>
                <a:lnTo>
                  <a:pt x="27939" y="2473960"/>
                </a:lnTo>
                <a:close/>
              </a:path>
              <a:path w="27940" h="3324859">
                <a:moveTo>
                  <a:pt x="27939" y="2045970"/>
                </a:moveTo>
                <a:lnTo>
                  <a:pt x="0" y="2045970"/>
                </a:lnTo>
                <a:lnTo>
                  <a:pt x="0" y="2472690"/>
                </a:lnTo>
                <a:lnTo>
                  <a:pt x="27939" y="2472690"/>
                </a:lnTo>
                <a:lnTo>
                  <a:pt x="27939" y="2045970"/>
                </a:lnTo>
                <a:close/>
              </a:path>
              <a:path w="27940" h="3324859">
                <a:moveTo>
                  <a:pt x="27939" y="2026920"/>
                </a:moveTo>
                <a:lnTo>
                  <a:pt x="0" y="2026920"/>
                </a:lnTo>
                <a:lnTo>
                  <a:pt x="0" y="2044700"/>
                </a:lnTo>
                <a:lnTo>
                  <a:pt x="27939" y="2044700"/>
                </a:lnTo>
                <a:lnTo>
                  <a:pt x="27939" y="2026920"/>
                </a:lnTo>
                <a:close/>
              </a:path>
              <a:path w="27940" h="3324859">
                <a:moveTo>
                  <a:pt x="27939" y="2007870"/>
                </a:moveTo>
                <a:lnTo>
                  <a:pt x="0" y="2007870"/>
                </a:lnTo>
                <a:lnTo>
                  <a:pt x="0" y="2025650"/>
                </a:lnTo>
                <a:lnTo>
                  <a:pt x="27939" y="2025650"/>
                </a:lnTo>
                <a:lnTo>
                  <a:pt x="27939" y="2007870"/>
                </a:lnTo>
                <a:close/>
              </a:path>
              <a:path w="27940" h="3324859">
                <a:moveTo>
                  <a:pt x="27939" y="1985010"/>
                </a:moveTo>
                <a:lnTo>
                  <a:pt x="0" y="1985010"/>
                </a:lnTo>
                <a:lnTo>
                  <a:pt x="0" y="2006600"/>
                </a:lnTo>
                <a:lnTo>
                  <a:pt x="27939" y="2006600"/>
                </a:lnTo>
                <a:lnTo>
                  <a:pt x="27939" y="1985010"/>
                </a:lnTo>
                <a:close/>
              </a:path>
              <a:path w="27940" h="3324859">
                <a:moveTo>
                  <a:pt x="27939" y="1965960"/>
                </a:moveTo>
                <a:lnTo>
                  <a:pt x="0" y="1965960"/>
                </a:lnTo>
                <a:lnTo>
                  <a:pt x="0" y="1983739"/>
                </a:lnTo>
                <a:lnTo>
                  <a:pt x="27939" y="1983739"/>
                </a:lnTo>
                <a:lnTo>
                  <a:pt x="27939" y="1965960"/>
                </a:lnTo>
                <a:close/>
              </a:path>
              <a:path w="27940" h="3324859">
                <a:moveTo>
                  <a:pt x="27939" y="1962150"/>
                </a:moveTo>
                <a:lnTo>
                  <a:pt x="0" y="1962150"/>
                </a:lnTo>
                <a:lnTo>
                  <a:pt x="0" y="1964689"/>
                </a:lnTo>
                <a:lnTo>
                  <a:pt x="27939" y="1964689"/>
                </a:lnTo>
                <a:lnTo>
                  <a:pt x="27939" y="1962150"/>
                </a:lnTo>
                <a:close/>
              </a:path>
              <a:path w="27940" h="3324859">
                <a:moveTo>
                  <a:pt x="27939" y="2481580"/>
                </a:moveTo>
                <a:lnTo>
                  <a:pt x="0" y="2481580"/>
                </a:lnTo>
                <a:lnTo>
                  <a:pt x="0" y="2656840"/>
                </a:lnTo>
                <a:lnTo>
                  <a:pt x="27939" y="2656840"/>
                </a:lnTo>
                <a:lnTo>
                  <a:pt x="27939" y="2481580"/>
                </a:lnTo>
                <a:close/>
              </a:path>
              <a:path w="27940" h="3324859">
                <a:moveTo>
                  <a:pt x="27939" y="2656840"/>
                </a:moveTo>
                <a:lnTo>
                  <a:pt x="0" y="2656840"/>
                </a:lnTo>
                <a:lnTo>
                  <a:pt x="0" y="3324860"/>
                </a:lnTo>
                <a:lnTo>
                  <a:pt x="27939" y="3324860"/>
                </a:lnTo>
                <a:lnTo>
                  <a:pt x="27939" y="2656840"/>
                </a:lnTo>
                <a:close/>
              </a:path>
            </a:pathLst>
          </a:custGeom>
          <a:solidFill>
            <a:srgbClr val="2E5EE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8535669" y="3507740"/>
            <a:ext cx="26670" cy="3337560"/>
          </a:xfrm>
          <a:custGeom>
            <a:avLst/>
            <a:gdLst/>
            <a:ahLst/>
            <a:cxnLst/>
            <a:rect l="l" t="t" r="r" b="b"/>
            <a:pathLst>
              <a:path w="26670" h="3337559">
                <a:moveTo>
                  <a:pt x="7619" y="0"/>
                </a:moveTo>
                <a:lnTo>
                  <a:pt x="0" y="0"/>
                </a:lnTo>
                <a:lnTo>
                  <a:pt x="0" y="101599"/>
                </a:lnTo>
                <a:lnTo>
                  <a:pt x="26670" y="101599"/>
                </a:lnTo>
                <a:lnTo>
                  <a:pt x="26670" y="12699"/>
                </a:lnTo>
                <a:lnTo>
                  <a:pt x="7619" y="12699"/>
                </a:lnTo>
                <a:lnTo>
                  <a:pt x="7619" y="0"/>
                </a:lnTo>
                <a:close/>
              </a:path>
              <a:path w="26670" h="3337559">
                <a:moveTo>
                  <a:pt x="26670" y="101600"/>
                </a:moveTo>
                <a:lnTo>
                  <a:pt x="0" y="101600"/>
                </a:lnTo>
                <a:lnTo>
                  <a:pt x="0" y="114299"/>
                </a:lnTo>
                <a:lnTo>
                  <a:pt x="26670" y="114299"/>
                </a:lnTo>
                <a:lnTo>
                  <a:pt x="26670" y="101600"/>
                </a:lnTo>
                <a:close/>
              </a:path>
              <a:path w="26670" h="3337559">
                <a:moveTo>
                  <a:pt x="26670" y="114299"/>
                </a:moveTo>
                <a:lnTo>
                  <a:pt x="0" y="114299"/>
                </a:lnTo>
                <a:lnTo>
                  <a:pt x="0" y="133349"/>
                </a:lnTo>
                <a:lnTo>
                  <a:pt x="26670" y="133349"/>
                </a:lnTo>
                <a:lnTo>
                  <a:pt x="26670" y="114299"/>
                </a:lnTo>
                <a:close/>
              </a:path>
              <a:path w="26670" h="3337559">
                <a:moveTo>
                  <a:pt x="26670" y="133350"/>
                </a:moveTo>
                <a:lnTo>
                  <a:pt x="0" y="133350"/>
                </a:lnTo>
                <a:lnTo>
                  <a:pt x="0" y="146049"/>
                </a:lnTo>
                <a:lnTo>
                  <a:pt x="26670" y="146049"/>
                </a:lnTo>
                <a:lnTo>
                  <a:pt x="26670" y="133350"/>
                </a:lnTo>
                <a:close/>
              </a:path>
              <a:path w="26670" h="3337559">
                <a:moveTo>
                  <a:pt x="26670" y="146050"/>
                </a:moveTo>
                <a:lnTo>
                  <a:pt x="0" y="146050"/>
                </a:lnTo>
                <a:lnTo>
                  <a:pt x="0" y="158749"/>
                </a:lnTo>
                <a:lnTo>
                  <a:pt x="26670" y="158749"/>
                </a:lnTo>
                <a:lnTo>
                  <a:pt x="26670" y="146050"/>
                </a:lnTo>
                <a:close/>
              </a:path>
              <a:path w="26670" h="3337559">
                <a:moveTo>
                  <a:pt x="26670" y="158749"/>
                </a:moveTo>
                <a:lnTo>
                  <a:pt x="0" y="158749"/>
                </a:lnTo>
                <a:lnTo>
                  <a:pt x="0" y="190499"/>
                </a:lnTo>
                <a:lnTo>
                  <a:pt x="26670" y="190499"/>
                </a:lnTo>
                <a:lnTo>
                  <a:pt x="26670" y="158749"/>
                </a:lnTo>
                <a:close/>
              </a:path>
              <a:path w="26670" h="3337559">
                <a:moveTo>
                  <a:pt x="26670" y="190500"/>
                </a:moveTo>
                <a:lnTo>
                  <a:pt x="0" y="190500"/>
                </a:lnTo>
                <a:lnTo>
                  <a:pt x="0" y="196849"/>
                </a:lnTo>
                <a:lnTo>
                  <a:pt x="26670" y="196849"/>
                </a:lnTo>
                <a:lnTo>
                  <a:pt x="26670" y="190500"/>
                </a:lnTo>
                <a:close/>
              </a:path>
              <a:path w="26670" h="3337559">
                <a:moveTo>
                  <a:pt x="26670" y="196849"/>
                </a:moveTo>
                <a:lnTo>
                  <a:pt x="0" y="196849"/>
                </a:lnTo>
                <a:lnTo>
                  <a:pt x="0" y="209549"/>
                </a:lnTo>
                <a:lnTo>
                  <a:pt x="26670" y="209549"/>
                </a:lnTo>
                <a:lnTo>
                  <a:pt x="26670" y="196849"/>
                </a:lnTo>
                <a:close/>
              </a:path>
              <a:path w="26670" h="3337559">
                <a:moveTo>
                  <a:pt x="26670" y="209549"/>
                </a:moveTo>
                <a:lnTo>
                  <a:pt x="0" y="209549"/>
                </a:lnTo>
                <a:lnTo>
                  <a:pt x="0" y="215899"/>
                </a:lnTo>
                <a:lnTo>
                  <a:pt x="26670" y="215899"/>
                </a:lnTo>
                <a:lnTo>
                  <a:pt x="26670" y="209549"/>
                </a:lnTo>
                <a:close/>
              </a:path>
              <a:path w="26670" h="3337559">
                <a:moveTo>
                  <a:pt x="26670" y="215899"/>
                </a:moveTo>
                <a:lnTo>
                  <a:pt x="0" y="215899"/>
                </a:lnTo>
                <a:lnTo>
                  <a:pt x="0" y="228599"/>
                </a:lnTo>
                <a:lnTo>
                  <a:pt x="26670" y="228599"/>
                </a:lnTo>
                <a:lnTo>
                  <a:pt x="26670" y="215899"/>
                </a:lnTo>
                <a:close/>
              </a:path>
              <a:path w="26670" h="3337559">
                <a:moveTo>
                  <a:pt x="26670" y="228600"/>
                </a:moveTo>
                <a:lnTo>
                  <a:pt x="0" y="228600"/>
                </a:lnTo>
                <a:lnTo>
                  <a:pt x="0" y="253999"/>
                </a:lnTo>
                <a:lnTo>
                  <a:pt x="26670" y="253999"/>
                </a:lnTo>
                <a:lnTo>
                  <a:pt x="26670" y="228600"/>
                </a:lnTo>
                <a:close/>
              </a:path>
              <a:path w="26670" h="3337559">
                <a:moveTo>
                  <a:pt x="26670" y="253999"/>
                </a:moveTo>
                <a:lnTo>
                  <a:pt x="0" y="253999"/>
                </a:lnTo>
                <a:lnTo>
                  <a:pt x="0" y="323849"/>
                </a:lnTo>
                <a:lnTo>
                  <a:pt x="26670" y="323849"/>
                </a:lnTo>
                <a:lnTo>
                  <a:pt x="26670" y="253999"/>
                </a:lnTo>
                <a:close/>
              </a:path>
              <a:path w="26670" h="3337559">
                <a:moveTo>
                  <a:pt x="26670" y="323849"/>
                </a:moveTo>
                <a:lnTo>
                  <a:pt x="0" y="323849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23849"/>
                </a:lnTo>
                <a:close/>
              </a:path>
              <a:path w="26670" h="3337559">
                <a:moveTo>
                  <a:pt x="26670" y="361950"/>
                </a:moveTo>
                <a:lnTo>
                  <a:pt x="0" y="361950"/>
                </a:lnTo>
                <a:lnTo>
                  <a:pt x="0" y="367029"/>
                </a:lnTo>
                <a:lnTo>
                  <a:pt x="26670" y="367029"/>
                </a:lnTo>
                <a:lnTo>
                  <a:pt x="26670" y="361950"/>
                </a:lnTo>
                <a:close/>
              </a:path>
              <a:path w="26670" h="3337559">
                <a:moveTo>
                  <a:pt x="26670" y="367029"/>
                </a:moveTo>
                <a:lnTo>
                  <a:pt x="0" y="367029"/>
                </a:lnTo>
                <a:lnTo>
                  <a:pt x="0" y="373379"/>
                </a:lnTo>
                <a:lnTo>
                  <a:pt x="26670" y="373379"/>
                </a:lnTo>
                <a:lnTo>
                  <a:pt x="26670" y="367029"/>
                </a:lnTo>
                <a:close/>
              </a:path>
              <a:path w="26670" h="3337559">
                <a:moveTo>
                  <a:pt x="26670" y="373379"/>
                </a:moveTo>
                <a:lnTo>
                  <a:pt x="0" y="373379"/>
                </a:lnTo>
                <a:lnTo>
                  <a:pt x="0" y="379729"/>
                </a:lnTo>
                <a:lnTo>
                  <a:pt x="26670" y="379729"/>
                </a:lnTo>
                <a:lnTo>
                  <a:pt x="26670" y="373379"/>
                </a:lnTo>
                <a:close/>
              </a:path>
              <a:path w="26670" h="3337559">
                <a:moveTo>
                  <a:pt x="26670" y="379730"/>
                </a:moveTo>
                <a:lnTo>
                  <a:pt x="0" y="379730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9730"/>
                </a:lnTo>
                <a:close/>
              </a:path>
              <a:path w="26670" h="3337559">
                <a:moveTo>
                  <a:pt x="26670" y="406400"/>
                </a:moveTo>
                <a:lnTo>
                  <a:pt x="0" y="406400"/>
                </a:lnTo>
                <a:lnTo>
                  <a:pt x="0" y="424179"/>
                </a:lnTo>
                <a:lnTo>
                  <a:pt x="26670" y="424179"/>
                </a:lnTo>
                <a:lnTo>
                  <a:pt x="26670" y="406400"/>
                </a:lnTo>
                <a:close/>
              </a:path>
              <a:path w="26670" h="3337559">
                <a:moveTo>
                  <a:pt x="26670" y="424179"/>
                </a:moveTo>
                <a:lnTo>
                  <a:pt x="0" y="42417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4179"/>
                </a:lnTo>
                <a:close/>
              </a:path>
              <a:path w="26670" h="3337559">
                <a:moveTo>
                  <a:pt x="2667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800"/>
                </a:lnTo>
                <a:close/>
              </a:path>
              <a:path w="26670" h="3337559">
                <a:moveTo>
                  <a:pt x="26670" y="444500"/>
                </a:moveTo>
                <a:lnTo>
                  <a:pt x="0" y="444500"/>
                </a:lnTo>
                <a:lnTo>
                  <a:pt x="0" y="450849"/>
                </a:lnTo>
                <a:lnTo>
                  <a:pt x="26670" y="450849"/>
                </a:lnTo>
                <a:lnTo>
                  <a:pt x="26670" y="444500"/>
                </a:lnTo>
                <a:close/>
              </a:path>
              <a:path w="26670" h="3337559">
                <a:moveTo>
                  <a:pt x="26670" y="450850"/>
                </a:moveTo>
                <a:lnTo>
                  <a:pt x="0" y="450850"/>
                </a:lnTo>
                <a:lnTo>
                  <a:pt x="0" y="494029"/>
                </a:lnTo>
                <a:lnTo>
                  <a:pt x="26670" y="494029"/>
                </a:lnTo>
                <a:lnTo>
                  <a:pt x="26670" y="450850"/>
                </a:lnTo>
                <a:close/>
              </a:path>
              <a:path w="26670" h="3337559">
                <a:moveTo>
                  <a:pt x="26670" y="494030"/>
                </a:moveTo>
                <a:lnTo>
                  <a:pt x="0" y="494030"/>
                </a:lnTo>
                <a:lnTo>
                  <a:pt x="0" y="501649"/>
                </a:lnTo>
                <a:lnTo>
                  <a:pt x="26670" y="501649"/>
                </a:lnTo>
                <a:lnTo>
                  <a:pt x="26670" y="494030"/>
                </a:lnTo>
                <a:close/>
              </a:path>
              <a:path w="26670" h="3337559">
                <a:moveTo>
                  <a:pt x="26670" y="501649"/>
                </a:moveTo>
                <a:lnTo>
                  <a:pt x="0" y="501649"/>
                </a:lnTo>
                <a:lnTo>
                  <a:pt x="0" y="507999"/>
                </a:lnTo>
                <a:lnTo>
                  <a:pt x="26670" y="507999"/>
                </a:lnTo>
                <a:lnTo>
                  <a:pt x="26670" y="501649"/>
                </a:lnTo>
                <a:close/>
              </a:path>
              <a:path w="26670" h="3337559">
                <a:moveTo>
                  <a:pt x="26670" y="507999"/>
                </a:moveTo>
                <a:lnTo>
                  <a:pt x="0" y="507999"/>
                </a:lnTo>
                <a:lnTo>
                  <a:pt x="0" y="544829"/>
                </a:lnTo>
                <a:lnTo>
                  <a:pt x="26670" y="544829"/>
                </a:lnTo>
                <a:lnTo>
                  <a:pt x="26670" y="507999"/>
                </a:lnTo>
                <a:close/>
              </a:path>
              <a:path w="26670" h="3337559">
                <a:moveTo>
                  <a:pt x="26670" y="544829"/>
                </a:moveTo>
                <a:lnTo>
                  <a:pt x="0" y="544829"/>
                </a:lnTo>
                <a:lnTo>
                  <a:pt x="0" y="551179"/>
                </a:lnTo>
                <a:lnTo>
                  <a:pt x="26670" y="551179"/>
                </a:lnTo>
                <a:lnTo>
                  <a:pt x="26670" y="544829"/>
                </a:lnTo>
                <a:close/>
              </a:path>
              <a:path w="26670" h="3337559">
                <a:moveTo>
                  <a:pt x="26670" y="551179"/>
                </a:moveTo>
                <a:lnTo>
                  <a:pt x="0" y="551179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51179"/>
                </a:lnTo>
                <a:close/>
              </a:path>
              <a:path w="26670" h="3337559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3337559">
                <a:moveTo>
                  <a:pt x="26670" y="589279"/>
                </a:moveTo>
                <a:lnTo>
                  <a:pt x="0" y="589279"/>
                </a:lnTo>
                <a:lnTo>
                  <a:pt x="0" y="596899"/>
                </a:lnTo>
                <a:lnTo>
                  <a:pt x="26670" y="596899"/>
                </a:lnTo>
                <a:lnTo>
                  <a:pt x="26670" y="589279"/>
                </a:lnTo>
                <a:close/>
              </a:path>
              <a:path w="26670" h="3337559">
                <a:moveTo>
                  <a:pt x="26670" y="596899"/>
                </a:moveTo>
                <a:lnTo>
                  <a:pt x="0" y="596899"/>
                </a:lnTo>
                <a:lnTo>
                  <a:pt x="0" y="634999"/>
                </a:lnTo>
                <a:lnTo>
                  <a:pt x="26670" y="634999"/>
                </a:lnTo>
                <a:lnTo>
                  <a:pt x="26670" y="596899"/>
                </a:lnTo>
                <a:close/>
              </a:path>
              <a:path w="26670" h="3337559">
                <a:moveTo>
                  <a:pt x="26670" y="634999"/>
                </a:moveTo>
                <a:lnTo>
                  <a:pt x="0" y="634999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34999"/>
                </a:lnTo>
                <a:close/>
              </a:path>
              <a:path w="26670" h="3337559">
                <a:moveTo>
                  <a:pt x="26670" y="640080"/>
                </a:moveTo>
                <a:lnTo>
                  <a:pt x="0" y="640080"/>
                </a:lnTo>
                <a:lnTo>
                  <a:pt x="0" y="665479"/>
                </a:lnTo>
                <a:lnTo>
                  <a:pt x="26670" y="665479"/>
                </a:lnTo>
                <a:lnTo>
                  <a:pt x="26670" y="640080"/>
                </a:lnTo>
                <a:close/>
              </a:path>
              <a:path w="26670" h="3337559">
                <a:moveTo>
                  <a:pt x="26670" y="665479"/>
                </a:moveTo>
                <a:lnTo>
                  <a:pt x="0" y="665479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665479"/>
                </a:lnTo>
                <a:close/>
              </a:path>
              <a:path w="26670" h="3337559">
                <a:moveTo>
                  <a:pt x="2667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6670" y="741679"/>
                </a:lnTo>
                <a:lnTo>
                  <a:pt x="26670" y="735330"/>
                </a:lnTo>
                <a:close/>
              </a:path>
              <a:path w="26670" h="3337559">
                <a:moveTo>
                  <a:pt x="26670" y="741679"/>
                </a:moveTo>
                <a:lnTo>
                  <a:pt x="0" y="741679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79"/>
                </a:lnTo>
                <a:close/>
              </a:path>
              <a:path w="26670" h="3337559">
                <a:moveTo>
                  <a:pt x="26670" y="749299"/>
                </a:moveTo>
                <a:lnTo>
                  <a:pt x="0" y="7492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49299"/>
                </a:lnTo>
                <a:close/>
              </a:path>
              <a:path w="26670" h="3337559">
                <a:moveTo>
                  <a:pt x="26670" y="760730"/>
                </a:moveTo>
                <a:lnTo>
                  <a:pt x="0" y="76073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60730"/>
                </a:lnTo>
                <a:close/>
              </a:path>
              <a:path w="26670" h="3337559">
                <a:moveTo>
                  <a:pt x="26670" y="787399"/>
                </a:moveTo>
                <a:lnTo>
                  <a:pt x="0" y="787399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787399"/>
                </a:lnTo>
                <a:close/>
              </a:path>
              <a:path w="26670" h="3337559">
                <a:moveTo>
                  <a:pt x="26670" y="863600"/>
                </a:moveTo>
                <a:lnTo>
                  <a:pt x="0" y="863600"/>
                </a:lnTo>
                <a:lnTo>
                  <a:pt x="0" y="1009649"/>
                </a:lnTo>
                <a:lnTo>
                  <a:pt x="26670" y="1009649"/>
                </a:lnTo>
                <a:lnTo>
                  <a:pt x="26670" y="863600"/>
                </a:lnTo>
                <a:close/>
              </a:path>
              <a:path w="26670" h="3337559">
                <a:moveTo>
                  <a:pt x="26670" y="1009650"/>
                </a:moveTo>
                <a:lnTo>
                  <a:pt x="0" y="1009650"/>
                </a:lnTo>
                <a:lnTo>
                  <a:pt x="0" y="1033779"/>
                </a:lnTo>
                <a:lnTo>
                  <a:pt x="26670" y="1033779"/>
                </a:lnTo>
                <a:lnTo>
                  <a:pt x="26670" y="1009650"/>
                </a:lnTo>
                <a:close/>
              </a:path>
              <a:path w="26670" h="3337559">
                <a:moveTo>
                  <a:pt x="26670" y="1033780"/>
                </a:moveTo>
                <a:lnTo>
                  <a:pt x="0" y="1033780"/>
                </a:lnTo>
                <a:lnTo>
                  <a:pt x="0" y="1085849"/>
                </a:lnTo>
                <a:lnTo>
                  <a:pt x="26670" y="1085849"/>
                </a:lnTo>
                <a:lnTo>
                  <a:pt x="26670" y="1033780"/>
                </a:lnTo>
                <a:close/>
              </a:path>
              <a:path w="26670" h="3337559">
                <a:moveTo>
                  <a:pt x="26670" y="1085849"/>
                </a:moveTo>
                <a:lnTo>
                  <a:pt x="0" y="1085849"/>
                </a:lnTo>
                <a:lnTo>
                  <a:pt x="0" y="1103629"/>
                </a:lnTo>
                <a:lnTo>
                  <a:pt x="26670" y="1103629"/>
                </a:lnTo>
                <a:lnTo>
                  <a:pt x="26670" y="1085849"/>
                </a:lnTo>
                <a:close/>
              </a:path>
              <a:path w="26670" h="3337559">
                <a:moveTo>
                  <a:pt x="26670" y="1103630"/>
                </a:moveTo>
                <a:lnTo>
                  <a:pt x="0" y="1103630"/>
                </a:lnTo>
                <a:lnTo>
                  <a:pt x="0" y="1116329"/>
                </a:lnTo>
                <a:lnTo>
                  <a:pt x="26670" y="1116329"/>
                </a:lnTo>
                <a:lnTo>
                  <a:pt x="26670" y="1103630"/>
                </a:lnTo>
                <a:close/>
              </a:path>
              <a:path w="26670" h="3337559">
                <a:moveTo>
                  <a:pt x="26670" y="1116330"/>
                </a:moveTo>
                <a:lnTo>
                  <a:pt x="0" y="1116330"/>
                </a:lnTo>
                <a:lnTo>
                  <a:pt x="0" y="1142999"/>
                </a:lnTo>
                <a:lnTo>
                  <a:pt x="26670" y="1142999"/>
                </a:lnTo>
                <a:lnTo>
                  <a:pt x="26670" y="1116330"/>
                </a:lnTo>
                <a:close/>
              </a:path>
              <a:path w="26670" h="3337559">
                <a:moveTo>
                  <a:pt x="26670" y="1143000"/>
                </a:moveTo>
                <a:lnTo>
                  <a:pt x="0" y="1143000"/>
                </a:lnTo>
                <a:lnTo>
                  <a:pt x="0" y="1173479"/>
                </a:lnTo>
                <a:lnTo>
                  <a:pt x="26670" y="1173479"/>
                </a:lnTo>
                <a:lnTo>
                  <a:pt x="26670" y="1143000"/>
                </a:lnTo>
                <a:close/>
              </a:path>
              <a:path w="26670" h="3337559">
                <a:moveTo>
                  <a:pt x="26670" y="1173479"/>
                </a:moveTo>
                <a:lnTo>
                  <a:pt x="0" y="1173479"/>
                </a:lnTo>
                <a:lnTo>
                  <a:pt x="0" y="1179829"/>
                </a:lnTo>
                <a:lnTo>
                  <a:pt x="26670" y="1179829"/>
                </a:lnTo>
                <a:lnTo>
                  <a:pt x="26670" y="1173479"/>
                </a:lnTo>
                <a:close/>
              </a:path>
              <a:path w="26670" h="3337559">
                <a:moveTo>
                  <a:pt x="26670" y="1179829"/>
                </a:moveTo>
                <a:lnTo>
                  <a:pt x="0" y="1179829"/>
                </a:lnTo>
                <a:lnTo>
                  <a:pt x="0" y="1186179"/>
                </a:lnTo>
                <a:lnTo>
                  <a:pt x="26670" y="1186179"/>
                </a:lnTo>
                <a:lnTo>
                  <a:pt x="26670" y="1179829"/>
                </a:lnTo>
                <a:close/>
              </a:path>
              <a:path w="26670" h="3337559">
                <a:moveTo>
                  <a:pt x="26670" y="1186179"/>
                </a:moveTo>
                <a:lnTo>
                  <a:pt x="0" y="1186179"/>
                </a:lnTo>
                <a:lnTo>
                  <a:pt x="0" y="1219199"/>
                </a:lnTo>
                <a:lnTo>
                  <a:pt x="26670" y="1219199"/>
                </a:lnTo>
                <a:lnTo>
                  <a:pt x="26670" y="1186179"/>
                </a:lnTo>
                <a:close/>
              </a:path>
              <a:path w="26670" h="3337559">
                <a:moveTo>
                  <a:pt x="26670" y="1219199"/>
                </a:moveTo>
                <a:lnTo>
                  <a:pt x="0" y="1219199"/>
                </a:lnTo>
                <a:lnTo>
                  <a:pt x="0" y="1243329"/>
                </a:lnTo>
                <a:lnTo>
                  <a:pt x="26670" y="1243329"/>
                </a:lnTo>
                <a:lnTo>
                  <a:pt x="26670" y="1219199"/>
                </a:lnTo>
                <a:close/>
              </a:path>
              <a:path w="26670" h="3337559">
                <a:moveTo>
                  <a:pt x="26670" y="1243330"/>
                </a:moveTo>
                <a:lnTo>
                  <a:pt x="0" y="1243330"/>
                </a:lnTo>
                <a:lnTo>
                  <a:pt x="0" y="1295399"/>
                </a:lnTo>
                <a:lnTo>
                  <a:pt x="26670" y="1295399"/>
                </a:lnTo>
                <a:lnTo>
                  <a:pt x="26670" y="1243330"/>
                </a:lnTo>
                <a:close/>
              </a:path>
              <a:path w="26670" h="3337559">
                <a:moveTo>
                  <a:pt x="26670" y="1295400"/>
                </a:moveTo>
                <a:lnTo>
                  <a:pt x="0" y="1295400"/>
                </a:lnTo>
                <a:lnTo>
                  <a:pt x="0" y="1313179"/>
                </a:lnTo>
                <a:lnTo>
                  <a:pt x="26670" y="1313179"/>
                </a:lnTo>
                <a:lnTo>
                  <a:pt x="26670" y="1295400"/>
                </a:lnTo>
                <a:close/>
              </a:path>
              <a:path w="26670" h="3337559">
                <a:moveTo>
                  <a:pt x="26670" y="1616709"/>
                </a:moveTo>
                <a:lnTo>
                  <a:pt x="0" y="1616709"/>
                </a:lnTo>
                <a:lnTo>
                  <a:pt x="0" y="1884679"/>
                </a:lnTo>
                <a:lnTo>
                  <a:pt x="26670" y="1884679"/>
                </a:lnTo>
                <a:lnTo>
                  <a:pt x="26670" y="1616709"/>
                </a:lnTo>
                <a:close/>
              </a:path>
              <a:path w="26670" h="3337559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3337559">
                <a:moveTo>
                  <a:pt x="26670" y="1597659"/>
                </a:moveTo>
                <a:lnTo>
                  <a:pt x="0" y="1597659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59"/>
                </a:lnTo>
                <a:close/>
              </a:path>
              <a:path w="26670" h="3337559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3337559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3337559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3337559">
                <a:moveTo>
                  <a:pt x="26670" y="1559560"/>
                </a:moveTo>
                <a:lnTo>
                  <a:pt x="0" y="1559560"/>
                </a:lnTo>
                <a:lnTo>
                  <a:pt x="0" y="1569719"/>
                </a:lnTo>
                <a:lnTo>
                  <a:pt x="26670" y="1569719"/>
                </a:lnTo>
                <a:lnTo>
                  <a:pt x="26670" y="1559560"/>
                </a:lnTo>
                <a:close/>
              </a:path>
              <a:path w="26670" h="3337559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3337559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3337559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3337559">
                <a:moveTo>
                  <a:pt x="26670" y="1521459"/>
                </a:moveTo>
                <a:lnTo>
                  <a:pt x="0" y="152145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21459"/>
                </a:lnTo>
                <a:close/>
              </a:path>
              <a:path w="26670" h="3337559">
                <a:moveTo>
                  <a:pt x="26670" y="1513839"/>
                </a:moveTo>
                <a:lnTo>
                  <a:pt x="0" y="1513839"/>
                </a:lnTo>
                <a:lnTo>
                  <a:pt x="0" y="1520189"/>
                </a:lnTo>
                <a:lnTo>
                  <a:pt x="26670" y="1520189"/>
                </a:lnTo>
                <a:lnTo>
                  <a:pt x="26670" y="1513839"/>
                </a:lnTo>
                <a:close/>
              </a:path>
              <a:path w="26670" h="3337559">
                <a:moveTo>
                  <a:pt x="26670" y="1502409"/>
                </a:moveTo>
                <a:lnTo>
                  <a:pt x="0" y="1502409"/>
                </a:lnTo>
                <a:lnTo>
                  <a:pt x="0" y="1512569"/>
                </a:lnTo>
                <a:lnTo>
                  <a:pt x="26670" y="1512569"/>
                </a:lnTo>
                <a:lnTo>
                  <a:pt x="26670" y="1502409"/>
                </a:lnTo>
                <a:close/>
              </a:path>
              <a:path w="26670" h="3337559">
                <a:moveTo>
                  <a:pt x="26670" y="1494789"/>
                </a:moveTo>
                <a:lnTo>
                  <a:pt x="0" y="1494789"/>
                </a:lnTo>
                <a:lnTo>
                  <a:pt x="0" y="1501139"/>
                </a:lnTo>
                <a:lnTo>
                  <a:pt x="26670" y="1501139"/>
                </a:lnTo>
                <a:lnTo>
                  <a:pt x="26670" y="1494789"/>
                </a:lnTo>
                <a:close/>
              </a:path>
              <a:path w="26670" h="3337559">
                <a:moveTo>
                  <a:pt x="26670" y="1483359"/>
                </a:moveTo>
                <a:lnTo>
                  <a:pt x="0" y="1483359"/>
                </a:lnTo>
                <a:lnTo>
                  <a:pt x="0" y="1493519"/>
                </a:lnTo>
                <a:lnTo>
                  <a:pt x="26670" y="1493519"/>
                </a:lnTo>
                <a:lnTo>
                  <a:pt x="26670" y="1483359"/>
                </a:lnTo>
                <a:close/>
              </a:path>
              <a:path w="26670" h="3337559">
                <a:moveTo>
                  <a:pt x="26670" y="1475739"/>
                </a:moveTo>
                <a:lnTo>
                  <a:pt x="0" y="1475739"/>
                </a:lnTo>
                <a:lnTo>
                  <a:pt x="0" y="1482089"/>
                </a:lnTo>
                <a:lnTo>
                  <a:pt x="26670" y="1482089"/>
                </a:lnTo>
                <a:lnTo>
                  <a:pt x="26670" y="1475739"/>
                </a:lnTo>
                <a:close/>
              </a:path>
              <a:path w="26670" h="3337559">
                <a:moveTo>
                  <a:pt x="26670" y="1464310"/>
                </a:moveTo>
                <a:lnTo>
                  <a:pt x="0" y="1464310"/>
                </a:lnTo>
                <a:lnTo>
                  <a:pt x="0" y="1474469"/>
                </a:lnTo>
                <a:lnTo>
                  <a:pt x="26670" y="1474469"/>
                </a:lnTo>
                <a:lnTo>
                  <a:pt x="26670" y="1464310"/>
                </a:lnTo>
                <a:close/>
              </a:path>
              <a:path w="26670" h="3337559">
                <a:moveTo>
                  <a:pt x="26670" y="1456689"/>
                </a:moveTo>
                <a:lnTo>
                  <a:pt x="0" y="1456689"/>
                </a:lnTo>
                <a:lnTo>
                  <a:pt x="0" y="1463039"/>
                </a:lnTo>
                <a:lnTo>
                  <a:pt x="26670" y="1463039"/>
                </a:lnTo>
                <a:lnTo>
                  <a:pt x="26670" y="1456689"/>
                </a:lnTo>
                <a:close/>
              </a:path>
              <a:path w="26670" h="3337559">
                <a:moveTo>
                  <a:pt x="26670" y="1445259"/>
                </a:moveTo>
                <a:lnTo>
                  <a:pt x="0" y="1445259"/>
                </a:lnTo>
                <a:lnTo>
                  <a:pt x="0" y="1455419"/>
                </a:lnTo>
                <a:lnTo>
                  <a:pt x="26670" y="1455419"/>
                </a:lnTo>
                <a:lnTo>
                  <a:pt x="26670" y="1445259"/>
                </a:lnTo>
                <a:close/>
              </a:path>
              <a:path w="26670" h="3337559">
                <a:moveTo>
                  <a:pt x="26670" y="1437639"/>
                </a:moveTo>
                <a:lnTo>
                  <a:pt x="0" y="1437639"/>
                </a:lnTo>
                <a:lnTo>
                  <a:pt x="0" y="1443989"/>
                </a:lnTo>
                <a:lnTo>
                  <a:pt x="26670" y="1443989"/>
                </a:lnTo>
                <a:lnTo>
                  <a:pt x="26670" y="1437639"/>
                </a:lnTo>
                <a:close/>
              </a:path>
              <a:path w="26670" h="3337559">
                <a:moveTo>
                  <a:pt x="26670" y="1426209"/>
                </a:moveTo>
                <a:lnTo>
                  <a:pt x="0" y="1426209"/>
                </a:lnTo>
                <a:lnTo>
                  <a:pt x="0" y="1436369"/>
                </a:lnTo>
                <a:lnTo>
                  <a:pt x="26670" y="1436369"/>
                </a:lnTo>
                <a:lnTo>
                  <a:pt x="26670" y="1426209"/>
                </a:lnTo>
                <a:close/>
              </a:path>
              <a:path w="26670" h="3337559">
                <a:moveTo>
                  <a:pt x="26670" y="1412239"/>
                </a:moveTo>
                <a:lnTo>
                  <a:pt x="0" y="1412239"/>
                </a:lnTo>
                <a:lnTo>
                  <a:pt x="0" y="1424939"/>
                </a:lnTo>
                <a:lnTo>
                  <a:pt x="26670" y="1424939"/>
                </a:lnTo>
                <a:lnTo>
                  <a:pt x="26670" y="1412239"/>
                </a:lnTo>
                <a:close/>
              </a:path>
              <a:path w="26670" h="3337559">
                <a:moveTo>
                  <a:pt x="26670" y="1400809"/>
                </a:moveTo>
                <a:lnTo>
                  <a:pt x="0" y="1400809"/>
                </a:lnTo>
                <a:lnTo>
                  <a:pt x="0" y="1410969"/>
                </a:lnTo>
                <a:lnTo>
                  <a:pt x="26670" y="1410969"/>
                </a:lnTo>
                <a:lnTo>
                  <a:pt x="26670" y="1400809"/>
                </a:lnTo>
                <a:close/>
              </a:path>
              <a:path w="26670" h="3337559">
                <a:moveTo>
                  <a:pt x="26670" y="1393189"/>
                </a:moveTo>
                <a:lnTo>
                  <a:pt x="0" y="1393189"/>
                </a:lnTo>
                <a:lnTo>
                  <a:pt x="0" y="1399539"/>
                </a:lnTo>
                <a:lnTo>
                  <a:pt x="26670" y="1399539"/>
                </a:lnTo>
                <a:lnTo>
                  <a:pt x="26670" y="1393189"/>
                </a:lnTo>
                <a:close/>
              </a:path>
              <a:path w="26670" h="3337559">
                <a:moveTo>
                  <a:pt x="26670" y="1381760"/>
                </a:moveTo>
                <a:lnTo>
                  <a:pt x="0" y="1381760"/>
                </a:lnTo>
                <a:lnTo>
                  <a:pt x="0" y="1391919"/>
                </a:lnTo>
                <a:lnTo>
                  <a:pt x="26670" y="1391919"/>
                </a:lnTo>
                <a:lnTo>
                  <a:pt x="26670" y="1381760"/>
                </a:lnTo>
                <a:close/>
              </a:path>
              <a:path w="26670" h="3337559">
                <a:moveTo>
                  <a:pt x="26670" y="1374139"/>
                </a:moveTo>
                <a:lnTo>
                  <a:pt x="0" y="1374139"/>
                </a:lnTo>
                <a:lnTo>
                  <a:pt x="0" y="1380489"/>
                </a:lnTo>
                <a:lnTo>
                  <a:pt x="26670" y="1380489"/>
                </a:lnTo>
                <a:lnTo>
                  <a:pt x="26670" y="1374139"/>
                </a:lnTo>
                <a:close/>
              </a:path>
              <a:path w="26670" h="3337559">
                <a:moveTo>
                  <a:pt x="26670" y="1362709"/>
                </a:moveTo>
                <a:lnTo>
                  <a:pt x="0" y="1362709"/>
                </a:lnTo>
                <a:lnTo>
                  <a:pt x="0" y="1372870"/>
                </a:lnTo>
                <a:lnTo>
                  <a:pt x="26670" y="1372870"/>
                </a:lnTo>
                <a:lnTo>
                  <a:pt x="26670" y="1362709"/>
                </a:lnTo>
                <a:close/>
              </a:path>
              <a:path w="26670" h="3337559">
                <a:moveTo>
                  <a:pt x="26670" y="1355089"/>
                </a:moveTo>
                <a:lnTo>
                  <a:pt x="0" y="1355089"/>
                </a:lnTo>
                <a:lnTo>
                  <a:pt x="0" y="1361439"/>
                </a:lnTo>
                <a:lnTo>
                  <a:pt x="26670" y="1361439"/>
                </a:lnTo>
                <a:lnTo>
                  <a:pt x="26670" y="1355089"/>
                </a:lnTo>
                <a:close/>
              </a:path>
              <a:path w="26670" h="3337559">
                <a:moveTo>
                  <a:pt x="26670" y="1343659"/>
                </a:moveTo>
                <a:lnTo>
                  <a:pt x="0" y="1343659"/>
                </a:lnTo>
                <a:lnTo>
                  <a:pt x="0" y="1353820"/>
                </a:lnTo>
                <a:lnTo>
                  <a:pt x="26670" y="1353820"/>
                </a:lnTo>
                <a:lnTo>
                  <a:pt x="26670" y="1343659"/>
                </a:lnTo>
                <a:close/>
              </a:path>
              <a:path w="26670" h="3337559">
                <a:moveTo>
                  <a:pt x="26670" y="1336039"/>
                </a:moveTo>
                <a:lnTo>
                  <a:pt x="0" y="1336039"/>
                </a:lnTo>
                <a:lnTo>
                  <a:pt x="0" y="1342389"/>
                </a:lnTo>
                <a:lnTo>
                  <a:pt x="26670" y="1342389"/>
                </a:lnTo>
                <a:lnTo>
                  <a:pt x="26670" y="1336039"/>
                </a:lnTo>
                <a:close/>
              </a:path>
              <a:path w="26670" h="3337559">
                <a:moveTo>
                  <a:pt x="26670" y="1324609"/>
                </a:moveTo>
                <a:lnTo>
                  <a:pt x="0" y="1324609"/>
                </a:lnTo>
                <a:lnTo>
                  <a:pt x="0" y="1334769"/>
                </a:lnTo>
                <a:lnTo>
                  <a:pt x="26670" y="1334769"/>
                </a:lnTo>
                <a:lnTo>
                  <a:pt x="26670" y="1324609"/>
                </a:lnTo>
                <a:close/>
              </a:path>
              <a:path w="26670" h="3337559">
                <a:moveTo>
                  <a:pt x="26670" y="1316989"/>
                </a:moveTo>
                <a:lnTo>
                  <a:pt x="0" y="1316989"/>
                </a:lnTo>
                <a:lnTo>
                  <a:pt x="0" y="1323339"/>
                </a:lnTo>
                <a:lnTo>
                  <a:pt x="26670" y="1323339"/>
                </a:lnTo>
                <a:lnTo>
                  <a:pt x="26670" y="1316989"/>
                </a:lnTo>
                <a:close/>
              </a:path>
              <a:path w="26670" h="3337559">
                <a:moveTo>
                  <a:pt x="26670" y="1314449"/>
                </a:moveTo>
                <a:lnTo>
                  <a:pt x="0" y="1314449"/>
                </a:lnTo>
                <a:lnTo>
                  <a:pt x="0" y="1315719"/>
                </a:lnTo>
                <a:lnTo>
                  <a:pt x="26670" y="1315719"/>
                </a:lnTo>
                <a:lnTo>
                  <a:pt x="26670" y="1314449"/>
                </a:lnTo>
                <a:close/>
              </a:path>
              <a:path w="26670" h="3337559">
                <a:moveTo>
                  <a:pt x="26670" y="1884679"/>
                </a:moveTo>
                <a:lnTo>
                  <a:pt x="0" y="1884679"/>
                </a:lnTo>
                <a:lnTo>
                  <a:pt x="0" y="1973579"/>
                </a:lnTo>
                <a:lnTo>
                  <a:pt x="26670" y="1973579"/>
                </a:lnTo>
                <a:lnTo>
                  <a:pt x="26670" y="1884679"/>
                </a:lnTo>
                <a:close/>
              </a:path>
              <a:path w="26670" h="3337559">
                <a:moveTo>
                  <a:pt x="26670" y="2486659"/>
                </a:moveTo>
                <a:lnTo>
                  <a:pt x="0" y="2486659"/>
                </a:lnTo>
                <a:lnTo>
                  <a:pt x="0" y="2494279"/>
                </a:lnTo>
                <a:lnTo>
                  <a:pt x="26670" y="2494279"/>
                </a:lnTo>
                <a:lnTo>
                  <a:pt x="26670" y="2486659"/>
                </a:lnTo>
                <a:close/>
              </a:path>
              <a:path w="26670" h="3337559">
                <a:moveTo>
                  <a:pt x="26670" y="2058669"/>
                </a:moveTo>
                <a:lnTo>
                  <a:pt x="0" y="2058669"/>
                </a:lnTo>
                <a:lnTo>
                  <a:pt x="0" y="2485389"/>
                </a:lnTo>
                <a:lnTo>
                  <a:pt x="26670" y="2485389"/>
                </a:lnTo>
                <a:lnTo>
                  <a:pt x="26670" y="2058669"/>
                </a:lnTo>
                <a:close/>
              </a:path>
              <a:path w="26670" h="3337559">
                <a:moveTo>
                  <a:pt x="26670" y="2039619"/>
                </a:moveTo>
                <a:lnTo>
                  <a:pt x="0" y="2039619"/>
                </a:lnTo>
                <a:lnTo>
                  <a:pt x="0" y="2057399"/>
                </a:lnTo>
                <a:lnTo>
                  <a:pt x="26670" y="2057399"/>
                </a:lnTo>
                <a:lnTo>
                  <a:pt x="26670" y="2039619"/>
                </a:lnTo>
                <a:close/>
              </a:path>
              <a:path w="26670" h="3337559">
                <a:moveTo>
                  <a:pt x="26670" y="2020569"/>
                </a:moveTo>
                <a:lnTo>
                  <a:pt x="0" y="2020569"/>
                </a:lnTo>
                <a:lnTo>
                  <a:pt x="0" y="2038349"/>
                </a:lnTo>
                <a:lnTo>
                  <a:pt x="26670" y="2038349"/>
                </a:lnTo>
                <a:lnTo>
                  <a:pt x="26670" y="2020569"/>
                </a:lnTo>
                <a:close/>
              </a:path>
              <a:path w="26670" h="3337559">
                <a:moveTo>
                  <a:pt x="26670" y="1997709"/>
                </a:moveTo>
                <a:lnTo>
                  <a:pt x="0" y="1997709"/>
                </a:lnTo>
                <a:lnTo>
                  <a:pt x="0" y="2019299"/>
                </a:lnTo>
                <a:lnTo>
                  <a:pt x="26670" y="2019299"/>
                </a:lnTo>
                <a:lnTo>
                  <a:pt x="26670" y="1997709"/>
                </a:lnTo>
                <a:close/>
              </a:path>
              <a:path w="26670" h="3337559">
                <a:moveTo>
                  <a:pt x="26670" y="1978659"/>
                </a:moveTo>
                <a:lnTo>
                  <a:pt x="0" y="1978659"/>
                </a:lnTo>
                <a:lnTo>
                  <a:pt x="0" y="1996439"/>
                </a:lnTo>
                <a:lnTo>
                  <a:pt x="26670" y="1996439"/>
                </a:lnTo>
                <a:lnTo>
                  <a:pt x="26670" y="1978659"/>
                </a:lnTo>
                <a:close/>
              </a:path>
              <a:path w="26670" h="3337559">
                <a:moveTo>
                  <a:pt x="26670" y="1974849"/>
                </a:moveTo>
                <a:lnTo>
                  <a:pt x="0" y="1974849"/>
                </a:lnTo>
                <a:lnTo>
                  <a:pt x="0" y="1977389"/>
                </a:lnTo>
                <a:lnTo>
                  <a:pt x="26670" y="1977389"/>
                </a:lnTo>
                <a:lnTo>
                  <a:pt x="26670" y="1974849"/>
                </a:lnTo>
                <a:close/>
              </a:path>
              <a:path w="26670" h="3337559">
                <a:moveTo>
                  <a:pt x="26670" y="2494279"/>
                </a:moveTo>
                <a:lnTo>
                  <a:pt x="0" y="2494279"/>
                </a:lnTo>
                <a:lnTo>
                  <a:pt x="0" y="2669539"/>
                </a:lnTo>
                <a:lnTo>
                  <a:pt x="26670" y="2669539"/>
                </a:lnTo>
                <a:lnTo>
                  <a:pt x="26670" y="2494279"/>
                </a:lnTo>
                <a:close/>
              </a:path>
              <a:path w="26670" h="3337559">
                <a:moveTo>
                  <a:pt x="26670" y="2669540"/>
                </a:moveTo>
                <a:lnTo>
                  <a:pt x="0" y="2669540"/>
                </a:lnTo>
                <a:lnTo>
                  <a:pt x="0" y="3337559"/>
                </a:lnTo>
                <a:lnTo>
                  <a:pt x="26670" y="3337559"/>
                </a:lnTo>
                <a:lnTo>
                  <a:pt x="26670" y="2669540"/>
                </a:lnTo>
                <a:close/>
              </a:path>
            </a:pathLst>
          </a:custGeom>
          <a:solidFill>
            <a:srgbClr val="2E5DE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8507730" y="3495040"/>
            <a:ext cx="27940" cy="3350260"/>
          </a:xfrm>
          <a:custGeom>
            <a:avLst/>
            <a:gdLst/>
            <a:ahLst/>
            <a:cxnLst/>
            <a:rect l="l" t="t" r="r" b="b"/>
            <a:pathLst>
              <a:path w="27940" h="3350259">
                <a:moveTo>
                  <a:pt x="15240" y="0"/>
                </a:moveTo>
                <a:lnTo>
                  <a:pt x="0" y="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  <a:path w="27940" h="3350259">
                <a:moveTo>
                  <a:pt x="27940" y="114300"/>
                </a:moveTo>
                <a:lnTo>
                  <a:pt x="0" y="11430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114300"/>
                </a:lnTo>
                <a:close/>
              </a:path>
              <a:path w="27940" h="3350259">
                <a:moveTo>
                  <a:pt x="27940" y="127000"/>
                </a:moveTo>
                <a:lnTo>
                  <a:pt x="0" y="127000"/>
                </a:lnTo>
                <a:lnTo>
                  <a:pt x="0" y="146050"/>
                </a:lnTo>
                <a:lnTo>
                  <a:pt x="27940" y="146050"/>
                </a:lnTo>
                <a:lnTo>
                  <a:pt x="27940" y="127000"/>
                </a:lnTo>
                <a:close/>
              </a:path>
              <a:path w="27940" h="3350259">
                <a:moveTo>
                  <a:pt x="27940" y="146050"/>
                </a:moveTo>
                <a:lnTo>
                  <a:pt x="0" y="146050"/>
                </a:lnTo>
                <a:lnTo>
                  <a:pt x="0" y="158750"/>
                </a:lnTo>
                <a:lnTo>
                  <a:pt x="27940" y="158750"/>
                </a:lnTo>
                <a:lnTo>
                  <a:pt x="27940" y="146050"/>
                </a:lnTo>
                <a:close/>
              </a:path>
              <a:path w="27940" h="3350259">
                <a:moveTo>
                  <a:pt x="2794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7940" y="171450"/>
                </a:lnTo>
                <a:lnTo>
                  <a:pt x="27940" y="158750"/>
                </a:lnTo>
                <a:close/>
              </a:path>
              <a:path w="27940" h="3350259">
                <a:moveTo>
                  <a:pt x="27940" y="171450"/>
                </a:moveTo>
                <a:lnTo>
                  <a:pt x="0" y="171450"/>
                </a:lnTo>
                <a:lnTo>
                  <a:pt x="0" y="203200"/>
                </a:lnTo>
                <a:lnTo>
                  <a:pt x="27940" y="203200"/>
                </a:lnTo>
                <a:lnTo>
                  <a:pt x="27940" y="171450"/>
                </a:lnTo>
                <a:close/>
              </a:path>
              <a:path w="27940" h="3350259">
                <a:moveTo>
                  <a:pt x="27940" y="203200"/>
                </a:moveTo>
                <a:lnTo>
                  <a:pt x="0" y="20320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203200"/>
                </a:lnTo>
                <a:close/>
              </a:path>
              <a:path w="27940" h="33502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350259">
                <a:moveTo>
                  <a:pt x="27940" y="222250"/>
                </a:moveTo>
                <a:lnTo>
                  <a:pt x="0" y="222250"/>
                </a:lnTo>
                <a:lnTo>
                  <a:pt x="0" y="228599"/>
                </a:lnTo>
                <a:lnTo>
                  <a:pt x="27940" y="228599"/>
                </a:lnTo>
                <a:lnTo>
                  <a:pt x="27940" y="222250"/>
                </a:lnTo>
                <a:close/>
              </a:path>
              <a:path w="27940" h="3350259">
                <a:moveTo>
                  <a:pt x="27940" y="228600"/>
                </a:moveTo>
                <a:lnTo>
                  <a:pt x="0" y="22860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228600"/>
                </a:lnTo>
                <a:close/>
              </a:path>
              <a:path w="27940" h="3350259">
                <a:moveTo>
                  <a:pt x="27940" y="241300"/>
                </a:moveTo>
                <a:lnTo>
                  <a:pt x="0" y="241300"/>
                </a:lnTo>
                <a:lnTo>
                  <a:pt x="0" y="266700"/>
                </a:lnTo>
                <a:lnTo>
                  <a:pt x="27940" y="266700"/>
                </a:lnTo>
                <a:lnTo>
                  <a:pt x="27940" y="241300"/>
                </a:lnTo>
                <a:close/>
              </a:path>
              <a:path w="27940" h="3350259">
                <a:moveTo>
                  <a:pt x="27940" y="266700"/>
                </a:moveTo>
                <a:lnTo>
                  <a:pt x="0" y="26670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266700"/>
                </a:lnTo>
                <a:close/>
              </a:path>
              <a:path w="27940" h="3350259">
                <a:moveTo>
                  <a:pt x="27940" y="336550"/>
                </a:moveTo>
                <a:lnTo>
                  <a:pt x="0" y="33655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36550"/>
                </a:lnTo>
                <a:close/>
              </a:path>
              <a:path w="27940" h="3350259">
                <a:moveTo>
                  <a:pt x="27940" y="374650"/>
                </a:moveTo>
                <a:lnTo>
                  <a:pt x="0" y="374650"/>
                </a:lnTo>
                <a:lnTo>
                  <a:pt x="0" y="379730"/>
                </a:lnTo>
                <a:lnTo>
                  <a:pt x="27940" y="379730"/>
                </a:lnTo>
                <a:lnTo>
                  <a:pt x="27940" y="374650"/>
                </a:lnTo>
                <a:close/>
              </a:path>
              <a:path w="27940" h="3350259">
                <a:moveTo>
                  <a:pt x="27940" y="379730"/>
                </a:moveTo>
                <a:lnTo>
                  <a:pt x="0" y="379730"/>
                </a:lnTo>
                <a:lnTo>
                  <a:pt x="0" y="386080"/>
                </a:lnTo>
                <a:lnTo>
                  <a:pt x="27940" y="386080"/>
                </a:lnTo>
                <a:lnTo>
                  <a:pt x="27940" y="379730"/>
                </a:lnTo>
                <a:close/>
              </a:path>
              <a:path w="27940" h="3350259">
                <a:moveTo>
                  <a:pt x="27940" y="386080"/>
                </a:moveTo>
                <a:lnTo>
                  <a:pt x="0" y="386080"/>
                </a:lnTo>
                <a:lnTo>
                  <a:pt x="0" y="392429"/>
                </a:lnTo>
                <a:lnTo>
                  <a:pt x="27940" y="392429"/>
                </a:lnTo>
                <a:lnTo>
                  <a:pt x="27940" y="386080"/>
                </a:lnTo>
                <a:close/>
              </a:path>
              <a:path w="27940" h="3350259">
                <a:moveTo>
                  <a:pt x="27940" y="392430"/>
                </a:moveTo>
                <a:lnTo>
                  <a:pt x="0" y="39243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392430"/>
                </a:lnTo>
                <a:close/>
              </a:path>
              <a:path w="27940" h="3350259">
                <a:moveTo>
                  <a:pt x="27940" y="419100"/>
                </a:moveTo>
                <a:lnTo>
                  <a:pt x="0" y="41910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19100"/>
                </a:lnTo>
                <a:close/>
              </a:path>
              <a:path w="27940" h="3350259">
                <a:moveTo>
                  <a:pt x="27940" y="436880"/>
                </a:moveTo>
                <a:lnTo>
                  <a:pt x="0" y="43688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6880"/>
                </a:lnTo>
                <a:close/>
              </a:path>
              <a:path w="27940" h="3350259">
                <a:moveTo>
                  <a:pt x="27940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3350259">
                <a:moveTo>
                  <a:pt x="2794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7940" y="463550"/>
                </a:lnTo>
                <a:lnTo>
                  <a:pt x="27940" y="457200"/>
                </a:lnTo>
                <a:close/>
              </a:path>
              <a:path w="27940" h="3350259">
                <a:moveTo>
                  <a:pt x="27940" y="463550"/>
                </a:moveTo>
                <a:lnTo>
                  <a:pt x="0" y="463550"/>
                </a:lnTo>
                <a:lnTo>
                  <a:pt x="0" y="506730"/>
                </a:lnTo>
                <a:lnTo>
                  <a:pt x="27940" y="506730"/>
                </a:lnTo>
                <a:lnTo>
                  <a:pt x="27940" y="463550"/>
                </a:lnTo>
                <a:close/>
              </a:path>
              <a:path w="27940" h="3350259">
                <a:moveTo>
                  <a:pt x="27940" y="506730"/>
                </a:moveTo>
                <a:lnTo>
                  <a:pt x="0" y="50673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6730"/>
                </a:lnTo>
                <a:close/>
              </a:path>
              <a:path w="27940" h="3350259">
                <a:moveTo>
                  <a:pt x="27940" y="514350"/>
                </a:moveTo>
                <a:lnTo>
                  <a:pt x="0" y="51435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514350"/>
                </a:lnTo>
                <a:close/>
              </a:path>
              <a:path w="27940" h="3350259">
                <a:moveTo>
                  <a:pt x="27940" y="520700"/>
                </a:moveTo>
                <a:lnTo>
                  <a:pt x="0" y="52070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20700"/>
                </a:lnTo>
                <a:close/>
              </a:path>
              <a:path w="27940" h="3350259">
                <a:moveTo>
                  <a:pt x="27940" y="557530"/>
                </a:moveTo>
                <a:lnTo>
                  <a:pt x="0" y="557530"/>
                </a:lnTo>
                <a:lnTo>
                  <a:pt x="0" y="563879"/>
                </a:lnTo>
                <a:lnTo>
                  <a:pt x="27940" y="563879"/>
                </a:lnTo>
                <a:lnTo>
                  <a:pt x="27940" y="557530"/>
                </a:lnTo>
                <a:close/>
              </a:path>
              <a:path w="27940" h="3350259">
                <a:moveTo>
                  <a:pt x="27940" y="563880"/>
                </a:moveTo>
                <a:lnTo>
                  <a:pt x="0" y="563880"/>
                </a:lnTo>
                <a:lnTo>
                  <a:pt x="0" y="595630"/>
                </a:lnTo>
                <a:lnTo>
                  <a:pt x="27940" y="595630"/>
                </a:lnTo>
                <a:lnTo>
                  <a:pt x="27940" y="563880"/>
                </a:lnTo>
                <a:close/>
              </a:path>
              <a:path w="27940" h="3350259">
                <a:moveTo>
                  <a:pt x="27940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7940" y="601980"/>
                </a:lnTo>
                <a:lnTo>
                  <a:pt x="27940" y="595630"/>
                </a:lnTo>
                <a:close/>
              </a:path>
              <a:path w="27940" h="3350259">
                <a:moveTo>
                  <a:pt x="2794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601980"/>
                </a:lnTo>
                <a:close/>
              </a:path>
              <a:path w="27940" h="3350259">
                <a:moveTo>
                  <a:pt x="27940" y="609600"/>
                </a:moveTo>
                <a:lnTo>
                  <a:pt x="0" y="60960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09600"/>
                </a:lnTo>
                <a:close/>
              </a:path>
              <a:path w="27940" h="3350259">
                <a:moveTo>
                  <a:pt x="27940" y="647700"/>
                </a:moveTo>
                <a:lnTo>
                  <a:pt x="0" y="64770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7700"/>
                </a:lnTo>
                <a:close/>
              </a:path>
              <a:path w="27940" h="3350259">
                <a:moveTo>
                  <a:pt x="27940" y="652780"/>
                </a:moveTo>
                <a:lnTo>
                  <a:pt x="0" y="652780"/>
                </a:lnTo>
                <a:lnTo>
                  <a:pt x="0" y="678180"/>
                </a:lnTo>
                <a:lnTo>
                  <a:pt x="27940" y="678180"/>
                </a:lnTo>
                <a:lnTo>
                  <a:pt x="27940" y="652780"/>
                </a:lnTo>
                <a:close/>
              </a:path>
              <a:path w="27940" h="3350259">
                <a:moveTo>
                  <a:pt x="27940" y="678180"/>
                </a:moveTo>
                <a:lnTo>
                  <a:pt x="0" y="67818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678180"/>
                </a:lnTo>
                <a:close/>
              </a:path>
              <a:path w="27940" h="335025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3350259">
                <a:moveTo>
                  <a:pt x="27940" y="754380"/>
                </a:moveTo>
                <a:lnTo>
                  <a:pt x="0" y="754380"/>
                </a:lnTo>
                <a:lnTo>
                  <a:pt x="0" y="762000"/>
                </a:lnTo>
                <a:lnTo>
                  <a:pt x="27940" y="762000"/>
                </a:lnTo>
                <a:lnTo>
                  <a:pt x="27940" y="754380"/>
                </a:lnTo>
                <a:close/>
              </a:path>
              <a:path w="27940" h="3350259">
                <a:moveTo>
                  <a:pt x="27940" y="762000"/>
                </a:moveTo>
                <a:lnTo>
                  <a:pt x="0" y="76200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62000"/>
                </a:lnTo>
                <a:close/>
              </a:path>
              <a:path w="27940" h="3350259">
                <a:moveTo>
                  <a:pt x="2794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7940" y="800100"/>
                </a:lnTo>
                <a:lnTo>
                  <a:pt x="27940" y="773430"/>
                </a:lnTo>
                <a:close/>
              </a:path>
              <a:path w="27940" h="3350259">
                <a:moveTo>
                  <a:pt x="27940" y="800100"/>
                </a:moveTo>
                <a:lnTo>
                  <a:pt x="0" y="8001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00100"/>
                </a:lnTo>
                <a:close/>
              </a:path>
              <a:path w="27940" h="3350259">
                <a:moveTo>
                  <a:pt x="27940" y="876300"/>
                </a:moveTo>
                <a:lnTo>
                  <a:pt x="0" y="876300"/>
                </a:lnTo>
                <a:lnTo>
                  <a:pt x="0" y="1022350"/>
                </a:lnTo>
                <a:lnTo>
                  <a:pt x="27940" y="1022350"/>
                </a:lnTo>
                <a:lnTo>
                  <a:pt x="27940" y="876300"/>
                </a:lnTo>
                <a:close/>
              </a:path>
              <a:path w="27940" h="3350259">
                <a:moveTo>
                  <a:pt x="27940" y="1022350"/>
                </a:moveTo>
                <a:lnTo>
                  <a:pt x="0" y="102235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  <a:path w="27940" h="3350259">
                <a:moveTo>
                  <a:pt x="27940" y="1046480"/>
                </a:moveTo>
                <a:lnTo>
                  <a:pt x="0" y="1046480"/>
                </a:lnTo>
                <a:lnTo>
                  <a:pt x="0" y="1098550"/>
                </a:lnTo>
                <a:lnTo>
                  <a:pt x="27940" y="1098550"/>
                </a:lnTo>
                <a:lnTo>
                  <a:pt x="27940" y="1046480"/>
                </a:lnTo>
                <a:close/>
              </a:path>
              <a:path w="27940" h="3350259">
                <a:moveTo>
                  <a:pt x="27940" y="1098550"/>
                </a:moveTo>
                <a:lnTo>
                  <a:pt x="0" y="109855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98550"/>
                </a:lnTo>
                <a:close/>
              </a:path>
              <a:path w="27940" h="3350259">
                <a:moveTo>
                  <a:pt x="27940" y="1116330"/>
                </a:moveTo>
                <a:lnTo>
                  <a:pt x="0" y="1116330"/>
                </a:lnTo>
                <a:lnTo>
                  <a:pt x="0" y="1129030"/>
                </a:lnTo>
                <a:lnTo>
                  <a:pt x="27940" y="1129030"/>
                </a:lnTo>
                <a:lnTo>
                  <a:pt x="27940" y="1116330"/>
                </a:lnTo>
                <a:close/>
              </a:path>
              <a:path w="27940" h="3350259">
                <a:moveTo>
                  <a:pt x="27940" y="1129030"/>
                </a:moveTo>
                <a:lnTo>
                  <a:pt x="0" y="1129030"/>
                </a:lnTo>
                <a:lnTo>
                  <a:pt x="0" y="1155700"/>
                </a:lnTo>
                <a:lnTo>
                  <a:pt x="27940" y="1155700"/>
                </a:lnTo>
                <a:lnTo>
                  <a:pt x="27940" y="1129030"/>
                </a:lnTo>
                <a:close/>
              </a:path>
              <a:path w="27940" h="3350259">
                <a:moveTo>
                  <a:pt x="27940" y="1155700"/>
                </a:moveTo>
                <a:lnTo>
                  <a:pt x="0" y="1155700"/>
                </a:lnTo>
                <a:lnTo>
                  <a:pt x="0" y="1186180"/>
                </a:lnTo>
                <a:lnTo>
                  <a:pt x="27940" y="1186180"/>
                </a:lnTo>
                <a:lnTo>
                  <a:pt x="27940" y="1155700"/>
                </a:lnTo>
                <a:close/>
              </a:path>
              <a:path w="27940" h="3350259">
                <a:moveTo>
                  <a:pt x="27940" y="1186180"/>
                </a:moveTo>
                <a:lnTo>
                  <a:pt x="0" y="1186180"/>
                </a:lnTo>
                <a:lnTo>
                  <a:pt x="0" y="1192530"/>
                </a:lnTo>
                <a:lnTo>
                  <a:pt x="27940" y="1192530"/>
                </a:lnTo>
                <a:lnTo>
                  <a:pt x="27940" y="1186180"/>
                </a:lnTo>
                <a:close/>
              </a:path>
              <a:path w="27940" h="3350259">
                <a:moveTo>
                  <a:pt x="2794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7940" y="1198880"/>
                </a:lnTo>
                <a:lnTo>
                  <a:pt x="27940" y="1192530"/>
                </a:lnTo>
                <a:close/>
              </a:path>
              <a:path w="27940" h="3350259">
                <a:moveTo>
                  <a:pt x="27940" y="1198880"/>
                </a:moveTo>
                <a:lnTo>
                  <a:pt x="0" y="1198880"/>
                </a:lnTo>
                <a:lnTo>
                  <a:pt x="0" y="1231900"/>
                </a:lnTo>
                <a:lnTo>
                  <a:pt x="27940" y="1231900"/>
                </a:lnTo>
                <a:lnTo>
                  <a:pt x="27940" y="1198880"/>
                </a:lnTo>
                <a:close/>
              </a:path>
              <a:path w="27940" h="3350259">
                <a:moveTo>
                  <a:pt x="27940" y="1231900"/>
                </a:moveTo>
                <a:lnTo>
                  <a:pt x="0" y="1231900"/>
                </a:lnTo>
                <a:lnTo>
                  <a:pt x="0" y="1256030"/>
                </a:lnTo>
                <a:lnTo>
                  <a:pt x="27940" y="1256030"/>
                </a:lnTo>
                <a:lnTo>
                  <a:pt x="27940" y="1231900"/>
                </a:lnTo>
                <a:close/>
              </a:path>
              <a:path w="27940" h="3350259">
                <a:moveTo>
                  <a:pt x="27940" y="1256030"/>
                </a:moveTo>
                <a:lnTo>
                  <a:pt x="0" y="1256030"/>
                </a:lnTo>
                <a:lnTo>
                  <a:pt x="0" y="1308100"/>
                </a:lnTo>
                <a:lnTo>
                  <a:pt x="27940" y="1308100"/>
                </a:lnTo>
                <a:lnTo>
                  <a:pt x="27940" y="1256030"/>
                </a:lnTo>
                <a:close/>
              </a:path>
              <a:path w="27940" h="3350259">
                <a:moveTo>
                  <a:pt x="27940" y="1308100"/>
                </a:moveTo>
                <a:lnTo>
                  <a:pt x="0" y="1308100"/>
                </a:lnTo>
                <a:lnTo>
                  <a:pt x="0" y="1325880"/>
                </a:lnTo>
                <a:lnTo>
                  <a:pt x="27940" y="1325880"/>
                </a:lnTo>
                <a:lnTo>
                  <a:pt x="27940" y="1308100"/>
                </a:lnTo>
                <a:close/>
              </a:path>
              <a:path w="27940" h="3350259">
                <a:moveTo>
                  <a:pt x="27940" y="1629410"/>
                </a:moveTo>
                <a:lnTo>
                  <a:pt x="0" y="1629410"/>
                </a:lnTo>
                <a:lnTo>
                  <a:pt x="0" y="1897380"/>
                </a:lnTo>
                <a:lnTo>
                  <a:pt x="27940" y="1897380"/>
                </a:lnTo>
                <a:lnTo>
                  <a:pt x="27940" y="1629410"/>
                </a:lnTo>
                <a:close/>
              </a:path>
              <a:path w="27940" h="3350259">
                <a:moveTo>
                  <a:pt x="27940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7940" y="1628139"/>
                </a:lnTo>
                <a:lnTo>
                  <a:pt x="27940" y="1621789"/>
                </a:lnTo>
                <a:close/>
              </a:path>
              <a:path w="27940" h="3350259">
                <a:moveTo>
                  <a:pt x="2794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7940" y="1620520"/>
                </a:lnTo>
                <a:lnTo>
                  <a:pt x="27940" y="1610360"/>
                </a:lnTo>
                <a:close/>
              </a:path>
              <a:path w="27940" h="3350259">
                <a:moveTo>
                  <a:pt x="27940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7940" y="1609089"/>
                </a:lnTo>
                <a:lnTo>
                  <a:pt x="27940" y="1602739"/>
                </a:lnTo>
                <a:close/>
              </a:path>
              <a:path w="27940" h="3350259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3350259">
                <a:moveTo>
                  <a:pt x="27940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7940" y="1590039"/>
                </a:lnTo>
                <a:lnTo>
                  <a:pt x="27940" y="1583689"/>
                </a:lnTo>
                <a:close/>
              </a:path>
              <a:path w="27940" h="3350259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3350259">
                <a:moveTo>
                  <a:pt x="27940" y="1564639"/>
                </a:moveTo>
                <a:lnTo>
                  <a:pt x="0" y="1564639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39"/>
                </a:lnTo>
                <a:close/>
              </a:path>
              <a:path w="27940" h="3350259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3350259">
                <a:moveTo>
                  <a:pt x="27940" y="1545589"/>
                </a:moveTo>
                <a:lnTo>
                  <a:pt x="0" y="1545589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89"/>
                </a:lnTo>
                <a:close/>
              </a:path>
              <a:path w="27940" h="3350259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3350259">
                <a:moveTo>
                  <a:pt x="27940" y="1526540"/>
                </a:moveTo>
                <a:lnTo>
                  <a:pt x="0" y="1526540"/>
                </a:lnTo>
                <a:lnTo>
                  <a:pt x="0" y="1532889"/>
                </a:lnTo>
                <a:lnTo>
                  <a:pt x="27940" y="1532889"/>
                </a:lnTo>
                <a:lnTo>
                  <a:pt x="27940" y="1526540"/>
                </a:lnTo>
                <a:close/>
              </a:path>
              <a:path w="27940" h="3350259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3350259">
                <a:moveTo>
                  <a:pt x="27940" y="1507490"/>
                </a:moveTo>
                <a:lnTo>
                  <a:pt x="0" y="1507490"/>
                </a:lnTo>
                <a:lnTo>
                  <a:pt x="0" y="1513839"/>
                </a:lnTo>
                <a:lnTo>
                  <a:pt x="27940" y="1513839"/>
                </a:lnTo>
                <a:lnTo>
                  <a:pt x="27940" y="1507490"/>
                </a:lnTo>
                <a:close/>
              </a:path>
              <a:path w="27940" h="3350259">
                <a:moveTo>
                  <a:pt x="27940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496060"/>
                </a:lnTo>
                <a:close/>
              </a:path>
              <a:path w="27940" h="3350259">
                <a:moveTo>
                  <a:pt x="27940" y="1488439"/>
                </a:moveTo>
                <a:lnTo>
                  <a:pt x="0" y="1488439"/>
                </a:lnTo>
                <a:lnTo>
                  <a:pt x="0" y="1494789"/>
                </a:lnTo>
                <a:lnTo>
                  <a:pt x="27940" y="1494789"/>
                </a:lnTo>
                <a:lnTo>
                  <a:pt x="27940" y="1488439"/>
                </a:lnTo>
                <a:close/>
              </a:path>
              <a:path w="27940" h="3350259">
                <a:moveTo>
                  <a:pt x="27940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7940" y="1487170"/>
                </a:lnTo>
                <a:lnTo>
                  <a:pt x="27940" y="1477010"/>
                </a:lnTo>
                <a:close/>
              </a:path>
              <a:path w="27940" h="3350259">
                <a:moveTo>
                  <a:pt x="27940" y="1469389"/>
                </a:moveTo>
                <a:lnTo>
                  <a:pt x="0" y="1469389"/>
                </a:lnTo>
                <a:lnTo>
                  <a:pt x="0" y="1475739"/>
                </a:lnTo>
                <a:lnTo>
                  <a:pt x="27940" y="1475739"/>
                </a:lnTo>
                <a:lnTo>
                  <a:pt x="27940" y="1469389"/>
                </a:lnTo>
                <a:close/>
              </a:path>
              <a:path w="27940" h="3350259">
                <a:moveTo>
                  <a:pt x="27940" y="1457960"/>
                </a:moveTo>
                <a:lnTo>
                  <a:pt x="0" y="1457960"/>
                </a:lnTo>
                <a:lnTo>
                  <a:pt x="0" y="1468120"/>
                </a:lnTo>
                <a:lnTo>
                  <a:pt x="27940" y="1468120"/>
                </a:lnTo>
                <a:lnTo>
                  <a:pt x="27940" y="1457960"/>
                </a:lnTo>
                <a:close/>
              </a:path>
              <a:path w="27940" h="3350259">
                <a:moveTo>
                  <a:pt x="27940" y="1450340"/>
                </a:moveTo>
                <a:lnTo>
                  <a:pt x="0" y="1450340"/>
                </a:lnTo>
                <a:lnTo>
                  <a:pt x="0" y="1456689"/>
                </a:lnTo>
                <a:lnTo>
                  <a:pt x="27940" y="1456689"/>
                </a:lnTo>
                <a:lnTo>
                  <a:pt x="27940" y="1450340"/>
                </a:lnTo>
                <a:close/>
              </a:path>
              <a:path w="27940" h="3350259">
                <a:moveTo>
                  <a:pt x="27940" y="1438910"/>
                </a:moveTo>
                <a:lnTo>
                  <a:pt x="0" y="1438910"/>
                </a:lnTo>
                <a:lnTo>
                  <a:pt x="0" y="1449070"/>
                </a:lnTo>
                <a:lnTo>
                  <a:pt x="27940" y="1449070"/>
                </a:lnTo>
                <a:lnTo>
                  <a:pt x="27940" y="1438910"/>
                </a:lnTo>
                <a:close/>
              </a:path>
              <a:path w="27940" h="3350259">
                <a:moveTo>
                  <a:pt x="27940" y="1424939"/>
                </a:moveTo>
                <a:lnTo>
                  <a:pt x="0" y="1424939"/>
                </a:lnTo>
                <a:lnTo>
                  <a:pt x="0" y="1437639"/>
                </a:lnTo>
                <a:lnTo>
                  <a:pt x="27940" y="1437639"/>
                </a:lnTo>
                <a:lnTo>
                  <a:pt x="27940" y="1424939"/>
                </a:lnTo>
                <a:close/>
              </a:path>
              <a:path w="27940" h="3350259">
                <a:moveTo>
                  <a:pt x="27940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7940" y="1423670"/>
                </a:lnTo>
                <a:lnTo>
                  <a:pt x="27940" y="1413510"/>
                </a:lnTo>
                <a:close/>
              </a:path>
              <a:path w="27940" h="3350259">
                <a:moveTo>
                  <a:pt x="27940" y="1405890"/>
                </a:moveTo>
                <a:lnTo>
                  <a:pt x="0" y="1405890"/>
                </a:lnTo>
                <a:lnTo>
                  <a:pt x="0" y="1412240"/>
                </a:lnTo>
                <a:lnTo>
                  <a:pt x="27940" y="1412240"/>
                </a:lnTo>
                <a:lnTo>
                  <a:pt x="27940" y="1405890"/>
                </a:lnTo>
                <a:close/>
              </a:path>
              <a:path w="27940" h="3350259">
                <a:moveTo>
                  <a:pt x="27940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7940" y="1404620"/>
                </a:lnTo>
                <a:lnTo>
                  <a:pt x="27940" y="1394460"/>
                </a:lnTo>
                <a:close/>
              </a:path>
              <a:path w="27940" h="3350259">
                <a:moveTo>
                  <a:pt x="27940" y="1386840"/>
                </a:moveTo>
                <a:lnTo>
                  <a:pt x="0" y="1386840"/>
                </a:lnTo>
                <a:lnTo>
                  <a:pt x="0" y="1393189"/>
                </a:lnTo>
                <a:lnTo>
                  <a:pt x="27940" y="1393189"/>
                </a:lnTo>
                <a:lnTo>
                  <a:pt x="27940" y="1386840"/>
                </a:lnTo>
                <a:close/>
              </a:path>
              <a:path w="27940" h="3350259">
                <a:moveTo>
                  <a:pt x="27940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7940" y="1385570"/>
                </a:lnTo>
                <a:lnTo>
                  <a:pt x="27940" y="1375410"/>
                </a:lnTo>
                <a:close/>
              </a:path>
              <a:path w="27940" h="3350259">
                <a:moveTo>
                  <a:pt x="27940" y="1367790"/>
                </a:moveTo>
                <a:lnTo>
                  <a:pt x="0" y="1367790"/>
                </a:lnTo>
                <a:lnTo>
                  <a:pt x="0" y="1374139"/>
                </a:lnTo>
                <a:lnTo>
                  <a:pt x="27940" y="1374139"/>
                </a:lnTo>
                <a:lnTo>
                  <a:pt x="27940" y="1367790"/>
                </a:lnTo>
                <a:close/>
              </a:path>
              <a:path w="27940" h="3350259">
                <a:moveTo>
                  <a:pt x="27940" y="1356360"/>
                </a:moveTo>
                <a:lnTo>
                  <a:pt x="0" y="1356360"/>
                </a:lnTo>
                <a:lnTo>
                  <a:pt x="0" y="1366520"/>
                </a:lnTo>
                <a:lnTo>
                  <a:pt x="27940" y="1366520"/>
                </a:lnTo>
                <a:lnTo>
                  <a:pt x="27940" y="1356360"/>
                </a:lnTo>
                <a:close/>
              </a:path>
              <a:path w="27940" h="3350259">
                <a:moveTo>
                  <a:pt x="27940" y="1348739"/>
                </a:moveTo>
                <a:lnTo>
                  <a:pt x="0" y="1348739"/>
                </a:lnTo>
                <a:lnTo>
                  <a:pt x="0" y="1355090"/>
                </a:lnTo>
                <a:lnTo>
                  <a:pt x="27940" y="1355090"/>
                </a:lnTo>
                <a:lnTo>
                  <a:pt x="27940" y="1348739"/>
                </a:lnTo>
                <a:close/>
              </a:path>
              <a:path w="27940" h="3350259">
                <a:moveTo>
                  <a:pt x="27940" y="1337310"/>
                </a:moveTo>
                <a:lnTo>
                  <a:pt x="0" y="1337310"/>
                </a:lnTo>
                <a:lnTo>
                  <a:pt x="0" y="1347470"/>
                </a:lnTo>
                <a:lnTo>
                  <a:pt x="27940" y="1347470"/>
                </a:lnTo>
                <a:lnTo>
                  <a:pt x="27940" y="1337310"/>
                </a:lnTo>
                <a:close/>
              </a:path>
              <a:path w="27940" h="3350259">
                <a:moveTo>
                  <a:pt x="27940" y="1329689"/>
                </a:moveTo>
                <a:lnTo>
                  <a:pt x="0" y="1329689"/>
                </a:lnTo>
                <a:lnTo>
                  <a:pt x="0" y="1336040"/>
                </a:lnTo>
                <a:lnTo>
                  <a:pt x="27940" y="1336040"/>
                </a:lnTo>
                <a:lnTo>
                  <a:pt x="27940" y="1329689"/>
                </a:lnTo>
                <a:close/>
              </a:path>
              <a:path w="27940" h="3350259">
                <a:moveTo>
                  <a:pt x="27940" y="1327150"/>
                </a:moveTo>
                <a:lnTo>
                  <a:pt x="0" y="1327150"/>
                </a:lnTo>
                <a:lnTo>
                  <a:pt x="0" y="1328420"/>
                </a:lnTo>
                <a:lnTo>
                  <a:pt x="27940" y="1328420"/>
                </a:lnTo>
                <a:lnTo>
                  <a:pt x="27940" y="1327150"/>
                </a:lnTo>
                <a:close/>
              </a:path>
              <a:path w="27940" h="3350259">
                <a:moveTo>
                  <a:pt x="27940" y="1897380"/>
                </a:moveTo>
                <a:lnTo>
                  <a:pt x="0" y="1897380"/>
                </a:lnTo>
                <a:lnTo>
                  <a:pt x="0" y="1986280"/>
                </a:lnTo>
                <a:lnTo>
                  <a:pt x="27940" y="1986280"/>
                </a:lnTo>
                <a:lnTo>
                  <a:pt x="27940" y="1897380"/>
                </a:lnTo>
                <a:close/>
              </a:path>
              <a:path w="27940" h="3350259">
                <a:moveTo>
                  <a:pt x="27940" y="2499360"/>
                </a:moveTo>
                <a:lnTo>
                  <a:pt x="0" y="2499360"/>
                </a:lnTo>
                <a:lnTo>
                  <a:pt x="0" y="2506980"/>
                </a:lnTo>
                <a:lnTo>
                  <a:pt x="27940" y="2506980"/>
                </a:lnTo>
                <a:lnTo>
                  <a:pt x="27940" y="2499360"/>
                </a:lnTo>
                <a:close/>
              </a:path>
              <a:path w="27940" h="3350259">
                <a:moveTo>
                  <a:pt x="27940" y="2071370"/>
                </a:moveTo>
                <a:lnTo>
                  <a:pt x="0" y="2071370"/>
                </a:lnTo>
                <a:lnTo>
                  <a:pt x="0" y="2498090"/>
                </a:lnTo>
                <a:lnTo>
                  <a:pt x="27940" y="2498090"/>
                </a:lnTo>
                <a:lnTo>
                  <a:pt x="27940" y="2071370"/>
                </a:lnTo>
                <a:close/>
              </a:path>
              <a:path w="27940" h="3350259">
                <a:moveTo>
                  <a:pt x="27940" y="2052320"/>
                </a:moveTo>
                <a:lnTo>
                  <a:pt x="0" y="2052320"/>
                </a:lnTo>
                <a:lnTo>
                  <a:pt x="0" y="2070100"/>
                </a:lnTo>
                <a:lnTo>
                  <a:pt x="27940" y="2070100"/>
                </a:lnTo>
                <a:lnTo>
                  <a:pt x="27940" y="2052320"/>
                </a:lnTo>
                <a:close/>
              </a:path>
              <a:path w="27940" h="3350259">
                <a:moveTo>
                  <a:pt x="27940" y="2033270"/>
                </a:moveTo>
                <a:lnTo>
                  <a:pt x="0" y="2033270"/>
                </a:lnTo>
                <a:lnTo>
                  <a:pt x="0" y="2051050"/>
                </a:lnTo>
                <a:lnTo>
                  <a:pt x="27940" y="2051050"/>
                </a:lnTo>
                <a:lnTo>
                  <a:pt x="27940" y="2033270"/>
                </a:lnTo>
                <a:close/>
              </a:path>
              <a:path w="27940" h="3350259">
                <a:moveTo>
                  <a:pt x="27940" y="2010410"/>
                </a:moveTo>
                <a:lnTo>
                  <a:pt x="0" y="2010410"/>
                </a:lnTo>
                <a:lnTo>
                  <a:pt x="0" y="2032000"/>
                </a:lnTo>
                <a:lnTo>
                  <a:pt x="27940" y="2032000"/>
                </a:lnTo>
                <a:lnTo>
                  <a:pt x="27940" y="2010410"/>
                </a:lnTo>
                <a:close/>
              </a:path>
              <a:path w="27940" h="3350259">
                <a:moveTo>
                  <a:pt x="27940" y="1991360"/>
                </a:moveTo>
                <a:lnTo>
                  <a:pt x="0" y="1991360"/>
                </a:lnTo>
                <a:lnTo>
                  <a:pt x="0" y="2009139"/>
                </a:lnTo>
                <a:lnTo>
                  <a:pt x="27940" y="2009139"/>
                </a:lnTo>
                <a:lnTo>
                  <a:pt x="27940" y="1991360"/>
                </a:lnTo>
                <a:close/>
              </a:path>
              <a:path w="27940" h="3350259">
                <a:moveTo>
                  <a:pt x="27940" y="1987550"/>
                </a:moveTo>
                <a:lnTo>
                  <a:pt x="0" y="1987550"/>
                </a:lnTo>
                <a:lnTo>
                  <a:pt x="0" y="1990089"/>
                </a:lnTo>
                <a:lnTo>
                  <a:pt x="27940" y="1990089"/>
                </a:lnTo>
                <a:lnTo>
                  <a:pt x="27940" y="1987550"/>
                </a:lnTo>
                <a:close/>
              </a:path>
              <a:path w="27940" h="3350259">
                <a:moveTo>
                  <a:pt x="27940" y="2506980"/>
                </a:moveTo>
                <a:lnTo>
                  <a:pt x="0" y="2506980"/>
                </a:lnTo>
                <a:lnTo>
                  <a:pt x="0" y="2682240"/>
                </a:lnTo>
                <a:lnTo>
                  <a:pt x="27940" y="2682240"/>
                </a:lnTo>
                <a:lnTo>
                  <a:pt x="27940" y="2506980"/>
                </a:lnTo>
                <a:close/>
              </a:path>
              <a:path w="27940" h="3350259">
                <a:moveTo>
                  <a:pt x="27940" y="2682240"/>
                </a:moveTo>
                <a:lnTo>
                  <a:pt x="0" y="2682240"/>
                </a:lnTo>
                <a:lnTo>
                  <a:pt x="0" y="3350260"/>
                </a:lnTo>
                <a:lnTo>
                  <a:pt x="27940" y="3350260"/>
                </a:lnTo>
                <a:lnTo>
                  <a:pt x="27940" y="2682240"/>
                </a:lnTo>
                <a:close/>
              </a:path>
            </a:pathLst>
          </a:custGeom>
          <a:solidFill>
            <a:srgbClr val="2E5DE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8481059" y="3482340"/>
            <a:ext cx="26670" cy="3362960"/>
          </a:xfrm>
          <a:custGeom>
            <a:avLst/>
            <a:gdLst/>
            <a:ahLst/>
            <a:cxnLst/>
            <a:rect l="l" t="t" r="r" b="b"/>
            <a:pathLst>
              <a:path w="26670" h="3362959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3362959">
                <a:moveTo>
                  <a:pt x="26670" y="127000"/>
                </a:moveTo>
                <a:lnTo>
                  <a:pt x="0" y="12700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27000"/>
                </a:lnTo>
                <a:close/>
              </a:path>
              <a:path w="26670" h="3362959">
                <a:moveTo>
                  <a:pt x="26670" y="139700"/>
                </a:moveTo>
                <a:lnTo>
                  <a:pt x="0" y="139700"/>
                </a:lnTo>
                <a:lnTo>
                  <a:pt x="0" y="158750"/>
                </a:lnTo>
                <a:lnTo>
                  <a:pt x="26670" y="158750"/>
                </a:lnTo>
                <a:lnTo>
                  <a:pt x="26670" y="139700"/>
                </a:lnTo>
                <a:close/>
              </a:path>
              <a:path w="26670" h="3362959">
                <a:moveTo>
                  <a:pt x="26670" y="158750"/>
                </a:moveTo>
                <a:lnTo>
                  <a:pt x="0" y="158750"/>
                </a:lnTo>
                <a:lnTo>
                  <a:pt x="0" y="171450"/>
                </a:lnTo>
                <a:lnTo>
                  <a:pt x="26670" y="171450"/>
                </a:lnTo>
                <a:lnTo>
                  <a:pt x="26670" y="158750"/>
                </a:lnTo>
                <a:close/>
              </a:path>
              <a:path w="26670" h="3362959">
                <a:moveTo>
                  <a:pt x="26670" y="171450"/>
                </a:moveTo>
                <a:lnTo>
                  <a:pt x="0" y="171450"/>
                </a:lnTo>
                <a:lnTo>
                  <a:pt x="0" y="184150"/>
                </a:lnTo>
                <a:lnTo>
                  <a:pt x="26670" y="184150"/>
                </a:lnTo>
                <a:lnTo>
                  <a:pt x="26670" y="171450"/>
                </a:lnTo>
                <a:close/>
              </a:path>
              <a:path w="26670" h="3362959">
                <a:moveTo>
                  <a:pt x="26670" y="184150"/>
                </a:moveTo>
                <a:lnTo>
                  <a:pt x="0" y="18415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84150"/>
                </a:lnTo>
                <a:close/>
              </a:path>
              <a:path w="26670" h="3362959">
                <a:moveTo>
                  <a:pt x="26670" y="215900"/>
                </a:moveTo>
                <a:lnTo>
                  <a:pt x="0" y="215900"/>
                </a:lnTo>
                <a:lnTo>
                  <a:pt x="0" y="222250"/>
                </a:lnTo>
                <a:lnTo>
                  <a:pt x="26670" y="222250"/>
                </a:lnTo>
                <a:lnTo>
                  <a:pt x="26670" y="215900"/>
                </a:lnTo>
                <a:close/>
              </a:path>
              <a:path w="26670" h="3362959">
                <a:moveTo>
                  <a:pt x="26670" y="222250"/>
                </a:moveTo>
                <a:lnTo>
                  <a:pt x="0" y="222250"/>
                </a:lnTo>
                <a:lnTo>
                  <a:pt x="0" y="234950"/>
                </a:lnTo>
                <a:lnTo>
                  <a:pt x="26670" y="234950"/>
                </a:lnTo>
                <a:lnTo>
                  <a:pt x="26670" y="222250"/>
                </a:lnTo>
                <a:close/>
              </a:path>
              <a:path w="26670" h="3362959">
                <a:moveTo>
                  <a:pt x="26670" y="234950"/>
                </a:moveTo>
                <a:lnTo>
                  <a:pt x="0" y="234950"/>
                </a:lnTo>
                <a:lnTo>
                  <a:pt x="0" y="241299"/>
                </a:lnTo>
                <a:lnTo>
                  <a:pt x="26670" y="241299"/>
                </a:lnTo>
                <a:lnTo>
                  <a:pt x="26670" y="234950"/>
                </a:lnTo>
                <a:close/>
              </a:path>
              <a:path w="26670" h="3362959">
                <a:moveTo>
                  <a:pt x="26670" y="241300"/>
                </a:moveTo>
                <a:lnTo>
                  <a:pt x="0" y="24130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3362959">
                <a:moveTo>
                  <a:pt x="26670" y="254000"/>
                </a:moveTo>
                <a:lnTo>
                  <a:pt x="0" y="25400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54000"/>
                </a:lnTo>
                <a:close/>
              </a:path>
              <a:path w="26670" h="3362959">
                <a:moveTo>
                  <a:pt x="26670" y="279400"/>
                </a:moveTo>
                <a:lnTo>
                  <a:pt x="0" y="279400"/>
                </a:lnTo>
                <a:lnTo>
                  <a:pt x="0" y="349250"/>
                </a:lnTo>
                <a:lnTo>
                  <a:pt x="26670" y="349250"/>
                </a:lnTo>
                <a:lnTo>
                  <a:pt x="26670" y="279400"/>
                </a:lnTo>
                <a:close/>
              </a:path>
              <a:path w="26670" h="3362959">
                <a:moveTo>
                  <a:pt x="26670" y="349250"/>
                </a:moveTo>
                <a:lnTo>
                  <a:pt x="0" y="3492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49250"/>
                </a:lnTo>
                <a:close/>
              </a:path>
              <a:path w="26670" h="3362959">
                <a:moveTo>
                  <a:pt x="26670" y="387350"/>
                </a:moveTo>
                <a:lnTo>
                  <a:pt x="0" y="387350"/>
                </a:lnTo>
                <a:lnTo>
                  <a:pt x="0" y="392430"/>
                </a:lnTo>
                <a:lnTo>
                  <a:pt x="26670" y="392430"/>
                </a:lnTo>
                <a:lnTo>
                  <a:pt x="26670" y="387350"/>
                </a:lnTo>
                <a:close/>
              </a:path>
              <a:path w="26670" h="3362959">
                <a:moveTo>
                  <a:pt x="26670" y="392430"/>
                </a:moveTo>
                <a:lnTo>
                  <a:pt x="0" y="392430"/>
                </a:lnTo>
                <a:lnTo>
                  <a:pt x="0" y="398780"/>
                </a:lnTo>
                <a:lnTo>
                  <a:pt x="26670" y="398780"/>
                </a:lnTo>
                <a:lnTo>
                  <a:pt x="26670" y="392430"/>
                </a:lnTo>
                <a:close/>
              </a:path>
              <a:path w="26670" h="3362959">
                <a:moveTo>
                  <a:pt x="26670" y="398780"/>
                </a:moveTo>
                <a:lnTo>
                  <a:pt x="0" y="398780"/>
                </a:lnTo>
                <a:lnTo>
                  <a:pt x="0" y="405129"/>
                </a:lnTo>
                <a:lnTo>
                  <a:pt x="26670" y="405129"/>
                </a:lnTo>
                <a:lnTo>
                  <a:pt x="26670" y="398780"/>
                </a:lnTo>
                <a:close/>
              </a:path>
              <a:path w="26670" h="3362959">
                <a:moveTo>
                  <a:pt x="26670" y="405130"/>
                </a:moveTo>
                <a:lnTo>
                  <a:pt x="0" y="40513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5130"/>
                </a:lnTo>
                <a:close/>
              </a:path>
              <a:path w="26670" h="3362959">
                <a:moveTo>
                  <a:pt x="26670" y="431800"/>
                </a:moveTo>
                <a:lnTo>
                  <a:pt x="0" y="431800"/>
                </a:lnTo>
                <a:lnTo>
                  <a:pt x="0" y="449580"/>
                </a:lnTo>
                <a:lnTo>
                  <a:pt x="26670" y="449580"/>
                </a:lnTo>
                <a:lnTo>
                  <a:pt x="26670" y="431800"/>
                </a:lnTo>
                <a:close/>
              </a:path>
              <a:path w="26670" h="3362959">
                <a:moveTo>
                  <a:pt x="26670" y="449580"/>
                </a:moveTo>
                <a:lnTo>
                  <a:pt x="0" y="449580"/>
                </a:lnTo>
                <a:lnTo>
                  <a:pt x="0" y="457199"/>
                </a:lnTo>
                <a:lnTo>
                  <a:pt x="26670" y="457199"/>
                </a:lnTo>
                <a:lnTo>
                  <a:pt x="26670" y="449580"/>
                </a:lnTo>
                <a:close/>
              </a:path>
              <a:path w="26670" h="336295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3362959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3362959">
                <a:moveTo>
                  <a:pt x="26670" y="476250"/>
                </a:moveTo>
                <a:lnTo>
                  <a:pt x="0" y="476250"/>
                </a:lnTo>
                <a:lnTo>
                  <a:pt x="0" y="519430"/>
                </a:lnTo>
                <a:lnTo>
                  <a:pt x="26670" y="519430"/>
                </a:lnTo>
                <a:lnTo>
                  <a:pt x="26670" y="476250"/>
                </a:lnTo>
                <a:close/>
              </a:path>
              <a:path w="26670" h="3362959">
                <a:moveTo>
                  <a:pt x="26670" y="519430"/>
                </a:moveTo>
                <a:lnTo>
                  <a:pt x="0" y="51943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9430"/>
                </a:lnTo>
                <a:close/>
              </a:path>
              <a:path w="26670" h="3362959">
                <a:moveTo>
                  <a:pt x="26670" y="527050"/>
                </a:moveTo>
                <a:lnTo>
                  <a:pt x="0" y="52705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27050"/>
                </a:lnTo>
                <a:close/>
              </a:path>
              <a:path w="26670" h="3362959">
                <a:moveTo>
                  <a:pt x="26670" y="533400"/>
                </a:moveTo>
                <a:lnTo>
                  <a:pt x="0" y="533400"/>
                </a:lnTo>
                <a:lnTo>
                  <a:pt x="0" y="570230"/>
                </a:lnTo>
                <a:lnTo>
                  <a:pt x="26670" y="570230"/>
                </a:lnTo>
                <a:lnTo>
                  <a:pt x="26670" y="533400"/>
                </a:lnTo>
                <a:close/>
              </a:path>
              <a:path w="26670" h="3362959">
                <a:moveTo>
                  <a:pt x="26670" y="570230"/>
                </a:moveTo>
                <a:lnTo>
                  <a:pt x="0" y="570230"/>
                </a:lnTo>
                <a:lnTo>
                  <a:pt x="0" y="576579"/>
                </a:lnTo>
                <a:lnTo>
                  <a:pt x="26670" y="576579"/>
                </a:lnTo>
                <a:lnTo>
                  <a:pt x="26670" y="570230"/>
                </a:lnTo>
                <a:close/>
              </a:path>
              <a:path w="26670" h="3362959">
                <a:moveTo>
                  <a:pt x="26670" y="576580"/>
                </a:moveTo>
                <a:lnTo>
                  <a:pt x="0" y="576580"/>
                </a:lnTo>
                <a:lnTo>
                  <a:pt x="0" y="608330"/>
                </a:lnTo>
                <a:lnTo>
                  <a:pt x="26670" y="608330"/>
                </a:lnTo>
                <a:lnTo>
                  <a:pt x="26670" y="576580"/>
                </a:lnTo>
                <a:close/>
              </a:path>
              <a:path w="26670" h="3362959">
                <a:moveTo>
                  <a:pt x="2667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6670" y="614680"/>
                </a:lnTo>
                <a:lnTo>
                  <a:pt x="26670" y="608330"/>
                </a:lnTo>
                <a:close/>
              </a:path>
              <a:path w="26670" h="3362959">
                <a:moveTo>
                  <a:pt x="2667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614680"/>
                </a:lnTo>
                <a:close/>
              </a:path>
              <a:path w="26670" h="3362959">
                <a:moveTo>
                  <a:pt x="26670" y="622300"/>
                </a:moveTo>
                <a:lnTo>
                  <a:pt x="0" y="6223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3362959">
                <a:moveTo>
                  <a:pt x="26670" y="660400"/>
                </a:moveTo>
                <a:lnTo>
                  <a:pt x="0" y="660400"/>
                </a:lnTo>
                <a:lnTo>
                  <a:pt x="0" y="665480"/>
                </a:lnTo>
                <a:lnTo>
                  <a:pt x="26670" y="665480"/>
                </a:lnTo>
                <a:lnTo>
                  <a:pt x="26670" y="660400"/>
                </a:lnTo>
                <a:close/>
              </a:path>
              <a:path w="26670" h="3362959">
                <a:moveTo>
                  <a:pt x="26670" y="665480"/>
                </a:moveTo>
                <a:lnTo>
                  <a:pt x="0" y="66548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65480"/>
                </a:lnTo>
                <a:close/>
              </a:path>
              <a:path w="26670" h="3362959">
                <a:moveTo>
                  <a:pt x="26670" y="690880"/>
                </a:moveTo>
                <a:lnTo>
                  <a:pt x="0" y="6908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690880"/>
                </a:lnTo>
                <a:close/>
              </a:path>
              <a:path w="26670" h="336295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3362959">
                <a:moveTo>
                  <a:pt x="26670" y="767080"/>
                </a:moveTo>
                <a:lnTo>
                  <a:pt x="0" y="76708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7080"/>
                </a:lnTo>
                <a:close/>
              </a:path>
              <a:path w="26670" h="3362959">
                <a:moveTo>
                  <a:pt x="26670" y="774700"/>
                </a:moveTo>
                <a:lnTo>
                  <a:pt x="0" y="774700"/>
                </a:lnTo>
                <a:lnTo>
                  <a:pt x="0" y="786130"/>
                </a:lnTo>
                <a:lnTo>
                  <a:pt x="26670" y="786130"/>
                </a:lnTo>
                <a:lnTo>
                  <a:pt x="26670" y="774700"/>
                </a:lnTo>
                <a:close/>
              </a:path>
              <a:path w="26670" h="3362959">
                <a:moveTo>
                  <a:pt x="26670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6130"/>
                </a:lnTo>
                <a:close/>
              </a:path>
              <a:path w="26670" h="3362959">
                <a:moveTo>
                  <a:pt x="26670" y="812800"/>
                </a:moveTo>
                <a:lnTo>
                  <a:pt x="0" y="8128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12800"/>
                </a:lnTo>
                <a:close/>
              </a:path>
              <a:path w="26670" h="3362959">
                <a:moveTo>
                  <a:pt x="26670" y="889000"/>
                </a:moveTo>
                <a:lnTo>
                  <a:pt x="0" y="889000"/>
                </a:lnTo>
                <a:lnTo>
                  <a:pt x="0" y="1035050"/>
                </a:lnTo>
                <a:lnTo>
                  <a:pt x="26670" y="1035050"/>
                </a:lnTo>
                <a:lnTo>
                  <a:pt x="26670" y="889000"/>
                </a:lnTo>
                <a:close/>
              </a:path>
              <a:path w="26670" h="3362959">
                <a:moveTo>
                  <a:pt x="26670" y="1035050"/>
                </a:moveTo>
                <a:lnTo>
                  <a:pt x="0" y="103505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5050"/>
                </a:lnTo>
                <a:close/>
              </a:path>
              <a:path w="26670" h="3362959">
                <a:moveTo>
                  <a:pt x="26670" y="1059180"/>
                </a:moveTo>
                <a:lnTo>
                  <a:pt x="0" y="1059180"/>
                </a:lnTo>
                <a:lnTo>
                  <a:pt x="0" y="1111250"/>
                </a:lnTo>
                <a:lnTo>
                  <a:pt x="26670" y="1111250"/>
                </a:lnTo>
                <a:lnTo>
                  <a:pt x="26670" y="1059180"/>
                </a:lnTo>
                <a:close/>
              </a:path>
              <a:path w="26670" h="3362959">
                <a:moveTo>
                  <a:pt x="26670" y="1111250"/>
                </a:moveTo>
                <a:lnTo>
                  <a:pt x="0" y="111125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111250"/>
                </a:lnTo>
                <a:close/>
              </a:path>
              <a:path w="26670" h="3362959">
                <a:moveTo>
                  <a:pt x="26670" y="1129030"/>
                </a:moveTo>
                <a:lnTo>
                  <a:pt x="0" y="1129030"/>
                </a:lnTo>
                <a:lnTo>
                  <a:pt x="0" y="1141730"/>
                </a:lnTo>
                <a:lnTo>
                  <a:pt x="26670" y="1141730"/>
                </a:lnTo>
                <a:lnTo>
                  <a:pt x="26670" y="1129030"/>
                </a:lnTo>
                <a:close/>
              </a:path>
              <a:path w="26670" h="3362959">
                <a:moveTo>
                  <a:pt x="2667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6670" y="1168400"/>
                </a:lnTo>
                <a:lnTo>
                  <a:pt x="26670" y="1141730"/>
                </a:lnTo>
                <a:close/>
              </a:path>
              <a:path w="26670" h="3362959">
                <a:moveTo>
                  <a:pt x="26670" y="1168400"/>
                </a:moveTo>
                <a:lnTo>
                  <a:pt x="0" y="116840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68400"/>
                </a:lnTo>
                <a:close/>
              </a:path>
              <a:path w="26670" h="3362959">
                <a:moveTo>
                  <a:pt x="26670" y="1198880"/>
                </a:moveTo>
                <a:lnTo>
                  <a:pt x="0" y="119888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8880"/>
                </a:lnTo>
                <a:close/>
              </a:path>
              <a:path w="26670" h="3362959">
                <a:moveTo>
                  <a:pt x="26670" y="1205230"/>
                </a:moveTo>
                <a:lnTo>
                  <a:pt x="0" y="120523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205230"/>
                </a:lnTo>
                <a:close/>
              </a:path>
              <a:path w="26670" h="3362959">
                <a:moveTo>
                  <a:pt x="26670" y="1211580"/>
                </a:moveTo>
                <a:lnTo>
                  <a:pt x="0" y="1211580"/>
                </a:lnTo>
                <a:lnTo>
                  <a:pt x="0" y="1244600"/>
                </a:lnTo>
                <a:lnTo>
                  <a:pt x="26670" y="1244600"/>
                </a:lnTo>
                <a:lnTo>
                  <a:pt x="26670" y="1211580"/>
                </a:lnTo>
                <a:close/>
              </a:path>
              <a:path w="26670" h="3362959">
                <a:moveTo>
                  <a:pt x="26670" y="1244600"/>
                </a:moveTo>
                <a:lnTo>
                  <a:pt x="0" y="1244600"/>
                </a:lnTo>
                <a:lnTo>
                  <a:pt x="0" y="1268730"/>
                </a:lnTo>
                <a:lnTo>
                  <a:pt x="26670" y="1268730"/>
                </a:lnTo>
                <a:lnTo>
                  <a:pt x="26670" y="1244600"/>
                </a:lnTo>
                <a:close/>
              </a:path>
              <a:path w="26670" h="3362959">
                <a:moveTo>
                  <a:pt x="26670" y="1268730"/>
                </a:moveTo>
                <a:lnTo>
                  <a:pt x="0" y="12687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68730"/>
                </a:lnTo>
                <a:close/>
              </a:path>
              <a:path w="26670" h="3362959">
                <a:moveTo>
                  <a:pt x="26670" y="1320800"/>
                </a:moveTo>
                <a:lnTo>
                  <a:pt x="0" y="1320800"/>
                </a:lnTo>
                <a:lnTo>
                  <a:pt x="0" y="1338580"/>
                </a:lnTo>
                <a:lnTo>
                  <a:pt x="26670" y="1338580"/>
                </a:lnTo>
                <a:lnTo>
                  <a:pt x="26670" y="1320800"/>
                </a:lnTo>
                <a:close/>
              </a:path>
              <a:path w="26670" h="3362959">
                <a:moveTo>
                  <a:pt x="26670" y="1642110"/>
                </a:moveTo>
                <a:lnTo>
                  <a:pt x="0" y="1642110"/>
                </a:lnTo>
                <a:lnTo>
                  <a:pt x="0" y="1910080"/>
                </a:lnTo>
                <a:lnTo>
                  <a:pt x="26670" y="1910080"/>
                </a:lnTo>
                <a:lnTo>
                  <a:pt x="26670" y="1642110"/>
                </a:lnTo>
                <a:close/>
              </a:path>
              <a:path w="26670" h="336295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336295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3362959">
                <a:moveTo>
                  <a:pt x="2667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39"/>
                </a:lnTo>
                <a:close/>
              </a:path>
              <a:path w="26670" h="336295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3362959">
                <a:moveTo>
                  <a:pt x="2667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6389"/>
                </a:lnTo>
                <a:close/>
              </a:path>
              <a:path w="26670" h="3362959">
                <a:moveTo>
                  <a:pt x="2667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84960"/>
                </a:lnTo>
                <a:close/>
              </a:path>
              <a:path w="26670" h="3362959">
                <a:moveTo>
                  <a:pt x="26670" y="1577339"/>
                </a:moveTo>
                <a:lnTo>
                  <a:pt x="0" y="1577339"/>
                </a:lnTo>
                <a:lnTo>
                  <a:pt x="0" y="1583689"/>
                </a:lnTo>
                <a:lnTo>
                  <a:pt x="26670" y="1583689"/>
                </a:lnTo>
                <a:lnTo>
                  <a:pt x="26670" y="1577339"/>
                </a:lnTo>
                <a:close/>
              </a:path>
              <a:path w="26670" h="3362959">
                <a:moveTo>
                  <a:pt x="2667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6670" y="1576070"/>
                </a:lnTo>
                <a:lnTo>
                  <a:pt x="26670" y="1565910"/>
                </a:lnTo>
                <a:close/>
              </a:path>
              <a:path w="26670" h="3362959">
                <a:moveTo>
                  <a:pt x="26670" y="1558289"/>
                </a:moveTo>
                <a:lnTo>
                  <a:pt x="0" y="1558289"/>
                </a:lnTo>
                <a:lnTo>
                  <a:pt x="0" y="1564639"/>
                </a:lnTo>
                <a:lnTo>
                  <a:pt x="26670" y="1564639"/>
                </a:lnTo>
                <a:lnTo>
                  <a:pt x="26670" y="1558289"/>
                </a:lnTo>
                <a:close/>
              </a:path>
              <a:path w="26670" h="3362959">
                <a:moveTo>
                  <a:pt x="2667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6670" y="1557020"/>
                </a:lnTo>
                <a:lnTo>
                  <a:pt x="26670" y="1546860"/>
                </a:lnTo>
                <a:close/>
              </a:path>
              <a:path w="26670" h="3362959">
                <a:moveTo>
                  <a:pt x="26670" y="1539240"/>
                </a:moveTo>
                <a:lnTo>
                  <a:pt x="0" y="1539240"/>
                </a:lnTo>
                <a:lnTo>
                  <a:pt x="0" y="1545589"/>
                </a:lnTo>
                <a:lnTo>
                  <a:pt x="26670" y="1545589"/>
                </a:lnTo>
                <a:lnTo>
                  <a:pt x="26670" y="1539240"/>
                </a:lnTo>
                <a:close/>
              </a:path>
              <a:path w="26670" h="3362959">
                <a:moveTo>
                  <a:pt x="2667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6670" y="1537970"/>
                </a:lnTo>
                <a:lnTo>
                  <a:pt x="26670" y="1527810"/>
                </a:lnTo>
                <a:close/>
              </a:path>
              <a:path w="26670" h="3362959">
                <a:moveTo>
                  <a:pt x="26670" y="1520190"/>
                </a:moveTo>
                <a:lnTo>
                  <a:pt x="0" y="1520190"/>
                </a:lnTo>
                <a:lnTo>
                  <a:pt x="0" y="1526539"/>
                </a:lnTo>
                <a:lnTo>
                  <a:pt x="26670" y="1526539"/>
                </a:lnTo>
                <a:lnTo>
                  <a:pt x="26670" y="1520190"/>
                </a:lnTo>
                <a:close/>
              </a:path>
              <a:path w="26670" h="3362959">
                <a:moveTo>
                  <a:pt x="2667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6670" y="1518920"/>
                </a:lnTo>
                <a:lnTo>
                  <a:pt x="26670" y="1508760"/>
                </a:lnTo>
                <a:close/>
              </a:path>
              <a:path w="26670" h="3362959">
                <a:moveTo>
                  <a:pt x="26670" y="1501139"/>
                </a:moveTo>
                <a:lnTo>
                  <a:pt x="0" y="1501139"/>
                </a:lnTo>
                <a:lnTo>
                  <a:pt x="0" y="1507489"/>
                </a:lnTo>
                <a:lnTo>
                  <a:pt x="26670" y="1507489"/>
                </a:lnTo>
                <a:lnTo>
                  <a:pt x="26670" y="1501139"/>
                </a:lnTo>
                <a:close/>
              </a:path>
              <a:path w="26670" h="3362959">
                <a:moveTo>
                  <a:pt x="2667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6670" y="1499870"/>
                </a:lnTo>
                <a:lnTo>
                  <a:pt x="26670" y="1489710"/>
                </a:lnTo>
                <a:close/>
              </a:path>
              <a:path w="26670" h="3362959">
                <a:moveTo>
                  <a:pt x="26670" y="1482089"/>
                </a:moveTo>
                <a:lnTo>
                  <a:pt x="0" y="1482089"/>
                </a:lnTo>
                <a:lnTo>
                  <a:pt x="0" y="1488439"/>
                </a:lnTo>
                <a:lnTo>
                  <a:pt x="26670" y="1488439"/>
                </a:lnTo>
                <a:lnTo>
                  <a:pt x="26670" y="1482089"/>
                </a:lnTo>
                <a:close/>
              </a:path>
              <a:path w="26670" h="3362959">
                <a:moveTo>
                  <a:pt x="26670" y="1470660"/>
                </a:moveTo>
                <a:lnTo>
                  <a:pt x="0" y="1470660"/>
                </a:lnTo>
                <a:lnTo>
                  <a:pt x="0" y="1480820"/>
                </a:lnTo>
                <a:lnTo>
                  <a:pt x="26670" y="1480820"/>
                </a:lnTo>
                <a:lnTo>
                  <a:pt x="26670" y="1470660"/>
                </a:lnTo>
                <a:close/>
              </a:path>
              <a:path w="26670" h="3362959">
                <a:moveTo>
                  <a:pt x="26670" y="1463040"/>
                </a:moveTo>
                <a:lnTo>
                  <a:pt x="0" y="1463040"/>
                </a:lnTo>
                <a:lnTo>
                  <a:pt x="0" y="1469389"/>
                </a:lnTo>
                <a:lnTo>
                  <a:pt x="26670" y="1469389"/>
                </a:lnTo>
                <a:lnTo>
                  <a:pt x="26670" y="1463040"/>
                </a:lnTo>
                <a:close/>
              </a:path>
              <a:path w="26670" h="3362959">
                <a:moveTo>
                  <a:pt x="26670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70" y="1461770"/>
                </a:lnTo>
                <a:lnTo>
                  <a:pt x="26670" y="1451610"/>
                </a:lnTo>
                <a:close/>
              </a:path>
              <a:path w="26670" h="3362959">
                <a:moveTo>
                  <a:pt x="26670" y="1437639"/>
                </a:moveTo>
                <a:lnTo>
                  <a:pt x="0" y="1437639"/>
                </a:lnTo>
                <a:lnTo>
                  <a:pt x="0" y="1450339"/>
                </a:lnTo>
                <a:lnTo>
                  <a:pt x="26670" y="1450339"/>
                </a:lnTo>
                <a:lnTo>
                  <a:pt x="26670" y="1437639"/>
                </a:lnTo>
                <a:close/>
              </a:path>
              <a:path w="26670" h="3362959">
                <a:moveTo>
                  <a:pt x="2667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6670" y="1436370"/>
                </a:lnTo>
                <a:lnTo>
                  <a:pt x="26670" y="1426210"/>
                </a:lnTo>
                <a:close/>
              </a:path>
              <a:path w="26670" h="3362959">
                <a:moveTo>
                  <a:pt x="26670" y="1418590"/>
                </a:moveTo>
                <a:lnTo>
                  <a:pt x="0" y="1418590"/>
                </a:lnTo>
                <a:lnTo>
                  <a:pt x="0" y="1424940"/>
                </a:lnTo>
                <a:lnTo>
                  <a:pt x="26670" y="1424940"/>
                </a:lnTo>
                <a:lnTo>
                  <a:pt x="26670" y="1418590"/>
                </a:lnTo>
                <a:close/>
              </a:path>
              <a:path w="26670" h="3362959">
                <a:moveTo>
                  <a:pt x="2667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6670" y="1417320"/>
                </a:lnTo>
                <a:lnTo>
                  <a:pt x="26670" y="1407160"/>
                </a:lnTo>
                <a:close/>
              </a:path>
              <a:path w="26670" h="3362959">
                <a:moveTo>
                  <a:pt x="26670" y="1399540"/>
                </a:moveTo>
                <a:lnTo>
                  <a:pt x="0" y="1399540"/>
                </a:lnTo>
                <a:lnTo>
                  <a:pt x="0" y="1405889"/>
                </a:lnTo>
                <a:lnTo>
                  <a:pt x="26670" y="1405889"/>
                </a:lnTo>
                <a:lnTo>
                  <a:pt x="26670" y="1399540"/>
                </a:lnTo>
                <a:close/>
              </a:path>
              <a:path w="26670" h="3362959">
                <a:moveTo>
                  <a:pt x="2667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6670" y="1398270"/>
                </a:lnTo>
                <a:lnTo>
                  <a:pt x="26670" y="1388110"/>
                </a:lnTo>
                <a:close/>
              </a:path>
              <a:path w="26670" h="3362959">
                <a:moveTo>
                  <a:pt x="26670" y="1380490"/>
                </a:moveTo>
                <a:lnTo>
                  <a:pt x="0" y="1380490"/>
                </a:lnTo>
                <a:lnTo>
                  <a:pt x="0" y="1386839"/>
                </a:lnTo>
                <a:lnTo>
                  <a:pt x="26670" y="1386839"/>
                </a:lnTo>
                <a:lnTo>
                  <a:pt x="26670" y="1380490"/>
                </a:lnTo>
                <a:close/>
              </a:path>
              <a:path w="26670" h="3362959">
                <a:moveTo>
                  <a:pt x="26670" y="1369060"/>
                </a:moveTo>
                <a:lnTo>
                  <a:pt x="0" y="1369060"/>
                </a:lnTo>
                <a:lnTo>
                  <a:pt x="0" y="1379220"/>
                </a:lnTo>
                <a:lnTo>
                  <a:pt x="26670" y="1379220"/>
                </a:lnTo>
                <a:lnTo>
                  <a:pt x="26670" y="1369060"/>
                </a:lnTo>
                <a:close/>
              </a:path>
              <a:path w="26670" h="3362959">
                <a:moveTo>
                  <a:pt x="26670" y="1361439"/>
                </a:moveTo>
                <a:lnTo>
                  <a:pt x="0" y="1361439"/>
                </a:lnTo>
                <a:lnTo>
                  <a:pt x="0" y="1367790"/>
                </a:lnTo>
                <a:lnTo>
                  <a:pt x="26670" y="1367790"/>
                </a:lnTo>
                <a:lnTo>
                  <a:pt x="26670" y="1361439"/>
                </a:lnTo>
                <a:close/>
              </a:path>
              <a:path w="26670" h="3362959">
                <a:moveTo>
                  <a:pt x="26670" y="1350010"/>
                </a:moveTo>
                <a:lnTo>
                  <a:pt x="0" y="1350010"/>
                </a:lnTo>
                <a:lnTo>
                  <a:pt x="0" y="1360170"/>
                </a:lnTo>
                <a:lnTo>
                  <a:pt x="26670" y="1360170"/>
                </a:lnTo>
                <a:lnTo>
                  <a:pt x="26670" y="1350010"/>
                </a:lnTo>
                <a:close/>
              </a:path>
              <a:path w="26670" h="3362959">
                <a:moveTo>
                  <a:pt x="26670" y="1342389"/>
                </a:moveTo>
                <a:lnTo>
                  <a:pt x="0" y="1342389"/>
                </a:lnTo>
                <a:lnTo>
                  <a:pt x="0" y="1348740"/>
                </a:lnTo>
                <a:lnTo>
                  <a:pt x="26670" y="1348740"/>
                </a:lnTo>
                <a:lnTo>
                  <a:pt x="26670" y="1342389"/>
                </a:lnTo>
                <a:close/>
              </a:path>
              <a:path w="26670" h="3362959">
                <a:moveTo>
                  <a:pt x="26670" y="1339850"/>
                </a:moveTo>
                <a:lnTo>
                  <a:pt x="0" y="1339850"/>
                </a:lnTo>
                <a:lnTo>
                  <a:pt x="0" y="1341120"/>
                </a:lnTo>
                <a:lnTo>
                  <a:pt x="26670" y="1341120"/>
                </a:lnTo>
                <a:lnTo>
                  <a:pt x="26670" y="1339850"/>
                </a:lnTo>
                <a:close/>
              </a:path>
              <a:path w="26670" h="3362959">
                <a:moveTo>
                  <a:pt x="26670" y="1910080"/>
                </a:moveTo>
                <a:lnTo>
                  <a:pt x="0" y="1910080"/>
                </a:lnTo>
                <a:lnTo>
                  <a:pt x="0" y="1998980"/>
                </a:lnTo>
                <a:lnTo>
                  <a:pt x="26670" y="1998980"/>
                </a:lnTo>
                <a:lnTo>
                  <a:pt x="26670" y="1910080"/>
                </a:lnTo>
                <a:close/>
              </a:path>
              <a:path w="26670" h="3362959">
                <a:moveTo>
                  <a:pt x="26670" y="2512060"/>
                </a:moveTo>
                <a:lnTo>
                  <a:pt x="0" y="2512060"/>
                </a:lnTo>
                <a:lnTo>
                  <a:pt x="0" y="2519680"/>
                </a:lnTo>
                <a:lnTo>
                  <a:pt x="26670" y="2519680"/>
                </a:lnTo>
                <a:lnTo>
                  <a:pt x="26670" y="2512060"/>
                </a:lnTo>
                <a:close/>
              </a:path>
              <a:path w="26670" h="3362959">
                <a:moveTo>
                  <a:pt x="26670" y="2084070"/>
                </a:moveTo>
                <a:lnTo>
                  <a:pt x="0" y="2084070"/>
                </a:lnTo>
                <a:lnTo>
                  <a:pt x="0" y="2510790"/>
                </a:lnTo>
                <a:lnTo>
                  <a:pt x="26670" y="2510790"/>
                </a:lnTo>
                <a:lnTo>
                  <a:pt x="26670" y="2084070"/>
                </a:lnTo>
                <a:close/>
              </a:path>
              <a:path w="26670" h="3362959">
                <a:moveTo>
                  <a:pt x="26670" y="2065020"/>
                </a:moveTo>
                <a:lnTo>
                  <a:pt x="0" y="2065020"/>
                </a:lnTo>
                <a:lnTo>
                  <a:pt x="0" y="2082800"/>
                </a:lnTo>
                <a:lnTo>
                  <a:pt x="26670" y="2082800"/>
                </a:lnTo>
                <a:lnTo>
                  <a:pt x="26670" y="2065020"/>
                </a:lnTo>
                <a:close/>
              </a:path>
              <a:path w="26670" h="3362959">
                <a:moveTo>
                  <a:pt x="26670" y="2045970"/>
                </a:moveTo>
                <a:lnTo>
                  <a:pt x="0" y="2045970"/>
                </a:lnTo>
                <a:lnTo>
                  <a:pt x="0" y="2063750"/>
                </a:lnTo>
                <a:lnTo>
                  <a:pt x="26670" y="2063750"/>
                </a:lnTo>
                <a:lnTo>
                  <a:pt x="26670" y="2045970"/>
                </a:lnTo>
                <a:close/>
              </a:path>
              <a:path w="26670" h="3362959">
                <a:moveTo>
                  <a:pt x="26670" y="2023110"/>
                </a:moveTo>
                <a:lnTo>
                  <a:pt x="0" y="2023110"/>
                </a:lnTo>
                <a:lnTo>
                  <a:pt x="0" y="2044700"/>
                </a:lnTo>
                <a:lnTo>
                  <a:pt x="26670" y="2044700"/>
                </a:lnTo>
                <a:lnTo>
                  <a:pt x="26670" y="2023110"/>
                </a:lnTo>
                <a:close/>
              </a:path>
              <a:path w="26670" h="3362959">
                <a:moveTo>
                  <a:pt x="26670" y="2004060"/>
                </a:moveTo>
                <a:lnTo>
                  <a:pt x="0" y="2004060"/>
                </a:lnTo>
                <a:lnTo>
                  <a:pt x="0" y="2021839"/>
                </a:lnTo>
                <a:lnTo>
                  <a:pt x="26670" y="2021839"/>
                </a:lnTo>
                <a:lnTo>
                  <a:pt x="26670" y="2004060"/>
                </a:lnTo>
                <a:close/>
              </a:path>
              <a:path w="26670" h="3362959">
                <a:moveTo>
                  <a:pt x="26670" y="2000250"/>
                </a:moveTo>
                <a:lnTo>
                  <a:pt x="0" y="2000250"/>
                </a:lnTo>
                <a:lnTo>
                  <a:pt x="0" y="2002789"/>
                </a:lnTo>
                <a:lnTo>
                  <a:pt x="26670" y="2002789"/>
                </a:lnTo>
                <a:lnTo>
                  <a:pt x="26670" y="2000250"/>
                </a:lnTo>
                <a:close/>
              </a:path>
              <a:path w="26670" h="3362959">
                <a:moveTo>
                  <a:pt x="26670" y="2519680"/>
                </a:moveTo>
                <a:lnTo>
                  <a:pt x="0" y="2519680"/>
                </a:lnTo>
                <a:lnTo>
                  <a:pt x="0" y="2694940"/>
                </a:lnTo>
                <a:lnTo>
                  <a:pt x="26670" y="2694940"/>
                </a:lnTo>
                <a:lnTo>
                  <a:pt x="26670" y="2519680"/>
                </a:lnTo>
                <a:close/>
              </a:path>
              <a:path w="26670" h="3362959">
                <a:moveTo>
                  <a:pt x="26670" y="2694940"/>
                </a:moveTo>
                <a:lnTo>
                  <a:pt x="0" y="2694940"/>
                </a:lnTo>
                <a:lnTo>
                  <a:pt x="0" y="3362960"/>
                </a:lnTo>
                <a:lnTo>
                  <a:pt x="26670" y="3362960"/>
                </a:lnTo>
                <a:lnTo>
                  <a:pt x="26670" y="2694940"/>
                </a:lnTo>
                <a:close/>
              </a:path>
            </a:pathLst>
          </a:custGeom>
          <a:solidFill>
            <a:srgbClr val="2E5CE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8454390" y="3456940"/>
            <a:ext cx="26670" cy="3388360"/>
          </a:xfrm>
          <a:custGeom>
            <a:avLst/>
            <a:gdLst/>
            <a:ahLst/>
            <a:cxnLst/>
            <a:rect l="l" t="t" r="r" b="b"/>
            <a:pathLst>
              <a:path w="26670" h="3388359">
                <a:moveTo>
                  <a:pt x="5079" y="0"/>
                </a:moveTo>
                <a:lnTo>
                  <a:pt x="0" y="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  <a:path w="26670" h="3388359">
                <a:moveTo>
                  <a:pt x="26669" y="152400"/>
                </a:moveTo>
                <a:lnTo>
                  <a:pt x="0" y="152400"/>
                </a:lnTo>
                <a:lnTo>
                  <a:pt x="0" y="165100"/>
                </a:lnTo>
                <a:lnTo>
                  <a:pt x="26669" y="165100"/>
                </a:lnTo>
                <a:lnTo>
                  <a:pt x="26669" y="152400"/>
                </a:lnTo>
                <a:close/>
              </a:path>
              <a:path w="26670" h="3388359">
                <a:moveTo>
                  <a:pt x="26669" y="165100"/>
                </a:moveTo>
                <a:lnTo>
                  <a:pt x="0" y="165100"/>
                </a:lnTo>
                <a:lnTo>
                  <a:pt x="0" y="184150"/>
                </a:lnTo>
                <a:lnTo>
                  <a:pt x="26669" y="184150"/>
                </a:lnTo>
                <a:lnTo>
                  <a:pt x="26669" y="165100"/>
                </a:lnTo>
                <a:close/>
              </a:path>
              <a:path w="26670" h="3388359">
                <a:moveTo>
                  <a:pt x="26669" y="184150"/>
                </a:moveTo>
                <a:lnTo>
                  <a:pt x="0" y="184150"/>
                </a:lnTo>
                <a:lnTo>
                  <a:pt x="0" y="196850"/>
                </a:lnTo>
                <a:lnTo>
                  <a:pt x="26669" y="196850"/>
                </a:lnTo>
                <a:lnTo>
                  <a:pt x="26669" y="184150"/>
                </a:lnTo>
                <a:close/>
              </a:path>
              <a:path w="26670" h="3388359">
                <a:moveTo>
                  <a:pt x="26669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6669" y="209550"/>
                </a:lnTo>
                <a:lnTo>
                  <a:pt x="26669" y="196850"/>
                </a:lnTo>
                <a:close/>
              </a:path>
              <a:path w="26670" h="3388359">
                <a:moveTo>
                  <a:pt x="26669" y="209550"/>
                </a:moveTo>
                <a:lnTo>
                  <a:pt x="0" y="209550"/>
                </a:lnTo>
                <a:lnTo>
                  <a:pt x="0" y="241300"/>
                </a:lnTo>
                <a:lnTo>
                  <a:pt x="26669" y="241300"/>
                </a:lnTo>
                <a:lnTo>
                  <a:pt x="26669" y="209550"/>
                </a:lnTo>
                <a:close/>
              </a:path>
              <a:path w="26670" h="3388359">
                <a:moveTo>
                  <a:pt x="26669" y="241300"/>
                </a:moveTo>
                <a:lnTo>
                  <a:pt x="0" y="241300"/>
                </a:lnTo>
                <a:lnTo>
                  <a:pt x="0" y="247650"/>
                </a:lnTo>
                <a:lnTo>
                  <a:pt x="26669" y="247650"/>
                </a:lnTo>
                <a:lnTo>
                  <a:pt x="26669" y="241300"/>
                </a:lnTo>
                <a:close/>
              </a:path>
              <a:path w="26670" h="3388359">
                <a:moveTo>
                  <a:pt x="26669" y="247650"/>
                </a:moveTo>
                <a:lnTo>
                  <a:pt x="0" y="247650"/>
                </a:lnTo>
                <a:lnTo>
                  <a:pt x="0" y="260350"/>
                </a:lnTo>
                <a:lnTo>
                  <a:pt x="26669" y="260350"/>
                </a:lnTo>
                <a:lnTo>
                  <a:pt x="26669" y="247650"/>
                </a:lnTo>
                <a:close/>
              </a:path>
              <a:path w="26670" h="3388359">
                <a:moveTo>
                  <a:pt x="26669" y="260350"/>
                </a:moveTo>
                <a:lnTo>
                  <a:pt x="0" y="260350"/>
                </a:lnTo>
                <a:lnTo>
                  <a:pt x="0" y="266699"/>
                </a:lnTo>
                <a:lnTo>
                  <a:pt x="26669" y="266699"/>
                </a:lnTo>
                <a:lnTo>
                  <a:pt x="26669" y="260350"/>
                </a:lnTo>
                <a:close/>
              </a:path>
              <a:path w="26670" h="3388359">
                <a:moveTo>
                  <a:pt x="26669" y="266700"/>
                </a:moveTo>
                <a:lnTo>
                  <a:pt x="0" y="26670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66700"/>
                </a:lnTo>
                <a:close/>
              </a:path>
              <a:path w="26670" h="3388359">
                <a:moveTo>
                  <a:pt x="26669" y="279400"/>
                </a:moveTo>
                <a:lnTo>
                  <a:pt x="0" y="279400"/>
                </a:lnTo>
                <a:lnTo>
                  <a:pt x="0" y="304800"/>
                </a:lnTo>
                <a:lnTo>
                  <a:pt x="26669" y="304800"/>
                </a:lnTo>
                <a:lnTo>
                  <a:pt x="26669" y="279400"/>
                </a:lnTo>
                <a:close/>
              </a:path>
              <a:path w="26670" h="3388359">
                <a:moveTo>
                  <a:pt x="26669" y="304800"/>
                </a:moveTo>
                <a:lnTo>
                  <a:pt x="0" y="30480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04800"/>
                </a:lnTo>
                <a:close/>
              </a:path>
              <a:path w="26670" h="3388359">
                <a:moveTo>
                  <a:pt x="26669" y="374650"/>
                </a:moveTo>
                <a:lnTo>
                  <a:pt x="0" y="374650"/>
                </a:lnTo>
                <a:lnTo>
                  <a:pt x="0" y="412750"/>
                </a:lnTo>
                <a:lnTo>
                  <a:pt x="26669" y="412750"/>
                </a:lnTo>
                <a:lnTo>
                  <a:pt x="26669" y="374650"/>
                </a:lnTo>
                <a:close/>
              </a:path>
              <a:path w="26670" h="3388359">
                <a:moveTo>
                  <a:pt x="26669" y="412750"/>
                </a:moveTo>
                <a:lnTo>
                  <a:pt x="0" y="412750"/>
                </a:lnTo>
                <a:lnTo>
                  <a:pt x="0" y="417830"/>
                </a:lnTo>
                <a:lnTo>
                  <a:pt x="26669" y="417830"/>
                </a:lnTo>
                <a:lnTo>
                  <a:pt x="26669" y="412750"/>
                </a:lnTo>
                <a:close/>
              </a:path>
              <a:path w="26670" h="3388359">
                <a:moveTo>
                  <a:pt x="26669" y="417830"/>
                </a:moveTo>
                <a:lnTo>
                  <a:pt x="0" y="417830"/>
                </a:lnTo>
                <a:lnTo>
                  <a:pt x="0" y="424180"/>
                </a:lnTo>
                <a:lnTo>
                  <a:pt x="26669" y="424180"/>
                </a:lnTo>
                <a:lnTo>
                  <a:pt x="26669" y="417830"/>
                </a:lnTo>
                <a:close/>
              </a:path>
              <a:path w="26670" h="3388359">
                <a:moveTo>
                  <a:pt x="26669" y="424180"/>
                </a:moveTo>
                <a:lnTo>
                  <a:pt x="0" y="424180"/>
                </a:lnTo>
                <a:lnTo>
                  <a:pt x="0" y="430529"/>
                </a:lnTo>
                <a:lnTo>
                  <a:pt x="26669" y="430529"/>
                </a:lnTo>
                <a:lnTo>
                  <a:pt x="26669" y="424180"/>
                </a:lnTo>
                <a:close/>
              </a:path>
              <a:path w="26670" h="3388359">
                <a:moveTo>
                  <a:pt x="26669" y="430530"/>
                </a:moveTo>
                <a:lnTo>
                  <a:pt x="0" y="43053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30530"/>
                </a:lnTo>
                <a:close/>
              </a:path>
              <a:path w="26670" h="3388359">
                <a:moveTo>
                  <a:pt x="26669" y="457200"/>
                </a:moveTo>
                <a:lnTo>
                  <a:pt x="0" y="457200"/>
                </a:lnTo>
                <a:lnTo>
                  <a:pt x="0" y="474980"/>
                </a:lnTo>
                <a:lnTo>
                  <a:pt x="26669" y="474980"/>
                </a:lnTo>
                <a:lnTo>
                  <a:pt x="26669" y="457200"/>
                </a:lnTo>
                <a:close/>
              </a:path>
              <a:path w="26670" h="3388359">
                <a:moveTo>
                  <a:pt x="26669" y="474980"/>
                </a:moveTo>
                <a:lnTo>
                  <a:pt x="0" y="474980"/>
                </a:lnTo>
                <a:lnTo>
                  <a:pt x="0" y="482599"/>
                </a:lnTo>
                <a:lnTo>
                  <a:pt x="26669" y="482599"/>
                </a:lnTo>
                <a:lnTo>
                  <a:pt x="26669" y="474980"/>
                </a:lnTo>
                <a:close/>
              </a:path>
              <a:path w="26670" h="3388359">
                <a:moveTo>
                  <a:pt x="26669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69" y="495300"/>
                </a:lnTo>
                <a:lnTo>
                  <a:pt x="26669" y="482600"/>
                </a:lnTo>
                <a:close/>
              </a:path>
              <a:path w="26670" h="3388359">
                <a:moveTo>
                  <a:pt x="26669" y="495300"/>
                </a:moveTo>
                <a:lnTo>
                  <a:pt x="0" y="49530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95300"/>
                </a:lnTo>
                <a:close/>
              </a:path>
              <a:path w="26670" h="3388359">
                <a:moveTo>
                  <a:pt x="26669" y="501650"/>
                </a:moveTo>
                <a:lnTo>
                  <a:pt x="0" y="501650"/>
                </a:lnTo>
                <a:lnTo>
                  <a:pt x="0" y="544830"/>
                </a:lnTo>
                <a:lnTo>
                  <a:pt x="26669" y="544830"/>
                </a:lnTo>
                <a:lnTo>
                  <a:pt x="26669" y="501650"/>
                </a:lnTo>
                <a:close/>
              </a:path>
              <a:path w="26670" h="3388359">
                <a:moveTo>
                  <a:pt x="26669" y="544830"/>
                </a:moveTo>
                <a:lnTo>
                  <a:pt x="0" y="54483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44830"/>
                </a:lnTo>
                <a:close/>
              </a:path>
              <a:path w="26670" h="3388359">
                <a:moveTo>
                  <a:pt x="26669" y="552450"/>
                </a:moveTo>
                <a:lnTo>
                  <a:pt x="0" y="552450"/>
                </a:lnTo>
                <a:lnTo>
                  <a:pt x="0" y="558800"/>
                </a:lnTo>
                <a:lnTo>
                  <a:pt x="26669" y="558800"/>
                </a:lnTo>
                <a:lnTo>
                  <a:pt x="26669" y="552450"/>
                </a:lnTo>
                <a:close/>
              </a:path>
              <a:path w="26670" h="3388359">
                <a:moveTo>
                  <a:pt x="26669" y="558800"/>
                </a:moveTo>
                <a:lnTo>
                  <a:pt x="0" y="55880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58800"/>
                </a:lnTo>
                <a:close/>
              </a:path>
              <a:path w="26670" h="3388359">
                <a:moveTo>
                  <a:pt x="26669" y="595630"/>
                </a:moveTo>
                <a:lnTo>
                  <a:pt x="0" y="595630"/>
                </a:lnTo>
                <a:lnTo>
                  <a:pt x="0" y="601979"/>
                </a:lnTo>
                <a:lnTo>
                  <a:pt x="26669" y="601979"/>
                </a:lnTo>
                <a:lnTo>
                  <a:pt x="26669" y="595630"/>
                </a:lnTo>
                <a:close/>
              </a:path>
              <a:path w="26670" h="3388359">
                <a:moveTo>
                  <a:pt x="26669" y="601980"/>
                </a:moveTo>
                <a:lnTo>
                  <a:pt x="0" y="601980"/>
                </a:lnTo>
                <a:lnTo>
                  <a:pt x="0" y="633730"/>
                </a:lnTo>
                <a:lnTo>
                  <a:pt x="26669" y="633730"/>
                </a:lnTo>
                <a:lnTo>
                  <a:pt x="26669" y="601980"/>
                </a:lnTo>
                <a:close/>
              </a:path>
              <a:path w="26670" h="3388359">
                <a:moveTo>
                  <a:pt x="26669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69" y="640080"/>
                </a:lnTo>
                <a:lnTo>
                  <a:pt x="26669" y="633730"/>
                </a:lnTo>
                <a:close/>
              </a:path>
              <a:path w="26670" h="3388359">
                <a:moveTo>
                  <a:pt x="26669" y="640080"/>
                </a:moveTo>
                <a:lnTo>
                  <a:pt x="0" y="640080"/>
                </a:lnTo>
                <a:lnTo>
                  <a:pt x="0" y="647699"/>
                </a:lnTo>
                <a:lnTo>
                  <a:pt x="26669" y="647699"/>
                </a:lnTo>
                <a:lnTo>
                  <a:pt x="26669" y="640080"/>
                </a:lnTo>
                <a:close/>
              </a:path>
              <a:path w="26670" h="3388359">
                <a:moveTo>
                  <a:pt x="26669" y="647700"/>
                </a:moveTo>
                <a:lnTo>
                  <a:pt x="0" y="647700"/>
                </a:lnTo>
                <a:lnTo>
                  <a:pt x="0" y="685800"/>
                </a:lnTo>
                <a:lnTo>
                  <a:pt x="26669" y="685800"/>
                </a:lnTo>
                <a:lnTo>
                  <a:pt x="26669" y="647700"/>
                </a:lnTo>
                <a:close/>
              </a:path>
              <a:path w="26670" h="3388359">
                <a:moveTo>
                  <a:pt x="26669" y="685800"/>
                </a:moveTo>
                <a:lnTo>
                  <a:pt x="0" y="685800"/>
                </a:lnTo>
                <a:lnTo>
                  <a:pt x="0" y="690880"/>
                </a:lnTo>
                <a:lnTo>
                  <a:pt x="26669" y="690880"/>
                </a:lnTo>
                <a:lnTo>
                  <a:pt x="26669" y="685800"/>
                </a:lnTo>
                <a:close/>
              </a:path>
              <a:path w="26670" h="3388359">
                <a:moveTo>
                  <a:pt x="26669" y="690880"/>
                </a:moveTo>
                <a:lnTo>
                  <a:pt x="0" y="69088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690880"/>
                </a:lnTo>
                <a:close/>
              </a:path>
              <a:path w="26670" h="3388359">
                <a:moveTo>
                  <a:pt x="26669" y="716280"/>
                </a:moveTo>
                <a:lnTo>
                  <a:pt x="0" y="716280"/>
                </a:lnTo>
                <a:lnTo>
                  <a:pt x="0" y="786130"/>
                </a:lnTo>
                <a:lnTo>
                  <a:pt x="26669" y="786130"/>
                </a:lnTo>
                <a:lnTo>
                  <a:pt x="26669" y="716280"/>
                </a:lnTo>
                <a:close/>
              </a:path>
              <a:path w="26670" h="3388359">
                <a:moveTo>
                  <a:pt x="26669" y="786130"/>
                </a:moveTo>
                <a:lnTo>
                  <a:pt x="0" y="786130"/>
                </a:lnTo>
                <a:lnTo>
                  <a:pt x="0" y="792480"/>
                </a:lnTo>
                <a:lnTo>
                  <a:pt x="26669" y="792480"/>
                </a:lnTo>
                <a:lnTo>
                  <a:pt x="26669" y="786130"/>
                </a:lnTo>
                <a:close/>
              </a:path>
              <a:path w="26670" h="3388359">
                <a:moveTo>
                  <a:pt x="26669" y="792480"/>
                </a:moveTo>
                <a:lnTo>
                  <a:pt x="0" y="792480"/>
                </a:lnTo>
                <a:lnTo>
                  <a:pt x="0" y="800100"/>
                </a:lnTo>
                <a:lnTo>
                  <a:pt x="26669" y="800100"/>
                </a:lnTo>
                <a:lnTo>
                  <a:pt x="26669" y="792480"/>
                </a:lnTo>
                <a:close/>
              </a:path>
              <a:path w="26670" h="3388359">
                <a:moveTo>
                  <a:pt x="26669" y="800100"/>
                </a:moveTo>
                <a:lnTo>
                  <a:pt x="0" y="80010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800100"/>
                </a:lnTo>
                <a:close/>
              </a:path>
              <a:path w="26670" h="3388359">
                <a:moveTo>
                  <a:pt x="26669" y="811530"/>
                </a:moveTo>
                <a:lnTo>
                  <a:pt x="0" y="811530"/>
                </a:lnTo>
                <a:lnTo>
                  <a:pt x="0" y="838200"/>
                </a:lnTo>
                <a:lnTo>
                  <a:pt x="26669" y="838200"/>
                </a:lnTo>
                <a:lnTo>
                  <a:pt x="26669" y="811530"/>
                </a:lnTo>
                <a:close/>
              </a:path>
              <a:path w="26670" h="3388359">
                <a:moveTo>
                  <a:pt x="26669" y="838200"/>
                </a:moveTo>
                <a:lnTo>
                  <a:pt x="0" y="83820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838200"/>
                </a:lnTo>
                <a:close/>
              </a:path>
              <a:path w="26670" h="3388359">
                <a:moveTo>
                  <a:pt x="26669" y="914400"/>
                </a:moveTo>
                <a:lnTo>
                  <a:pt x="0" y="914400"/>
                </a:lnTo>
                <a:lnTo>
                  <a:pt x="0" y="1060450"/>
                </a:lnTo>
                <a:lnTo>
                  <a:pt x="26669" y="1060450"/>
                </a:lnTo>
                <a:lnTo>
                  <a:pt x="26669" y="914400"/>
                </a:lnTo>
                <a:close/>
              </a:path>
              <a:path w="26670" h="3388359">
                <a:moveTo>
                  <a:pt x="26669" y="1060450"/>
                </a:moveTo>
                <a:lnTo>
                  <a:pt x="0" y="106045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60450"/>
                </a:lnTo>
                <a:close/>
              </a:path>
              <a:path w="26670" h="3388359">
                <a:moveTo>
                  <a:pt x="26669" y="1084580"/>
                </a:moveTo>
                <a:lnTo>
                  <a:pt x="0" y="1084580"/>
                </a:lnTo>
                <a:lnTo>
                  <a:pt x="0" y="1136650"/>
                </a:lnTo>
                <a:lnTo>
                  <a:pt x="26669" y="1136650"/>
                </a:lnTo>
                <a:lnTo>
                  <a:pt x="26669" y="1084580"/>
                </a:lnTo>
                <a:close/>
              </a:path>
              <a:path w="26670" h="3388359">
                <a:moveTo>
                  <a:pt x="26669" y="1136650"/>
                </a:moveTo>
                <a:lnTo>
                  <a:pt x="0" y="1136650"/>
                </a:lnTo>
                <a:lnTo>
                  <a:pt x="0" y="1154430"/>
                </a:lnTo>
                <a:lnTo>
                  <a:pt x="26669" y="1154430"/>
                </a:lnTo>
                <a:lnTo>
                  <a:pt x="26669" y="1136650"/>
                </a:lnTo>
                <a:close/>
              </a:path>
              <a:path w="26670" h="3388359">
                <a:moveTo>
                  <a:pt x="26669" y="1154430"/>
                </a:moveTo>
                <a:lnTo>
                  <a:pt x="0" y="115443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4430"/>
                </a:lnTo>
                <a:close/>
              </a:path>
              <a:path w="26670" h="338835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3388359">
                <a:moveTo>
                  <a:pt x="26669" y="1193800"/>
                </a:moveTo>
                <a:lnTo>
                  <a:pt x="0" y="1193800"/>
                </a:lnTo>
                <a:lnTo>
                  <a:pt x="0" y="1224280"/>
                </a:lnTo>
                <a:lnTo>
                  <a:pt x="26669" y="1224280"/>
                </a:lnTo>
                <a:lnTo>
                  <a:pt x="26669" y="1193800"/>
                </a:lnTo>
                <a:close/>
              </a:path>
              <a:path w="26670" h="3388359">
                <a:moveTo>
                  <a:pt x="26669" y="1224280"/>
                </a:moveTo>
                <a:lnTo>
                  <a:pt x="0" y="1224280"/>
                </a:lnTo>
                <a:lnTo>
                  <a:pt x="0" y="1230630"/>
                </a:lnTo>
                <a:lnTo>
                  <a:pt x="26669" y="1230630"/>
                </a:lnTo>
                <a:lnTo>
                  <a:pt x="26669" y="1224280"/>
                </a:lnTo>
                <a:close/>
              </a:path>
              <a:path w="26670" h="3388359">
                <a:moveTo>
                  <a:pt x="26669" y="1230630"/>
                </a:moveTo>
                <a:lnTo>
                  <a:pt x="0" y="1230630"/>
                </a:lnTo>
                <a:lnTo>
                  <a:pt x="0" y="1236980"/>
                </a:lnTo>
                <a:lnTo>
                  <a:pt x="26669" y="1236980"/>
                </a:lnTo>
                <a:lnTo>
                  <a:pt x="26669" y="1230630"/>
                </a:lnTo>
                <a:close/>
              </a:path>
              <a:path w="26670" h="3388359">
                <a:moveTo>
                  <a:pt x="26669" y="1236980"/>
                </a:moveTo>
                <a:lnTo>
                  <a:pt x="0" y="123698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236980"/>
                </a:lnTo>
                <a:close/>
              </a:path>
              <a:path w="26670" h="3388359">
                <a:moveTo>
                  <a:pt x="26669" y="1270000"/>
                </a:moveTo>
                <a:lnTo>
                  <a:pt x="0" y="1270000"/>
                </a:lnTo>
                <a:lnTo>
                  <a:pt x="0" y="1294130"/>
                </a:lnTo>
                <a:lnTo>
                  <a:pt x="26669" y="1294130"/>
                </a:lnTo>
                <a:lnTo>
                  <a:pt x="26669" y="1270000"/>
                </a:lnTo>
                <a:close/>
              </a:path>
              <a:path w="26670" h="3388359">
                <a:moveTo>
                  <a:pt x="26669" y="1294130"/>
                </a:moveTo>
                <a:lnTo>
                  <a:pt x="0" y="1294130"/>
                </a:lnTo>
                <a:lnTo>
                  <a:pt x="0" y="1346200"/>
                </a:lnTo>
                <a:lnTo>
                  <a:pt x="26669" y="1346200"/>
                </a:lnTo>
                <a:lnTo>
                  <a:pt x="26669" y="1294130"/>
                </a:lnTo>
                <a:close/>
              </a:path>
              <a:path w="26670" h="3388359">
                <a:moveTo>
                  <a:pt x="26669" y="1346200"/>
                </a:moveTo>
                <a:lnTo>
                  <a:pt x="0" y="1346200"/>
                </a:lnTo>
                <a:lnTo>
                  <a:pt x="0" y="1363980"/>
                </a:lnTo>
                <a:lnTo>
                  <a:pt x="26669" y="1363980"/>
                </a:lnTo>
                <a:lnTo>
                  <a:pt x="26669" y="1346200"/>
                </a:lnTo>
                <a:close/>
              </a:path>
              <a:path w="26670" h="3388359">
                <a:moveTo>
                  <a:pt x="26669" y="1667510"/>
                </a:moveTo>
                <a:lnTo>
                  <a:pt x="0" y="1667510"/>
                </a:lnTo>
                <a:lnTo>
                  <a:pt x="0" y="1935480"/>
                </a:lnTo>
                <a:lnTo>
                  <a:pt x="26669" y="1935480"/>
                </a:lnTo>
                <a:lnTo>
                  <a:pt x="26669" y="1667510"/>
                </a:lnTo>
                <a:close/>
              </a:path>
              <a:path w="26670" h="3388359">
                <a:moveTo>
                  <a:pt x="26669" y="1659889"/>
                </a:moveTo>
                <a:lnTo>
                  <a:pt x="0" y="1659889"/>
                </a:lnTo>
                <a:lnTo>
                  <a:pt x="0" y="1666239"/>
                </a:lnTo>
                <a:lnTo>
                  <a:pt x="26669" y="1666239"/>
                </a:lnTo>
                <a:lnTo>
                  <a:pt x="26669" y="1659889"/>
                </a:lnTo>
                <a:close/>
              </a:path>
              <a:path w="26670" h="3388359">
                <a:moveTo>
                  <a:pt x="26669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69" y="1658620"/>
                </a:lnTo>
                <a:lnTo>
                  <a:pt x="26669" y="1648460"/>
                </a:lnTo>
                <a:close/>
              </a:path>
              <a:path w="26670" h="3388359">
                <a:moveTo>
                  <a:pt x="26669" y="1640839"/>
                </a:moveTo>
                <a:lnTo>
                  <a:pt x="0" y="1640839"/>
                </a:lnTo>
                <a:lnTo>
                  <a:pt x="0" y="1647189"/>
                </a:lnTo>
                <a:lnTo>
                  <a:pt x="26669" y="1647189"/>
                </a:lnTo>
                <a:lnTo>
                  <a:pt x="26669" y="1640839"/>
                </a:lnTo>
                <a:close/>
              </a:path>
              <a:path w="26670" h="338835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3388359">
                <a:moveTo>
                  <a:pt x="26669" y="1621789"/>
                </a:moveTo>
                <a:lnTo>
                  <a:pt x="0" y="1621789"/>
                </a:lnTo>
                <a:lnTo>
                  <a:pt x="0" y="1628139"/>
                </a:lnTo>
                <a:lnTo>
                  <a:pt x="26669" y="1628139"/>
                </a:lnTo>
                <a:lnTo>
                  <a:pt x="26669" y="1621789"/>
                </a:lnTo>
                <a:close/>
              </a:path>
              <a:path w="26670" h="338835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3388359">
                <a:moveTo>
                  <a:pt x="26669" y="1602739"/>
                </a:moveTo>
                <a:lnTo>
                  <a:pt x="0" y="1602739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39"/>
                </a:lnTo>
                <a:close/>
              </a:path>
              <a:path w="26670" h="338835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3388359">
                <a:moveTo>
                  <a:pt x="26669" y="1583689"/>
                </a:moveTo>
                <a:lnTo>
                  <a:pt x="0" y="1583689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89"/>
                </a:lnTo>
                <a:close/>
              </a:path>
              <a:path w="26670" h="338835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3388359">
                <a:moveTo>
                  <a:pt x="26669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6669" y="1570989"/>
                </a:lnTo>
                <a:lnTo>
                  <a:pt x="26669" y="1564640"/>
                </a:lnTo>
                <a:close/>
              </a:path>
              <a:path w="26670" h="338835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3388359">
                <a:moveTo>
                  <a:pt x="26669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6669" y="1551939"/>
                </a:lnTo>
                <a:lnTo>
                  <a:pt x="26669" y="1545590"/>
                </a:lnTo>
                <a:close/>
              </a:path>
              <a:path w="26670" h="3388359">
                <a:moveTo>
                  <a:pt x="26669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34160"/>
                </a:lnTo>
                <a:close/>
              </a:path>
              <a:path w="26670" h="3388359">
                <a:moveTo>
                  <a:pt x="26669" y="1526539"/>
                </a:moveTo>
                <a:lnTo>
                  <a:pt x="0" y="1526539"/>
                </a:lnTo>
                <a:lnTo>
                  <a:pt x="0" y="1532889"/>
                </a:lnTo>
                <a:lnTo>
                  <a:pt x="26669" y="1532889"/>
                </a:lnTo>
                <a:lnTo>
                  <a:pt x="26669" y="1526539"/>
                </a:lnTo>
                <a:close/>
              </a:path>
              <a:path w="26670" h="3388359">
                <a:moveTo>
                  <a:pt x="26669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6669" y="1525270"/>
                </a:lnTo>
                <a:lnTo>
                  <a:pt x="26669" y="1515110"/>
                </a:lnTo>
                <a:close/>
              </a:path>
              <a:path w="26670" h="3388359">
                <a:moveTo>
                  <a:pt x="26669" y="1507489"/>
                </a:moveTo>
                <a:lnTo>
                  <a:pt x="0" y="1507489"/>
                </a:lnTo>
                <a:lnTo>
                  <a:pt x="0" y="1513839"/>
                </a:lnTo>
                <a:lnTo>
                  <a:pt x="26669" y="1513839"/>
                </a:lnTo>
                <a:lnTo>
                  <a:pt x="26669" y="1507489"/>
                </a:lnTo>
                <a:close/>
              </a:path>
              <a:path w="26670" h="3388359">
                <a:moveTo>
                  <a:pt x="26669" y="1496060"/>
                </a:moveTo>
                <a:lnTo>
                  <a:pt x="0" y="1496060"/>
                </a:lnTo>
                <a:lnTo>
                  <a:pt x="0" y="1506220"/>
                </a:lnTo>
                <a:lnTo>
                  <a:pt x="26669" y="1506220"/>
                </a:lnTo>
                <a:lnTo>
                  <a:pt x="26669" y="1496060"/>
                </a:lnTo>
                <a:close/>
              </a:path>
              <a:path w="26670" h="3388359">
                <a:moveTo>
                  <a:pt x="26669" y="1488440"/>
                </a:moveTo>
                <a:lnTo>
                  <a:pt x="0" y="1488440"/>
                </a:lnTo>
                <a:lnTo>
                  <a:pt x="0" y="1494789"/>
                </a:lnTo>
                <a:lnTo>
                  <a:pt x="26669" y="1494789"/>
                </a:lnTo>
                <a:lnTo>
                  <a:pt x="26669" y="1488440"/>
                </a:lnTo>
                <a:close/>
              </a:path>
              <a:path w="26670" h="3388359">
                <a:moveTo>
                  <a:pt x="26669" y="1477010"/>
                </a:moveTo>
                <a:lnTo>
                  <a:pt x="0" y="1477010"/>
                </a:lnTo>
                <a:lnTo>
                  <a:pt x="0" y="1487170"/>
                </a:lnTo>
                <a:lnTo>
                  <a:pt x="26669" y="1487170"/>
                </a:lnTo>
                <a:lnTo>
                  <a:pt x="26669" y="1477010"/>
                </a:lnTo>
                <a:close/>
              </a:path>
              <a:path w="26670" h="3388359">
                <a:moveTo>
                  <a:pt x="26669" y="1463039"/>
                </a:moveTo>
                <a:lnTo>
                  <a:pt x="0" y="1463039"/>
                </a:lnTo>
                <a:lnTo>
                  <a:pt x="0" y="1475739"/>
                </a:lnTo>
                <a:lnTo>
                  <a:pt x="26669" y="1475739"/>
                </a:lnTo>
                <a:lnTo>
                  <a:pt x="26669" y="1463039"/>
                </a:lnTo>
                <a:close/>
              </a:path>
              <a:path w="26670" h="3388359">
                <a:moveTo>
                  <a:pt x="26669" y="1451610"/>
                </a:moveTo>
                <a:lnTo>
                  <a:pt x="0" y="1451610"/>
                </a:lnTo>
                <a:lnTo>
                  <a:pt x="0" y="1461770"/>
                </a:lnTo>
                <a:lnTo>
                  <a:pt x="26669" y="1461770"/>
                </a:lnTo>
                <a:lnTo>
                  <a:pt x="26669" y="1451610"/>
                </a:lnTo>
                <a:close/>
              </a:path>
              <a:path w="26670" h="3388359">
                <a:moveTo>
                  <a:pt x="26669" y="1443990"/>
                </a:moveTo>
                <a:lnTo>
                  <a:pt x="0" y="1443990"/>
                </a:lnTo>
                <a:lnTo>
                  <a:pt x="0" y="1450340"/>
                </a:lnTo>
                <a:lnTo>
                  <a:pt x="26669" y="1450340"/>
                </a:lnTo>
                <a:lnTo>
                  <a:pt x="26669" y="1443990"/>
                </a:lnTo>
                <a:close/>
              </a:path>
              <a:path w="26670" h="3388359">
                <a:moveTo>
                  <a:pt x="26669" y="1432560"/>
                </a:moveTo>
                <a:lnTo>
                  <a:pt x="0" y="1432560"/>
                </a:lnTo>
                <a:lnTo>
                  <a:pt x="0" y="1442720"/>
                </a:lnTo>
                <a:lnTo>
                  <a:pt x="26669" y="1442720"/>
                </a:lnTo>
                <a:lnTo>
                  <a:pt x="26669" y="1432560"/>
                </a:lnTo>
                <a:close/>
              </a:path>
              <a:path w="26670" h="3388359">
                <a:moveTo>
                  <a:pt x="26669" y="1424940"/>
                </a:moveTo>
                <a:lnTo>
                  <a:pt x="0" y="1424940"/>
                </a:lnTo>
                <a:lnTo>
                  <a:pt x="0" y="1431289"/>
                </a:lnTo>
                <a:lnTo>
                  <a:pt x="26669" y="1431289"/>
                </a:lnTo>
                <a:lnTo>
                  <a:pt x="26669" y="1424940"/>
                </a:lnTo>
                <a:close/>
              </a:path>
              <a:path w="26670" h="3388359">
                <a:moveTo>
                  <a:pt x="26669" y="1413510"/>
                </a:moveTo>
                <a:lnTo>
                  <a:pt x="0" y="1413510"/>
                </a:lnTo>
                <a:lnTo>
                  <a:pt x="0" y="1423670"/>
                </a:lnTo>
                <a:lnTo>
                  <a:pt x="26669" y="1423670"/>
                </a:lnTo>
                <a:lnTo>
                  <a:pt x="26669" y="1413510"/>
                </a:lnTo>
                <a:close/>
              </a:path>
              <a:path w="26670" h="3388359">
                <a:moveTo>
                  <a:pt x="26669" y="1405890"/>
                </a:moveTo>
                <a:lnTo>
                  <a:pt x="0" y="1405890"/>
                </a:lnTo>
                <a:lnTo>
                  <a:pt x="0" y="1412239"/>
                </a:lnTo>
                <a:lnTo>
                  <a:pt x="26669" y="1412239"/>
                </a:lnTo>
                <a:lnTo>
                  <a:pt x="26669" y="1405890"/>
                </a:lnTo>
                <a:close/>
              </a:path>
              <a:path w="26670" h="3388359">
                <a:moveTo>
                  <a:pt x="26669" y="1394460"/>
                </a:moveTo>
                <a:lnTo>
                  <a:pt x="0" y="1394460"/>
                </a:lnTo>
                <a:lnTo>
                  <a:pt x="0" y="1404620"/>
                </a:lnTo>
                <a:lnTo>
                  <a:pt x="26669" y="1404620"/>
                </a:lnTo>
                <a:lnTo>
                  <a:pt x="26669" y="1394460"/>
                </a:lnTo>
                <a:close/>
              </a:path>
              <a:path w="26670" h="3388359">
                <a:moveTo>
                  <a:pt x="26669" y="1386839"/>
                </a:moveTo>
                <a:lnTo>
                  <a:pt x="0" y="1386839"/>
                </a:lnTo>
                <a:lnTo>
                  <a:pt x="0" y="1393190"/>
                </a:lnTo>
                <a:lnTo>
                  <a:pt x="26669" y="1393190"/>
                </a:lnTo>
                <a:lnTo>
                  <a:pt x="26669" y="1386839"/>
                </a:lnTo>
                <a:close/>
              </a:path>
              <a:path w="26670" h="3388359">
                <a:moveTo>
                  <a:pt x="26669" y="1375410"/>
                </a:moveTo>
                <a:lnTo>
                  <a:pt x="0" y="1375410"/>
                </a:lnTo>
                <a:lnTo>
                  <a:pt x="0" y="1385570"/>
                </a:lnTo>
                <a:lnTo>
                  <a:pt x="26669" y="1385570"/>
                </a:lnTo>
                <a:lnTo>
                  <a:pt x="26669" y="1375410"/>
                </a:lnTo>
                <a:close/>
              </a:path>
              <a:path w="26670" h="3388359">
                <a:moveTo>
                  <a:pt x="26669" y="1367789"/>
                </a:moveTo>
                <a:lnTo>
                  <a:pt x="0" y="1367789"/>
                </a:lnTo>
                <a:lnTo>
                  <a:pt x="0" y="1374140"/>
                </a:lnTo>
                <a:lnTo>
                  <a:pt x="26669" y="1374140"/>
                </a:lnTo>
                <a:lnTo>
                  <a:pt x="26669" y="1367789"/>
                </a:lnTo>
                <a:close/>
              </a:path>
              <a:path w="26670" h="3388359">
                <a:moveTo>
                  <a:pt x="26669" y="1365250"/>
                </a:moveTo>
                <a:lnTo>
                  <a:pt x="0" y="1365250"/>
                </a:lnTo>
                <a:lnTo>
                  <a:pt x="0" y="1366520"/>
                </a:lnTo>
                <a:lnTo>
                  <a:pt x="26669" y="1366520"/>
                </a:lnTo>
                <a:lnTo>
                  <a:pt x="26669" y="1365250"/>
                </a:lnTo>
                <a:close/>
              </a:path>
              <a:path w="26670" h="3388359">
                <a:moveTo>
                  <a:pt x="26669" y="1935480"/>
                </a:moveTo>
                <a:lnTo>
                  <a:pt x="0" y="1935480"/>
                </a:lnTo>
                <a:lnTo>
                  <a:pt x="0" y="2024380"/>
                </a:lnTo>
                <a:lnTo>
                  <a:pt x="26669" y="2024380"/>
                </a:lnTo>
                <a:lnTo>
                  <a:pt x="26669" y="1935480"/>
                </a:lnTo>
                <a:close/>
              </a:path>
              <a:path w="26670" h="3388359">
                <a:moveTo>
                  <a:pt x="26669" y="2537460"/>
                </a:moveTo>
                <a:lnTo>
                  <a:pt x="0" y="2537460"/>
                </a:lnTo>
                <a:lnTo>
                  <a:pt x="0" y="2545080"/>
                </a:lnTo>
                <a:lnTo>
                  <a:pt x="26669" y="2545080"/>
                </a:lnTo>
                <a:lnTo>
                  <a:pt x="26669" y="2537460"/>
                </a:lnTo>
                <a:close/>
              </a:path>
              <a:path w="26670" h="3388359">
                <a:moveTo>
                  <a:pt x="26669" y="2109470"/>
                </a:moveTo>
                <a:lnTo>
                  <a:pt x="0" y="2109470"/>
                </a:lnTo>
                <a:lnTo>
                  <a:pt x="0" y="2536190"/>
                </a:lnTo>
                <a:lnTo>
                  <a:pt x="26669" y="2536190"/>
                </a:lnTo>
                <a:lnTo>
                  <a:pt x="26669" y="2109470"/>
                </a:lnTo>
                <a:close/>
              </a:path>
              <a:path w="26670" h="3388359">
                <a:moveTo>
                  <a:pt x="26669" y="2090420"/>
                </a:moveTo>
                <a:lnTo>
                  <a:pt x="0" y="2090420"/>
                </a:lnTo>
                <a:lnTo>
                  <a:pt x="0" y="2108200"/>
                </a:lnTo>
                <a:lnTo>
                  <a:pt x="26669" y="2108200"/>
                </a:lnTo>
                <a:lnTo>
                  <a:pt x="26669" y="2090420"/>
                </a:lnTo>
                <a:close/>
              </a:path>
              <a:path w="26670" h="3388359">
                <a:moveTo>
                  <a:pt x="26669" y="2071370"/>
                </a:moveTo>
                <a:lnTo>
                  <a:pt x="0" y="2071370"/>
                </a:lnTo>
                <a:lnTo>
                  <a:pt x="0" y="2089150"/>
                </a:lnTo>
                <a:lnTo>
                  <a:pt x="26669" y="2089150"/>
                </a:lnTo>
                <a:lnTo>
                  <a:pt x="26669" y="2071370"/>
                </a:lnTo>
                <a:close/>
              </a:path>
              <a:path w="26670" h="3388359">
                <a:moveTo>
                  <a:pt x="26669" y="2048510"/>
                </a:moveTo>
                <a:lnTo>
                  <a:pt x="0" y="2048510"/>
                </a:lnTo>
                <a:lnTo>
                  <a:pt x="0" y="2070100"/>
                </a:lnTo>
                <a:lnTo>
                  <a:pt x="26669" y="2070100"/>
                </a:lnTo>
                <a:lnTo>
                  <a:pt x="26669" y="2048510"/>
                </a:lnTo>
                <a:close/>
              </a:path>
              <a:path w="26670" h="3388359">
                <a:moveTo>
                  <a:pt x="26669" y="2029460"/>
                </a:moveTo>
                <a:lnTo>
                  <a:pt x="0" y="2029460"/>
                </a:lnTo>
                <a:lnTo>
                  <a:pt x="0" y="2047239"/>
                </a:lnTo>
                <a:lnTo>
                  <a:pt x="26669" y="2047239"/>
                </a:lnTo>
                <a:lnTo>
                  <a:pt x="26669" y="2029460"/>
                </a:lnTo>
                <a:close/>
              </a:path>
              <a:path w="26670" h="3388359">
                <a:moveTo>
                  <a:pt x="26669" y="2025650"/>
                </a:moveTo>
                <a:lnTo>
                  <a:pt x="0" y="2025650"/>
                </a:lnTo>
                <a:lnTo>
                  <a:pt x="0" y="2028189"/>
                </a:lnTo>
                <a:lnTo>
                  <a:pt x="26669" y="2028189"/>
                </a:lnTo>
                <a:lnTo>
                  <a:pt x="26669" y="2025650"/>
                </a:lnTo>
                <a:close/>
              </a:path>
              <a:path w="26670" h="3388359">
                <a:moveTo>
                  <a:pt x="26669" y="2545080"/>
                </a:moveTo>
                <a:lnTo>
                  <a:pt x="0" y="2545080"/>
                </a:lnTo>
                <a:lnTo>
                  <a:pt x="0" y="2720340"/>
                </a:lnTo>
                <a:lnTo>
                  <a:pt x="26669" y="2720340"/>
                </a:lnTo>
                <a:lnTo>
                  <a:pt x="26669" y="2545080"/>
                </a:lnTo>
                <a:close/>
              </a:path>
              <a:path w="26670" h="3388359">
                <a:moveTo>
                  <a:pt x="26669" y="2720340"/>
                </a:moveTo>
                <a:lnTo>
                  <a:pt x="0" y="2720340"/>
                </a:lnTo>
                <a:lnTo>
                  <a:pt x="0" y="3388360"/>
                </a:lnTo>
                <a:lnTo>
                  <a:pt x="26669" y="3388360"/>
                </a:lnTo>
                <a:lnTo>
                  <a:pt x="26669" y="2720340"/>
                </a:lnTo>
                <a:close/>
              </a:path>
            </a:pathLst>
          </a:custGeom>
          <a:solidFill>
            <a:srgbClr val="2E5CE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8426450" y="3444240"/>
            <a:ext cx="27940" cy="3401060"/>
          </a:xfrm>
          <a:custGeom>
            <a:avLst/>
            <a:gdLst/>
            <a:ahLst/>
            <a:cxnLst/>
            <a:rect l="l" t="t" r="r" b="b"/>
            <a:pathLst>
              <a:path w="27940" h="3401059">
                <a:moveTo>
                  <a:pt x="12700" y="0"/>
                </a:moveTo>
                <a:lnTo>
                  <a:pt x="0" y="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7940" h="3401059">
                <a:moveTo>
                  <a:pt x="27940" y="165100"/>
                </a:moveTo>
                <a:lnTo>
                  <a:pt x="0" y="16510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65100"/>
                </a:lnTo>
                <a:close/>
              </a:path>
              <a:path w="27940" h="3401059">
                <a:moveTo>
                  <a:pt x="27940" y="177800"/>
                </a:moveTo>
                <a:lnTo>
                  <a:pt x="0" y="177800"/>
                </a:lnTo>
                <a:lnTo>
                  <a:pt x="0" y="196850"/>
                </a:lnTo>
                <a:lnTo>
                  <a:pt x="27940" y="196850"/>
                </a:lnTo>
                <a:lnTo>
                  <a:pt x="27940" y="177800"/>
                </a:lnTo>
                <a:close/>
              </a:path>
              <a:path w="27940" h="3401059">
                <a:moveTo>
                  <a:pt x="27940" y="196850"/>
                </a:moveTo>
                <a:lnTo>
                  <a:pt x="0" y="196850"/>
                </a:lnTo>
                <a:lnTo>
                  <a:pt x="0" y="209550"/>
                </a:lnTo>
                <a:lnTo>
                  <a:pt x="27940" y="209550"/>
                </a:lnTo>
                <a:lnTo>
                  <a:pt x="27940" y="196850"/>
                </a:lnTo>
                <a:close/>
              </a:path>
              <a:path w="27940" h="3401059">
                <a:moveTo>
                  <a:pt x="27940" y="209550"/>
                </a:moveTo>
                <a:lnTo>
                  <a:pt x="0" y="209550"/>
                </a:lnTo>
                <a:lnTo>
                  <a:pt x="0" y="222250"/>
                </a:lnTo>
                <a:lnTo>
                  <a:pt x="27940" y="222250"/>
                </a:lnTo>
                <a:lnTo>
                  <a:pt x="27940" y="209550"/>
                </a:lnTo>
                <a:close/>
              </a:path>
              <a:path w="27940" h="3401059">
                <a:moveTo>
                  <a:pt x="27940" y="222250"/>
                </a:moveTo>
                <a:lnTo>
                  <a:pt x="0" y="22225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2250"/>
                </a:lnTo>
                <a:close/>
              </a:path>
              <a:path w="27940" h="3401059">
                <a:moveTo>
                  <a:pt x="27940" y="254000"/>
                </a:moveTo>
                <a:lnTo>
                  <a:pt x="0" y="254000"/>
                </a:lnTo>
                <a:lnTo>
                  <a:pt x="0" y="260350"/>
                </a:lnTo>
                <a:lnTo>
                  <a:pt x="27940" y="260350"/>
                </a:lnTo>
                <a:lnTo>
                  <a:pt x="27940" y="254000"/>
                </a:lnTo>
                <a:close/>
              </a:path>
              <a:path w="27940" h="3401059">
                <a:moveTo>
                  <a:pt x="27940" y="260350"/>
                </a:moveTo>
                <a:lnTo>
                  <a:pt x="0" y="260350"/>
                </a:lnTo>
                <a:lnTo>
                  <a:pt x="0" y="273050"/>
                </a:lnTo>
                <a:lnTo>
                  <a:pt x="27940" y="273050"/>
                </a:lnTo>
                <a:lnTo>
                  <a:pt x="27940" y="260350"/>
                </a:lnTo>
                <a:close/>
              </a:path>
              <a:path w="27940" h="3401059">
                <a:moveTo>
                  <a:pt x="27940" y="273050"/>
                </a:moveTo>
                <a:lnTo>
                  <a:pt x="0" y="273050"/>
                </a:lnTo>
                <a:lnTo>
                  <a:pt x="0" y="279399"/>
                </a:lnTo>
                <a:lnTo>
                  <a:pt x="27940" y="279399"/>
                </a:lnTo>
                <a:lnTo>
                  <a:pt x="27940" y="273050"/>
                </a:lnTo>
                <a:close/>
              </a:path>
              <a:path w="27940" h="3401059">
                <a:moveTo>
                  <a:pt x="2794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79400"/>
                </a:lnTo>
                <a:close/>
              </a:path>
              <a:path w="27940" h="3401059">
                <a:moveTo>
                  <a:pt x="27940" y="292100"/>
                </a:moveTo>
                <a:lnTo>
                  <a:pt x="0" y="292100"/>
                </a:lnTo>
                <a:lnTo>
                  <a:pt x="0" y="317500"/>
                </a:lnTo>
                <a:lnTo>
                  <a:pt x="27940" y="317500"/>
                </a:lnTo>
                <a:lnTo>
                  <a:pt x="27940" y="292100"/>
                </a:lnTo>
                <a:close/>
              </a:path>
              <a:path w="27940" h="3401059">
                <a:moveTo>
                  <a:pt x="27940" y="317500"/>
                </a:moveTo>
                <a:lnTo>
                  <a:pt x="0" y="3175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17500"/>
                </a:lnTo>
                <a:close/>
              </a:path>
              <a:path w="27940" h="3401059">
                <a:moveTo>
                  <a:pt x="27940" y="387350"/>
                </a:moveTo>
                <a:lnTo>
                  <a:pt x="0" y="387350"/>
                </a:lnTo>
                <a:lnTo>
                  <a:pt x="0" y="425450"/>
                </a:lnTo>
                <a:lnTo>
                  <a:pt x="27940" y="425450"/>
                </a:lnTo>
                <a:lnTo>
                  <a:pt x="27940" y="387350"/>
                </a:lnTo>
                <a:close/>
              </a:path>
              <a:path w="27940" h="3401059">
                <a:moveTo>
                  <a:pt x="27940" y="425450"/>
                </a:moveTo>
                <a:lnTo>
                  <a:pt x="0" y="425450"/>
                </a:lnTo>
                <a:lnTo>
                  <a:pt x="0" y="430530"/>
                </a:lnTo>
                <a:lnTo>
                  <a:pt x="27940" y="430530"/>
                </a:lnTo>
                <a:lnTo>
                  <a:pt x="27940" y="425450"/>
                </a:lnTo>
                <a:close/>
              </a:path>
              <a:path w="27940" h="3401059">
                <a:moveTo>
                  <a:pt x="27940" y="430530"/>
                </a:moveTo>
                <a:lnTo>
                  <a:pt x="0" y="430530"/>
                </a:lnTo>
                <a:lnTo>
                  <a:pt x="0" y="436880"/>
                </a:lnTo>
                <a:lnTo>
                  <a:pt x="27940" y="436880"/>
                </a:lnTo>
                <a:lnTo>
                  <a:pt x="27940" y="430530"/>
                </a:lnTo>
                <a:close/>
              </a:path>
              <a:path w="27940" h="3401059">
                <a:moveTo>
                  <a:pt x="27940" y="436880"/>
                </a:moveTo>
                <a:lnTo>
                  <a:pt x="0" y="436880"/>
                </a:lnTo>
                <a:lnTo>
                  <a:pt x="0" y="443229"/>
                </a:lnTo>
                <a:lnTo>
                  <a:pt x="27940" y="443229"/>
                </a:lnTo>
                <a:lnTo>
                  <a:pt x="27940" y="436880"/>
                </a:lnTo>
                <a:close/>
              </a:path>
              <a:path w="27940" h="3401059">
                <a:moveTo>
                  <a:pt x="27940" y="443230"/>
                </a:moveTo>
                <a:lnTo>
                  <a:pt x="0" y="44323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43230"/>
                </a:lnTo>
                <a:close/>
              </a:path>
              <a:path w="27940" h="3401059">
                <a:moveTo>
                  <a:pt x="27940" y="469900"/>
                </a:moveTo>
                <a:lnTo>
                  <a:pt x="0" y="469900"/>
                </a:lnTo>
                <a:lnTo>
                  <a:pt x="0" y="487680"/>
                </a:lnTo>
                <a:lnTo>
                  <a:pt x="27940" y="487680"/>
                </a:lnTo>
                <a:lnTo>
                  <a:pt x="27940" y="469900"/>
                </a:lnTo>
                <a:close/>
              </a:path>
              <a:path w="27940" h="3401059">
                <a:moveTo>
                  <a:pt x="27940" y="487680"/>
                </a:moveTo>
                <a:lnTo>
                  <a:pt x="0" y="487680"/>
                </a:lnTo>
                <a:lnTo>
                  <a:pt x="0" y="495299"/>
                </a:lnTo>
                <a:lnTo>
                  <a:pt x="27940" y="495299"/>
                </a:lnTo>
                <a:lnTo>
                  <a:pt x="27940" y="487680"/>
                </a:lnTo>
                <a:close/>
              </a:path>
              <a:path w="27940" h="3401059">
                <a:moveTo>
                  <a:pt x="2794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7940" y="508000"/>
                </a:lnTo>
                <a:lnTo>
                  <a:pt x="27940" y="495300"/>
                </a:lnTo>
                <a:close/>
              </a:path>
              <a:path w="27940" h="3401059">
                <a:moveTo>
                  <a:pt x="2794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508000"/>
                </a:lnTo>
                <a:close/>
              </a:path>
              <a:path w="27940" h="3401059">
                <a:moveTo>
                  <a:pt x="27940" y="514350"/>
                </a:moveTo>
                <a:lnTo>
                  <a:pt x="0" y="5143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14350"/>
                </a:lnTo>
                <a:close/>
              </a:path>
              <a:path w="27940" h="3401059">
                <a:moveTo>
                  <a:pt x="27940" y="557530"/>
                </a:moveTo>
                <a:lnTo>
                  <a:pt x="0" y="55753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557530"/>
                </a:lnTo>
                <a:close/>
              </a:path>
              <a:path w="27940" h="3401059">
                <a:moveTo>
                  <a:pt x="27940" y="565150"/>
                </a:moveTo>
                <a:lnTo>
                  <a:pt x="0" y="5651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65150"/>
                </a:lnTo>
                <a:close/>
              </a:path>
              <a:path w="27940" h="3401059">
                <a:moveTo>
                  <a:pt x="27940" y="571500"/>
                </a:moveTo>
                <a:lnTo>
                  <a:pt x="0" y="57150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571500"/>
                </a:lnTo>
                <a:close/>
              </a:path>
              <a:path w="27940" h="3401059">
                <a:moveTo>
                  <a:pt x="27940" y="608330"/>
                </a:moveTo>
                <a:lnTo>
                  <a:pt x="0" y="608330"/>
                </a:lnTo>
                <a:lnTo>
                  <a:pt x="0" y="614679"/>
                </a:lnTo>
                <a:lnTo>
                  <a:pt x="27940" y="614679"/>
                </a:lnTo>
                <a:lnTo>
                  <a:pt x="27940" y="608330"/>
                </a:lnTo>
                <a:close/>
              </a:path>
              <a:path w="27940" h="3401059">
                <a:moveTo>
                  <a:pt x="27940" y="614680"/>
                </a:moveTo>
                <a:lnTo>
                  <a:pt x="0" y="614680"/>
                </a:lnTo>
                <a:lnTo>
                  <a:pt x="0" y="646430"/>
                </a:lnTo>
                <a:lnTo>
                  <a:pt x="27940" y="646430"/>
                </a:lnTo>
                <a:lnTo>
                  <a:pt x="27940" y="614680"/>
                </a:lnTo>
                <a:close/>
              </a:path>
              <a:path w="27940" h="3401059">
                <a:moveTo>
                  <a:pt x="2794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7940" y="652780"/>
                </a:lnTo>
                <a:lnTo>
                  <a:pt x="27940" y="646430"/>
                </a:lnTo>
                <a:close/>
              </a:path>
              <a:path w="27940" h="3401059">
                <a:moveTo>
                  <a:pt x="27940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52780"/>
                </a:lnTo>
                <a:close/>
              </a:path>
              <a:path w="27940" h="3401059">
                <a:moveTo>
                  <a:pt x="27940" y="660400"/>
                </a:moveTo>
                <a:lnTo>
                  <a:pt x="0" y="66040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60400"/>
                </a:lnTo>
                <a:close/>
              </a:path>
              <a:path w="27940" h="3401059">
                <a:moveTo>
                  <a:pt x="27940" y="698500"/>
                </a:moveTo>
                <a:lnTo>
                  <a:pt x="0" y="698500"/>
                </a:lnTo>
                <a:lnTo>
                  <a:pt x="0" y="703580"/>
                </a:lnTo>
                <a:lnTo>
                  <a:pt x="27940" y="703580"/>
                </a:lnTo>
                <a:lnTo>
                  <a:pt x="27940" y="698500"/>
                </a:lnTo>
                <a:close/>
              </a:path>
              <a:path w="27940" h="3401059">
                <a:moveTo>
                  <a:pt x="27940" y="703580"/>
                </a:moveTo>
                <a:lnTo>
                  <a:pt x="0" y="703580"/>
                </a:lnTo>
                <a:lnTo>
                  <a:pt x="0" y="728980"/>
                </a:lnTo>
                <a:lnTo>
                  <a:pt x="27940" y="728980"/>
                </a:lnTo>
                <a:lnTo>
                  <a:pt x="27940" y="703580"/>
                </a:lnTo>
                <a:close/>
              </a:path>
              <a:path w="27940" h="3401059">
                <a:moveTo>
                  <a:pt x="27940" y="728980"/>
                </a:moveTo>
                <a:lnTo>
                  <a:pt x="0" y="728980"/>
                </a:lnTo>
                <a:lnTo>
                  <a:pt x="0" y="798830"/>
                </a:lnTo>
                <a:lnTo>
                  <a:pt x="27940" y="798830"/>
                </a:lnTo>
                <a:lnTo>
                  <a:pt x="27940" y="728980"/>
                </a:lnTo>
                <a:close/>
              </a:path>
              <a:path w="27940" h="3401059">
                <a:moveTo>
                  <a:pt x="27940" y="798830"/>
                </a:moveTo>
                <a:lnTo>
                  <a:pt x="0" y="79883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98830"/>
                </a:lnTo>
                <a:close/>
              </a:path>
              <a:path w="27940" h="3401059">
                <a:moveTo>
                  <a:pt x="27940" y="805180"/>
                </a:moveTo>
                <a:lnTo>
                  <a:pt x="0" y="80518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805180"/>
                </a:lnTo>
                <a:close/>
              </a:path>
              <a:path w="27940" h="3401059">
                <a:moveTo>
                  <a:pt x="27940" y="812800"/>
                </a:moveTo>
                <a:lnTo>
                  <a:pt x="0" y="81280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812800"/>
                </a:lnTo>
                <a:close/>
              </a:path>
              <a:path w="27940" h="3401059">
                <a:moveTo>
                  <a:pt x="2794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7940" y="850900"/>
                </a:lnTo>
                <a:lnTo>
                  <a:pt x="27940" y="824230"/>
                </a:lnTo>
                <a:close/>
              </a:path>
              <a:path w="27940" h="3401059">
                <a:moveTo>
                  <a:pt x="27940" y="850900"/>
                </a:moveTo>
                <a:lnTo>
                  <a:pt x="0" y="850900"/>
                </a:lnTo>
                <a:lnTo>
                  <a:pt x="0" y="927100"/>
                </a:lnTo>
                <a:lnTo>
                  <a:pt x="27940" y="927100"/>
                </a:lnTo>
                <a:lnTo>
                  <a:pt x="27940" y="850900"/>
                </a:lnTo>
                <a:close/>
              </a:path>
              <a:path w="27940" h="3401059">
                <a:moveTo>
                  <a:pt x="27940" y="927100"/>
                </a:moveTo>
                <a:lnTo>
                  <a:pt x="0" y="927100"/>
                </a:lnTo>
                <a:lnTo>
                  <a:pt x="0" y="1073150"/>
                </a:lnTo>
                <a:lnTo>
                  <a:pt x="27940" y="1073150"/>
                </a:lnTo>
                <a:lnTo>
                  <a:pt x="27940" y="927100"/>
                </a:lnTo>
                <a:close/>
              </a:path>
              <a:path w="27940" h="3401059">
                <a:moveTo>
                  <a:pt x="27940" y="1073150"/>
                </a:moveTo>
                <a:lnTo>
                  <a:pt x="0" y="1073150"/>
                </a:lnTo>
                <a:lnTo>
                  <a:pt x="0" y="1097280"/>
                </a:lnTo>
                <a:lnTo>
                  <a:pt x="27940" y="1097280"/>
                </a:lnTo>
                <a:lnTo>
                  <a:pt x="27940" y="1073150"/>
                </a:lnTo>
                <a:close/>
              </a:path>
              <a:path w="27940" h="3401059">
                <a:moveTo>
                  <a:pt x="27940" y="1097280"/>
                </a:moveTo>
                <a:lnTo>
                  <a:pt x="0" y="1097280"/>
                </a:lnTo>
                <a:lnTo>
                  <a:pt x="0" y="1149350"/>
                </a:lnTo>
                <a:lnTo>
                  <a:pt x="27940" y="1149350"/>
                </a:lnTo>
                <a:lnTo>
                  <a:pt x="27940" y="1097280"/>
                </a:lnTo>
                <a:close/>
              </a:path>
              <a:path w="27940" h="3401059">
                <a:moveTo>
                  <a:pt x="27940" y="1149350"/>
                </a:moveTo>
                <a:lnTo>
                  <a:pt x="0" y="1149350"/>
                </a:lnTo>
                <a:lnTo>
                  <a:pt x="0" y="1167130"/>
                </a:lnTo>
                <a:lnTo>
                  <a:pt x="27940" y="1167130"/>
                </a:lnTo>
                <a:lnTo>
                  <a:pt x="27940" y="1149350"/>
                </a:lnTo>
                <a:close/>
              </a:path>
              <a:path w="27940" h="3401059">
                <a:moveTo>
                  <a:pt x="27940" y="1167130"/>
                </a:moveTo>
                <a:lnTo>
                  <a:pt x="0" y="1167130"/>
                </a:lnTo>
                <a:lnTo>
                  <a:pt x="0" y="1179830"/>
                </a:lnTo>
                <a:lnTo>
                  <a:pt x="27940" y="1179830"/>
                </a:lnTo>
                <a:lnTo>
                  <a:pt x="27940" y="1167130"/>
                </a:lnTo>
                <a:close/>
              </a:path>
              <a:path w="27940" h="3401059">
                <a:moveTo>
                  <a:pt x="27940" y="1179830"/>
                </a:moveTo>
                <a:lnTo>
                  <a:pt x="0" y="1179830"/>
                </a:lnTo>
                <a:lnTo>
                  <a:pt x="0" y="1206500"/>
                </a:lnTo>
                <a:lnTo>
                  <a:pt x="27940" y="1206500"/>
                </a:lnTo>
                <a:lnTo>
                  <a:pt x="27940" y="1179830"/>
                </a:lnTo>
                <a:close/>
              </a:path>
              <a:path w="27940" h="3401059">
                <a:moveTo>
                  <a:pt x="27940" y="1206500"/>
                </a:moveTo>
                <a:lnTo>
                  <a:pt x="0" y="1206500"/>
                </a:lnTo>
                <a:lnTo>
                  <a:pt x="0" y="1236980"/>
                </a:lnTo>
                <a:lnTo>
                  <a:pt x="27940" y="1236980"/>
                </a:lnTo>
                <a:lnTo>
                  <a:pt x="27940" y="1206500"/>
                </a:lnTo>
                <a:close/>
              </a:path>
              <a:path w="27940" h="3401059">
                <a:moveTo>
                  <a:pt x="27940" y="1236980"/>
                </a:moveTo>
                <a:lnTo>
                  <a:pt x="0" y="1236980"/>
                </a:lnTo>
                <a:lnTo>
                  <a:pt x="0" y="1243330"/>
                </a:lnTo>
                <a:lnTo>
                  <a:pt x="27940" y="1243330"/>
                </a:lnTo>
                <a:lnTo>
                  <a:pt x="27940" y="1236980"/>
                </a:lnTo>
                <a:close/>
              </a:path>
              <a:path w="27940" h="3401059">
                <a:moveTo>
                  <a:pt x="27940" y="1243330"/>
                </a:moveTo>
                <a:lnTo>
                  <a:pt x="0" y="1243330"/>
                </a:lnTo>
                <a:lnTo>
                  <a:pt x="0" y="1249680"/>
                </a:lnTo>
                <a:lnTo>
                  <a:pt x="27940" y="1249680"/>
                </a:lnTo>
                <a:lnTo>
                  <a:pt x="27940" y="1243330"/>
                </a:lnTo>
                <a:close/>
              </a:path>
              <a:path w="27940" h="3401059">
                <a:moveTo>
                  <a:pt x="27940" y="1249680"/>
                </a:moveTo>
                <a:lnTo>
                  <a:pt x="0" y="1249680"/>
                </a:lnTo>
                <a:lnTo>
                  <a:pt x="0" y="1282700"/>
                </a:lnTo>
                <a:lnTo>
                  <a:pt x="27940" y="1282700"/>
                </a:lnTo>
                <a:lnTo>
                  <a:pt x="27940" y="1249680"/>
                </a:lnTo>
                <a:close/>
              </a:path>
              <a:path w="27940" h="3401059">
                <a:moveTo>
                  <a:pt x="27940" y="1282700"/>
                </a:moveTo>
                <a:lnTo>
                  <a:pt x="0" y="128270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82700"/>
                </a:lnTo>
                <a:close/>
              </a:path>
              <a:path w="27940" h="3401059">
                <a:moveTo>
                  <a:pt x="27940" y="1306830"/>
                </a:moveTo>
                <a:lnTo>
                  <a:pt x="0" y="1306830"/>
                </a:lnTo>
                <a:lnTo>
                  <a:pt x="0" y="1358900"/>
                </a:lnTo>
                <a:lnTo>
                  <a:pt x="27940" y="1358900"/>
                </a:lnTo>
                <a:lnTo>
                  <a:pt x="27940" y="1306830"/>
                </a:lnTo>
                <a:close/>
              </a:path>
              <a:path w="27940" h="3401059">
                <a:moveTo>
                  <a:pt x="27940" y="1358900"/>
                </a:moveTo>
                <a:lnTo>
                  <a:pt x="0" y="135890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58900"/>
                </a:lnTo>
                <a:close/>
              </a:path>
              <a:path w="27940" h="3401059">
                <a:moveTo>
                  <a:pt x="27940" y="1680210"/>
                </a:moveTo>
                <a:lnTo>
                  <a:pt x="0" y="1680210"/>
                </a:lnTo>
                <a:lnTo>
                  <a:pt x="0" y="1948180"/>
                </a:lnTo>
                <a:lnTo>
                  <a:pt x="27940" y="1948180"/>
                </a:lnTo>
                <a:lnTo>
                  <a:pt x="27940" y="1680210"/>
                </a:lnTo>
                <a:close/>
              </a:path>
              <a:path w="27940" h="3401059">
                <a:moveTo>
                  <a:pt x="2794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7940" y="1678939"/>
                </a:lnTo>
                <a:lnTo>
                  <a:pt x="27940" y="1672589"/>
                </a:lnTo>
                <a:close/>
              </a:path>
              <a:path w="27940" h="3401059">
                <a:moveTo>
                  <a:pt x="2794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7940" y="1671320"/>
                </a:lnTo>
                <a:lnTo>
                  <a:pt x="27940" y="1661160"/>
                </a:lnTo>
                <a:close/>
              </a:path>
              <a:path w="27940" h="3401059">
                <a:moveTo>
                  <a:pt x="2794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7940" y="1659889"/>
                </a:lnTo>
                <a:lnTo>
                  <a:pt x="27940" y="1653539"/>
                </a:lnTo>
                <a:close/>
              </a:path>
              <a:path w="27940" h="3401059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3401059">
                <a:moveTo>
                  <a:pt x="2794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7940" y="1640839"/>
                </a:lnTo>
                <a:lnTo>
                  <a:pt x="27940" y="1634489"/>
                </a:lnTo>
                <a:close/>
              </a:path>
              <a:path w="27940" h="3401059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3401059">
                <a:moveTo>
                  <a:pt x="27940" y="1615439"/>
                </a:moveTo>
                <a:lnTo>
                  <a:pt x="0" y="1615439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39"/>
                </a:lnTo>
                <a:close/>
              </a:path>
              <a:path w="27940" h="3401059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3401059">
                <a:moveTo>
                  <a:pt x="27940" y="1596389"/>
                </a:moveTo>
                <a:lnTo>
                  <a:pt x="0" y="1596389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89"/>
                </a:lnTo>
                <a:close/>
              </a:path>
              <a:path w="27940" h="3401059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3401059">
                <a:moveTo>
                  <a:pt x="27940" y="1577340"/>
                </a:moveTo>
                <a:lnTo>
                  <a:pt x="0" y="1577340"/>
                </a:lnTo>
                <a:lnTo>
                  <a:pt x="0" y="1583689"/>
                </a:lnTo>
                <a:lnTo>
                  <a:pt x="27940" y="1583689"/>
                </a:lnTo>
                <a:lnTo>
                  <a:pt x="27940" y="1577340"/>
                </a:lnTo>
                <a:close/>
              </a:path>
              <a:path w="27940" h="3401059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3401059">
                <a:moveTo>
                  <a:pt x="27940" y="1558290"/>
                </a:moveTo>
                <a:lnTo>
                  <a:pt x="0" y="1558290"/>
                </a:lnTo>
                <a:lnTo>
                  <a:pt x="0" y="1564639"/>
                </a:lnTo>
                <a:lnTo>
                  <a:pt x="27940" y="1564639"/>
                </a:lnTo>
                <a:lnTo>
                  <a:pt x="27940" y="1558290"/>
                </a:lnTo>
                <a:close/>
              </a:path>
              <a:path w="27940" h="3401059">
                <a:moveTo>
                  <a:pt x="27940" y="1546860"/>
                </a:moveTo>
                <a:lnTo>
                  <a:pt x="0" y="154686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46860"/>
                </a:lnTo>
                <a:close/>
              </a:path>
              <a:path w="27940" h="3401059">
                <a:moveTo>
                  <a:pt x="27940" y="1539239"/>
                </a:moveTo>
                <a:lnTo>
                  <a:pt x="0" y="1539239"/>
                </a:lnTo>
                <a:lnTo>
                  <a:pt x="0" y="1545589"/>
                </a:lnTo>
                <a:lnTo>
                  <a:pt x="27940" y="1545589"/>
                </a:lnTo>
                <a:lnTo>
                  <a:pt x="27940" y="1539239"/>
                </a:lnTo>
                <a:close/>
              </a:path>
              <a:path w="27940" h="3401059">
                <a:moveTo>
                  <a:pt x="27940" y="1527810"/>
                </a:moveTo>
                <a:lnTo>
                  <a:pt x="0" y="1527810"/>
                </a:lnTo>
                <a:lnTo>
                  <a:pt x="0" y="1537970"/>
                </a:lnTo>
                <a:lnTo>
                  <a:pt x="27940" y="1537970"/>
                </a:lnTo>
                <a:lnTo>
                  <a:pt x="27940" y="1527810"/>
                </a:lnTo>
                <a:close/>
              </a:path>
              <a:path w="27940" h="3401059">
                <a:moveTo>
                  <a:pt x="27940" y="1520189"/>
                </a:moveTo>
                <a:lnTo>
                  <a:pt x="0" y="1520189"/>
                </a:lnTo>
                <a:lnTo>
                  <a:pt x="0" y="1526539"/>
                </a:lnTo>
                <a:lnTo>
                  <a:pt x="27940" y="1526539"/>
                </a:lnTo>
                <a:lnTo>
                  <a:pt x="27940" y="1520189"/>
                </a:lnTo>
                <a:close/>
              </a:path>
              <a:path w="27940" h="3401059">
                <a:moveTo>
                  <a:pt x="27940" y="1508760"/>
                </a:moveTo>
                <a:lnTo>
                  <a:pt x="0" y="1508760"/>
                </a:lnTo>
                <a:lnTo>
                  <a:pt x="0" y="1518920"/>
                </a:lnTo>
                <a:lnTo>
                  <a:pt x="27940" y="1518920"/>
                </a:lnTo>
                <a:lnTo>
                  <a:pt x="27940" y="1508760"/>
                </a:lnTo>
                <a:close/>
              </a:path>
              <a:path w="27940" h="3401059">
                <a:moveTo>
                  <a:pt x="27940" y="1501140"/>
                </a:moveTo>
                <a:lnTo>
                  <a:pt x="0" y="1501140"/>
                </a:lnTo>
                <a:lnTo>
                  <a:pt x="0" y="1507489"/>
                </a:lnTo>
                <a:lnTo>
                  <a:pt x="27940" y="1507489"/>
                </a:lnTo>
                <a:lnTo>
                  <a:pt x="27940" y="1501140"/>
                </a:lnTo>
                <a:close/>
              </a:path>
              <a:path w="27940" h="3401059">
                <a:moveTo>
                  <a:pt x="27940" y="1489710"/>
                </a:moveTo>
                <a:lnTo>
                  <a:pt x="0" y="1489710"/>
                </a:lnTo>
                <a:lnTo>
                  <a:pt x="0" y="1499870"/>
                </a:lnTo>
                <a:lnTo>
                  <a:pt x="27940" y="1499870"/>
                </a:lnTo>
                <a:lnTo>
                  <a:pt x="27940" y="1489710"/>
                </a:lnTo>
                <a:close/>
              </a:path>
              <a:path w="27940" h="3401059">
                <a:moveTo>
                  <a:pt x="27940" y="1475739"/>
                </a:moveTo>
                <a:lnTo>
                  <a:pt x="0" y="1475739"/>
                </a:lnTo>
                <a:lnTo>
                  <a:pt x="0" y="1488439"/>
                </a:lnTo>
                <a:lnTo>
                  <a:pt x="27940" y="1488439"/>
                </a:lnTo>
                <a:lnTo>
                  <a:pt x="27940" y="1475739"/>
                </a:lnTo>
                <a:close/>
              </a:path>
              <a:path w="27940" h="3401059">
                <a:moveTo>
                  <a:pt x="27940" y="1464310"/>
                </a:moveTo>
                <a:lnTo>
                  <a:pt x="0" y="1464310"/>
                </a:lnTo>
                <a:lnTo>
                  <a:pt x="0" y="1474470"/>
                </a:lnTo>
                <a:lnTo>
                  <a:pt x="27940" y="1474470"/>
                </a:lnTo>
                <a:lnTo>
                  <a:pt x="27940" y="1464310"/>
                </a:lnTo>
                <a:close/>
              </a:path>
              <a:path w="27940" h="3401059">
                <a:moveTo>
                  <a:pt x="27940" y="1456690"/>
                </a:moveTo>
                <a:lnTo>
                  <a:pt x="0" y="1456690"/>
                </a:lnTo>
                <a:lnTo>
                  <a:pt x="0" y="1463040"/>
                </a:lnTo>
                <a:lnTo>
                  <a:pt x="27940" y="1463040"/>
                </a:lnTo>
                <a:lnTo>
                  <a:pt x="27940" y="1456690"/>
                </a:lnTo>
                <a:close/>
              </a:path>
              <a:path w="27940" h="3401059">
                <a:moveTo>
                  <a:pt x="27940" y="1445260"/>
                </a:moveTo>
                <a:lnTo>
                  <a:pt x="0" y="1445260"/>
                </a:lnTo>
                <a:lnTo>
                  <a:pt x="0" y="1455420"/>
                </a:lnTo>
                <a:lnTo>
                  <a:pt x="27940" y="1455420"/>
                </a:lnTo>
                <a:lnTo>
                  <a:pt x="27940" y="1445260"/>
                </a:lnTo>
                <a:close/>
              </a:path>
              <a:path w="27940" h="3401059">
                <a:moveTo>
                  <a:pt x="27940" y="1437640"/>
                </a:moveTo>
                <a:lnTo>
                  <a:pt x="0" y="1437640"/>
                </a:lnTo>
                <a:lnTo>
                  <a:pt x="0" y="1443989"/>
                </a:lnTo>
                <a:lnTo>
                  <a:pt x="27940" y="1443989"/>
                </a:lnTo>
                <a:lnTo>
                  <a:pt x="27940" y="1437640"/>
                </a:lnTo>
                <a:close/>
              </a:path>
              <a:path w="27940" h="3401059">
                <a:moveTo>
                  <a:pt x="27940" y="1426210"/>
                </a:moveTo>
                <a:lnTo>
                  <a:pt x="0" y="1426210"/>
                </a:lnTo>
                <a:lnTo>
                  <a:pt x="0" y="1436370"/>
                </a:lnTo>
                <a:lnTo>
                  <a:pt x="27940" y="1436370"/>
                </a:lnTo>
                <a:lnTo>
                  <a:pt x="27940" y="1426210"/>
                </a:lnTo>
                <a:close/>
              </a:path>
              <a:path w="27940" h="3401059">
                <a:moveTo>
                  <a:pt x="27940" y="1418590"/>
                </a:moveTo>
                <a:lnTo>
                  <a:pt x="0" y="1418590"/>
                </a:lnTo>
                <a:lnTo>
                  <a:pt x="0" y="1424939"/>
                </a:lnTo>
                <a:lnTo>
                  <a:pt x="27940" y="1424939"/>
                </a:lnTo>
                <a:lnTo>
                  <a:pt x="27940" y="1418590"/>
                </a:lnTo>
                <a:close/>
              </a:path>
              <a:path w="27940" h="3401059">
                <a:moveTo>
                  <a:pt x="27940" y="1407160"/>
                </a:moveTo>
                <a:lnTo>
                  <a:pt x="0" y="1407160"/>
                </a:lnTo>
                <a:lnTo>
                  <a:pt x="0" y="1417320"/>
                </a:lnTo>
                <a:lnTo>
                  <a:pt x="27940" y="1417320"/>
                </a:lnTo>
                <a:lnTo>
                  <a:pt x="27940" y="1407160"/>
                </a:lnTo>
                <a:close/>
              </a:path>
              <a:path w="27940" h="3401059">
                <a:moveTo>
                  <a:pt x="27940" y="1399539"/>
                </a:moveTo>
                <a:lnTo>
                  <a:pt x="0" y="1399539"/>
                </a:lnTo>
                <a:lnTo>
                  <a:pt x="0" y="1405890"/>
                </a:lnTo>
                <a:lnTo>
                  <a:pt x="27940" y="1405890"/>
                </a:lnTo>
                <a:lnTo>
                  <a:pt x="27940" y="1399539"/>
                </a:lnTo>
                <a:close/>
              </a:path>
              <a:path w="27940" h="3401059">
                <a:moveTo>
                  <a:pt x="27940" y="1388110"/>
                </a:moveTo>
                <a:lnTo>
                  <a:pt x="0" y="1388110"/>
                </a:lnTo>
                <a:lnTo>
                  <a:pt x="0" y="1398270"/>
                </a:lnTo>
                <a:lnTo>
                  <a:pt x="27940" y="1398270"/>
                </a:lnTo>
                <a:lnTo>
                  <a:pt x="27940" y="1388110"/>
                </a:lnTo>
                <a:close/>
              </a:path>
              <a:path w="27940" h="3401059">
                <a:moveTo>
                  <a:pt x="27940" y="1380489"/>
                </a:moveTo>
                <a:lnTo>
                  <a:pt x="0" y="1380489"/>
                </a:lnTo>
                <a:lnTo>
                  <a:pt x="0" y="1386840"/>
                </a:lnTo>
                <a:lnTo>
                  <a:pt x="27940" y="1386840"/>
                </a:lnTo>
                <a:lnTo>
                  <a:pt x="27940" y="1380489"/>
                </a:lnTo>
                <a:close/>
              </a:path>
              <a:path w="27940" h="3401059">
                <a:moveTo>
                  <a:pt x="27940" y="1377950"/>
                </a:moveTo>
                <a:lnTo>
                  <a:pt x="0" y="1377950"/>
                </a:lnTo>
                <a:lnTo>
                  <a:pt x="0" y="1379220"/>
                </a:lnTo>
                <a:lnTo>
                  <a:pt x="27940" y="1379220"/>
                </a:lnTo>
                <a:lnTo>
                  <a:pt x="27940" y="1377950"/>
                </a:lnTo>
                <a:close/>
              </a:path>
              <a:path w="27940" h="3401059">
                <a:moveTo>
                  <a:pt x="27940" y="1948180"/>
                </a:moveTo>
                <a:lnTo>
                  <a:pt x="0" y="1948180"/>
                </a:lnTo>
                <a:lnTo>
                  <a:pt x="0" y="2037080"/>
                </a:lnTo>
                <a:lnTo>
                  <a:pt x="27940" y="2037080"/>
                </a:lnTo>
                <a:lnTo>
                  <a:pt x="27940" y="1948180"/>
                </a:lnTo>
                <a:close/>
              </a:path>
              <a:path w="27940" h="3401059">
                <a:moveTo>
                  <a:pt x="27940" y="2550160"/>
                </a:moveTo>
                <a:lnTo>
                  <a:pt x="0" y="2550160"/>
                </a:lnTo>
                <a:lnTo>
                  <a:pt x="0" y="2557780"/>
                </a:lnTo>
                <a:lnTo>
                  <a:pt x="27940" y="2557780"/>
                </a:lnTo>
                <a:lnTo>
                  <a:pt x="27940" y="2550160"/>
                </a:lnTo>
                <a:close/>
              </a:path>
              <a:path w="27940" h="3401059">
                <a:moveTo>
                  <a:pt x="27940" y="2122170"/>
                </a:moveTo>
                <a:lnTo>
                  <a:pt x="0" y="2122170"/>
                </a:lnTo>
                <a:lnTo>
                  <a:pt x="0" y="2548890"/>
                </a:lnTo>
                <a:lnTo>
                  <a:pt x="27940" y="2548890"/>
                </a:lnTo>
                <a:lnTo>
                  <a:pt x="27940" y="2122170"/>
                </a:lnTo>
                <a:close/>
              </a:path>
              <a:path w="27940" h="3401059">
                <a:moveTo>
                  <a:pt x="27940" y="2103120"/>
                </a:moveTo>
                <a:lnTo>
                  <a:pt x="0" y="2103120"/>
                </a:lnTo>
                <a:lnTo>
                  <a:pt x="0" y="2120900"/>
                </a:lnTo>
                <a:lnTo>
                  <a:pt x="27940" y="2120900"/>
                </a:lnTo>
                <a:lnTo>
                  <a:pt x="27940" y="2103120"/>
                </a:lnTo>
                <a:close/>
              </a:path>
              <a:path w="27940" h="3401059">
                <a:moveTo>
                  <a:pt x="27940" y="2084070"/>
                </a:moveTo>
                <a:lnTo>
                  <a:pt x="0" y="2084070"/>
                </a:lnTo>
                <a:lnTo>
                  <a:pt x="0" y="2101850"/>
                </a:lnTo>
                <a:lnTo>
                  <a:pt x="27940" y="2101850"/>
                </a:lnTo>
                <a:lnTo>
                  <a:pt x="27940" y="2084070"/>
                </a:lnTo>
                <a:close/>
              </a:path>
              <a:path w="27940" h="3401059">
                <a:moveTo>
                  <a:pt x="27940" y="2061210"/>
                </a:moveTo>
                <a:lnTo>
                  <a:pt x="0" y="2061210"/>
                </a:lnTo>
                <a:lnTo>
                  <a:pt x="0" y="2082800"/>
                </a:lnTo>
                <a:lnTo>
                  <a:pt x="27940" y="2082800"/>
                </a:lnTo>
                <a:lnTo>
                  <a:pt x="27940" y="2061210"/>
                </a:lnTo>
                <a:close/>
              </a:path>
              <a:path w="27940" h="3401059">
                <a:moveTo>
                  <a:pt x="27940" y="2042160"/>
                </a:moveTo>
                <a:lnTo>
                  <a:pt x="0" y="2042160"/>
                </a:lnTo>
                <a:lnTo>
                  <a:pt x="0" y="2059939"/>
                </a:lnTo>
                <a:lnTo>
                  <a:pt x="27940" y="2059939"/>
                </a:lnTo>
                <a:lnTo>
                  <a:pt x="27940" y="2042160"/>
                </a:lnTo>
                <a:close/>
              </a:path>
              <a:path w="27940" h="3401059">
                <a:moveTo>
                  <a:pt x="27940" y="2038350"/>
                </a:moveTo>
                <a:lnTo>
                  <a:pt x="0" y="2038350"/>
                </a:lnTo>
                <a:lnTo>
                  <a:pt x="0" y="2040889"/>
                </a:lnTo>
                <a:lnTo>
                  <a:pt x="27940" y="2040889"/>
                </a:lnTo>
                <a:lnTo>
                  <a:pt x="27940" y="2038350"/>
                </a:lnTo>
                <a:close/>
              </a:path>
              <a:path w="27940" h="3401059">
                <a:moveTo>
                  <a:pt x="27940" y="2557780"/>
                </a:moveTo>
                <a:lnTo>
                  <a:pt x="0" y="2557780"/>
                </a:lnTo>
                <a:lnTo>
                  <a:pt x="0" y="2733040"/>
                </a:lnTo>
                <a:lnTo>
                  <a:pt x="27940" y="2733040"/>
                </a:lnTo>
                <a:lnTo>
                  <a:pt x="27940" y="2557780"/>
                </a:lnTo>
                <a:close/>
              </a:path>
              <a:path w="27940" h="3401059">
                <a:moveTo>
                  <a:pt x="27940" y="2733040"/>
                </a:moveTo>
                <a:lnTo>
                  <a:pt x="0" y="2733040"/>
                </a:lnTo>
                <a:lnTo>
                  <a:pt x="0" y="3401060"/>
                </a:lnTo>
                <a:lnTo>
                  <a:pt x="27940" y="3401060"/>
                </a:lnTo>
                <a:lnTo>
                  <a:pt x="27940" y="2733040"/>
                </a:lnTo>
                <a:close/>
              </a:path>
            </a:pathLst>
          </a:custGeom>
          <a:solidFill>
            <a:srgbClr val="2D5CE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8263890" y="3342640"/>
            <a:ext cx="162559" cy="350266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8237219" y="3329940"/>
            <a:ext cx="26670" cy="2259330"/>
          </a:xfrm>
          <a:custGeom>
            <a:avLst/>
            <a:gdLst/>
            <a:ahLst/>
            <a:cxnLst/>
            <a:rect l="l" t="t" r="r" b="b"/>
            <a:pathLst>
              <a:path w="26670" h="2259329">
                <a:moveTo>
                  <a:pt x="13969" y="0"/>
                </a:moveTo>
                <a:lnTo>
                  <a:pt x="0" y="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  <a:path w="26670" h="2259329">
                <a:moveTo>
                  <a:pt x="26670" y="279400"/>
                </a:moveTo>
                <a:lnTo>
                  <a:pt x="0" y="279400"/>
                </a:lnTo>
                <a:lnTo>
                  <a:pt x="0" y="292100"/>
                </a:lnTo>
                <a:lnTo>
                  <a:pt x="26670" y="292100"/>
                </a:lnTo>
                <a:lnTo>
                  <a:pt x="26670" y="279400"/>
                </a:lnTo>
                <a:close/>
              </a:path>
              <a:path w="26670" h="2259329">
                <a:moveTo>
                  <a:pt x="26670" y="292100"/>
                </a:moveTo>
                <a:lnTo>
                  <a:pt x="0" y="292100"/>
                </a:lnTo>
                <a:lnTo>
                  <a:pt x="0" y="311150"/>
                </a:lnTo>
                <a:lnTo>
                  <a:pt x="26670" y="311150"/>
                </a:lnTo>
                <a:lnTo>
                  <a:pt x="26670" y="292100"/>
                </a:lnTo>
                <a:close/>
              </a:path>
              <a:path w="26670" h="2259329">
                <a:moveTo>
                  <a:pt x="26670" y="311150"/>
                </a:moveTo>
                <a:lnTo>
                  <a:pt x="0" y="311150"/>
                </a:lnTo>
                <a:lnTo>
                  <a:pt x="0" y="323850"/>
                </a:lnTo>
                <a:lnTo>
                  <a:pt x="26670" y="323850"/>
                </a:lnTo>
                <a:lnTo>
                  <a:pt x="26670" y="311150"/>
                </a:lnTo>
                <a:close/>
              </a:path>
              <a:path w="26670" h="2259329">
                <a:moveTo>
                  <a:pt x="2667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6670" y="336550"/>
                </a:lnTo>
                <a:lnTo>
                  <a:pt x="26670" y="323850"/>
                </a:lnTo>
                <a:close/>
              </a:path>
              <a:path w="26670" h="2259329">
                <a:moveTo>
                  <a:pt x="26670" y="336550"/>
                </a:moveTo>
                <a:lnTo>
                  <a:pt x="0" y="33655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36550"/>
                </a:lnTo>
                <a:close/>
              </a:path>
              <a:path w="26670" h="2259329">
                <a:moveTo>
                  <a:pt x="26670" y="368300"/>
                </a:moveTo>
                <a:lnTo>
                  <a:pt x="0" y="368300"/>
                </a:lnTo>
                <a:lnTo>
                  <a:pt x="0" y="374650"/>
                </a:lnTo>
                <a:lnTo>
                  <a:pt x="26670" y="374650"/>
                </a:lnTo>
                <a:lnTo>
                  <a:pt x="26670" y="368300"/>
                </a:lnTo>
                <a:close/>
              </a:path>
              <a:path w="26670" h="2259329">
                <a:moveTo>
                  <a:pt x="2667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70" y="387350"/>
                </a:lnTo>
                <a:lnTo>
                  <a:pt x="26670" y="374650"/>
                </a:lnTo>
                <a:close/>
              </a:path>
              <a:path w="26670" h="2259329">
                <a:moveTo>
                  <a:pt x="26670" y="387350"/>
                </a:moveTo>
                <a:lnTo>
                  <a:pt x="0" y="387350"/>
                </a:lnTo>
                <a:lnTo>
                  <a:pt x="0" y="393699"/>
                </a:lnTo>
                <a:lnTo>
                  <a:pt x="26670" y="393699"/>
                </a:lnTo>
                <a:lnTo>
                  <a:pt x="26670" y="387350"/>
                </a:lnTo>
                <a:close/>
              </a:path>
              <a:path w="26670" h="2259329">
                <a:moveTo>
                  <a:pt x="26670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2259329">
                <a:moveTo>
                  <a:pt x="26670" y="406400"/>
                </a:moveTo>
                <a:lnTo>
                  <a:pt x="0" y="4064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2259329">
                <a:moveTo>
                  <a:pt x="26670" y="431800"/>
                </a:moveTo>
                <a:lnTo>
                  <a:pt x="0" y="43180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31800"/>
                </a:lnTo>
                <a:close/>
              </a:path>
              <a:path w="26670" h="2259329">
                <a:moveTo>
                  <a:pt x="26670" y="501650"/>
                </a:moveTo>
                <a:lnTo>
                  <a:pt x="0" y="5016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01650"/>
                </a:lnTo>
                <a:close/>
              </a:path>
              <a:path w="26670" h="2259329">
                <a:moveTo>
                  <a:pt x="26670" y="539750"/>
                </a:moveTo>
                <a:lnTo>
                  <a:pt x="0" y="539750"/>
                </a:lnTo>
                <a:lnTo>
                  <a:pt x="0" y="544830"/>
                </a:lnTo>
                <a:lnTo>
                  <a:pt x="26670" y="544830"/>
                </a:lnTo>
                <a:lnTo>
                  <a:pt x="26670" y="539750"/>
                </a:lnTo>
                <a:close/>
              </a:path>
              <a:path w="26670" h="2259329">
                <a:moveTo>
                  <a:pt x="26670" y="544830"/>
                </a:moveTo>
                <a:lnTo>
                  <a:pt x="0" y="544830"/>
                </a:lnTo>
                <a:lnTo>
                  <a:pt x="0" y="551180"/>
                </a:lnTo>
                <a:lnTo>
                  <a:pt x="26670" y="551180"/>
                </a:lnTo>
                <a:lnTo>
                  <a:pt x="26670" y="544830"/>
                </a:lnTo>
                <a:close/>
              </a:path>
              <a:path w="26670" h="2259329">
                <a:moveTo>
                  <a:pt x="26670" y="551180"/>
                </a:moveTo>
                <a:lnTo>
                  <a:pt x="0" y="551180"/>
                </a:lnTo>
                <a:lnTo>
                  <a:pt x="0" y="557529"/>
                </a:lnTo>
                <a:lnTo>
                  <a:pt x="26670" y="557529"/>
                </a:lnTo>
                <a:lnTo>
                  <a:pt x="26670" y="551180"/>
                </a:lnTo>
                <a:close/>
              </a:path>
              <a:path w="26670" h="2259329">
                <a:moveTo>
                  <a:pt x="26670" y="557530"/>
                </a:moveTo>
                <a:lnTo>
                  <a:pt x="0" y="55753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7530"/>
                </a:lnTo>
                <a:close/>
              </a:path>
              <a:path w="26670" h="2259329">
                <a:moveTo>
                  <a:pt x="26670" y="584200"/>
                </a:moveTo>
                <a:lnTo>
                  <a:pt x="0" y="584200"/>
                </a:lnTo>
                <a:lnTo>
                  <a:pt x="0" y="601980"/>
                </a:lnTo>
                <a:lnTo>
                  <a:pt x="26670" y="601980"/>
                </a:lnTo>
                <a:lnTo>
                  <a:pt x="26670" y="584200"/>
                </a:lnTo>
                <a:close/>
              </a:path>
              <a:path w="26670" h="2259329">
                <a:moveTo>
                  <a:pt x="26670" y="601980"/>
                </a:moveTo>
                <a:lnTo>
                  <a:pt x="0" y="60198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1980"/>
                </a:lnTo>
                <a:close/>
              </a:path>
              <a:path w="26670" h="22593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2259329">
                <a:moveTo>
                  <a:pt x="26670" y="622300"/>
                </a:moveTo>
                <a:lnTo>
                  <a:pt x="0" y="6223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22300"/>
                </a:lnTo>
                <a:close/>
              </a:path>
              <a:path w="26670" h="2259329">
                <a:moveTo>
                  <a:pt x="26670" y="628650"/>
                </a:moveTo>
                <a:lnTo>
                  <a:pt x="0" y="628650"/>
                </a:lnTo>
                <a:lnTo>
                  <a:pt x="0" y="671830"/>
                </a:lnTo>
                <a:lnTo>
                  <a:pt x="26670" y="671830"/>
                </a:lnTo>
                <a:lnTo>
                  <a:pt x="26670" y="628650"/>
                </a:lnTo>
                <a:close/>
              </a:path>
              <a:path w="26670" h="2259329">
                <a:moveTo>
                  <a:pt x="26670" y="671830"/>
                </a:moveTo>
                <a:lnTo>
                  <a:pt x="0" y="67183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71830"/>
                </a:lnTo>
                <a:close/>
              </a:path>
              <a:path w="26670" h="2259329">
                <a:moveTo>
                  <a:pt x="26670" y="679450"/>
                </a:moveTo>
                <a:lnTo>
                  <a:pt x="0" y="6794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9450"/>
                </a:lnTo>
                <a:close/>
              </a:path>
              <a:path w="26670" h="2259329">
                <a:moveTo>
                  <a:pt x="26670" y="685800"/>
                </a:moveTo>
                <a:lnTo>
                  <a:pt x="0" y="68580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685800"/>
                </a:lnTo>
                <a:close/>
              </a:path>
              <a:path w="26670" h="2259329">
                <a:moveTo>
                  <a:pt x="26670" y="722630"/>
                </a:moveTo>
                <a:lnTo>
                  <a:pt x="0" y="722630"/>
                </a:lnTo>
                <a:lnTo>
                  <a:pt x="0" y="728979"/>
                </a:lnTo>
                <a:lnTo>
                  <a:pt x="26670" y="728979"/>
                </a:lnTo>
                <a:lnTo>
                  <a:pt x="26670" y="722630"/>
                </a:lnTo>
                <a:close/>
              </a:path>
              <a:path w="26670" h="2259329">
                <a:moveTo>
                  <a:pt x="26670" y="728980"/>
                </a:moveTo>
                <a:lnTo>
                  <a:pt x="0" y="72898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28980"/>
                </a:lnTo>
                <a:close/>
              </a:path>
              <a:path w="26670" h="22593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2259329">
                <a:moveTo>
                  <a:pt x="26670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70" y="774699"/>
                </a:lnTo>
                <a:lnTo>
                  <a:pt x="26670" y="767080"/>
                </a:lnTo>
                <a:close/>
              </a:path>
              <a:path w="26670" h="2259329">
                <a:moveTo>
                  <a:pt x="26670" y="774700"/>
                </a:moveTo>
                <a:lnTo>
                  <a:pt x="0" y="77470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74700"/>
                </a:lnTo>
                <a:close/>
              </a:path>
              <a:path w="26670" h="2259329">
                <a:moveTo>
                  <a:pt x="26670" y="812800"/>
                </a:moveTo>
                <a:lnTo>
                  <a:pt x="0" y="8128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2800"/>
                </a:lnTo>
                <a:close/>
              </a:path>
              <a:path w="26670" h="2259329">
                <a:moveTo>
                  <a:pt x="26670" y="817880"/>
                </a:moveTo>
                <a:lnTo>
                  <a:pt x="0" y="817880"/>
                </a:lnTo>
                <a:lnTo>
                  <a:pt x="0" y="843280"/>
                </a:lnTo>
                <a:lnTo>
                  <a:pt x="26670" y="843280"/>
                </a:lnTo>
                <a:lnTo>
                  <a:pt x="26670" y="817880"/>
                </a:lnTo>
                <a:close/>
              </a:path>
              <a:path w="26670" h="2259329">
                <a:moveTo>
                  <a:pt x="26670" y="843280"/>
                </a:moveTo>
                <a:lnTo>
                  <a:pt x="0" y="84328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843280"/>
                </a:lnTo>
                <a:close/>
              </a:path>
              <a:path w="26670" h="2259329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2259329">
                <a:moveTo>
                  <a:pt x="26670" y="919480"/>
                </a:moveTo>
                <a:lnTo>
                  <a:pt x="0" y="919480"/>
                </a:lnTo>
                <a:lnTo>
                  <a:pt x="0" y="927100"/>
                </a:lnTo>
                <a:lnTo>
                  <a:pt x="26670" y="927100"/>
                </a:lnTo>
                <a:lnTo>
                  <a:pt x="26670" y="919480"/>
                </a:lnTo>
                <a:close/>
              </a:path>
              <a:path w="26670" h="2259329">
                <a:moveTo>
                  <a:pt x="26670" y="927100"/>
                </a:moveTo>
                <a:lnTo>
                  <a:pt x="0" y="9271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27100"/>
                </a:lnTo>
                <a:close/>
              </a:path>
              <a:path w="26670" h="2259329">
                <a:moveTo>
                  <a:pt x="2667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38530"/>
                </a:lnTo>
                <a:close/>
              </a:path>
              <a:path w="26670" h="2259329">
                <a:moveTo>
                  <a:pt x="26670" y="965200"/>
                </a:moveTo>
                <a:lnTo>
                  <a:pt x="0" y="965200"/>
                </a:lnTo>
                <a:lnTo>
                  <a:pt x="0" y="1041400"/>
                </a:lnTo>
                <a:lnTo>
                  <a:pt x="26670" y="1041400"/>
                </a:lnTo>
                <a:lnTo>
                  <a:pt x="26670" y="965200"/>
                </a:lnTo>
                <a:close/>
              </a:path>
              <a:path w="26670" h="2259329">
                <a:moveTo>
                  <a:pt x="26670" y="1041400"/>
                </a:moveTo>
                <a:lnTo>
                  <a:pt x="0" y="1041400"/>
                </a:lnTo>
                <a:lnTo>
                  <a:pt x="0" y="1187450"/>
                </a:lnTo>
                <a:lnTo>
                  <a:pt x="26670" y="1187450"/>
                </a:lnTo>
                <a:lnTo>
                  <a:pt x="26670" y="1041400"/>
                </a:lnTo>
                <a:close/>
              </a:path>
              <a:path w="26670" h="2259329">
                <a:moveTo>
                  <a:pt x="26670" y="1187450"/>
                </a:moveTo>
                <a:lnTo>
                  <a:pt x="0" y="1187450"/>
                </a:lnTo>
                <a:lnTo>
                  <a:pt x="0" y="1211580"/>
                </a:lnTo>
                <a:lnTo>
                  <a:pt x="26670" y="1211580"/>
                </a:lnTo>
                <a:lnTo>
                  <a:pt x="26670" y="1187450"/>
                </a:lnTo>
                <a:close/>
              </a:path>
              <a:path w="26670" h="2259329">
                <a:moveTo>
                  <a:pt x="26670" y="1211580"/>
                </a:moveTo>
                <a:lnTo>
                  <a:pt x="0" y="1211580"/>
                </a:lnTo>
                <a:lnTo>
                  <a:pt x="0" y="1263650"/>
                </a:lnTo>
                <a:lnTo>
                  <a:pt x="26670" y="1263650"/>
                </a:lnTo>
                <a:lnTo>
                  <a:pt x="26670" y="1211580"/>
                </a:lnTo>
                <a:close/>
              </a:path>
              <a:path w="26670" h="2259329">
                <a:moveTo>
                  <a:pt x="26670" y="1263650"/>
                </a:moveTo>
                <a:lnTo>
                  <a:pt x="0" y="1263650"/>
                </a:lnTo>
                <a:lnTo>
                  <a:pt x="0" y="1281430"/>
                </a:lnTo>
                <a:lnTo>
                  <a:pt x="26670" y="1281430"/>
                </a:lnTo>
                <a:lnTo>
                  <a:pt x="26670" y="1263650"/>
                </a:lnTo>
                <a:close/>
              </a:path>
              <a:path w="26670" h="2259329">
                <a:moveTo>
                  <a:pt x="26670" y="1281430"/>
                </a:moveTo>
                <a:lnTo>
                  <a:pt x="0" y="1281430"/>
                </a:lnTo>
                <a:lnTo>
                  <a:pt x="0" y="1294130"/>
                </a:lnTo>
                <a:lnTo>
                  <a:pt x="26670" y="1294130"/>
                </a:lnTo>
                <a:lnTo>
                  <a:pt x="26670" y="1281430"/>
                </a:lnTo>
                <a:close/>
              </a:path>
              <a:path w="26670" h="2259329">
                <a:moveTo>
                  <a:pt x="26670" y="1294130"/>
                </a:moveTo>
                <a:lnTo>
                  <a:pt x="0" y="1294130"/>
                </a:lnTo>
                <a:lnTo>
                  <a:pt x="0" y="1320800"/>
                </a:lnTo>
                <a:lnTo>
                  <a:pt x="26670" y="1320800"/>
                </a:lnTo>
                <a:lnTo>
                  <a:pt x="26670" y="1294130"/>
                </a:lnTo>
                <a:close/>
              </a:path>
              <a:path w="26670" h="2259329">
                <a:moveTo>
                  <a:pt x="26670" y="1320800"/>
                </a:moveTo>
                <a:lnTo>
                  <a:pt x="0" y="132080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0800"/>
                </a:lnTo>
                <a:close/>
              </a:path>
              <a:path w="26670" h="2259329">
                <a:moveTo>
                  <a:pt x="26670" y="1351280"/>
                </a:moveTo>
                <a:lnTo>
                  <a:pt x="0" y="1351280"/>
                </a:lnTo>
                <a:lnTo>
                  <a:pt x="0" y="1357630"/>
                </a:lnTo>
                <a:lnTo>
                  <a:pt x="26670" y="1357630"/>
                </a:lnTo>
                <a:lnTo>
                  <a:pt x="26670" y="1351280"/>
                </a:lnTo>
                <a:close/>
              </a:path>
              <a:path w="26670" h="2259329">
                <a:moveTo>
                  <a:pt x="26670" y="1357630"/>
                </a:moveTo>
                <a:lnTo>
                  <a:pt x="0" y="1357630"/>
                </a:lnTo>
                <a:lnTo>
                  <a:pt x="0" y="1363980"/>
                </a:lnTo>
                <a:lnTo>
                  <a:pt x="26670" y="1363980"/>
                </a:lnTo>
                <a:lnTo>
                  <a:pt x="26670" y="1357630"/>
                </a:lnTo>
                <a:close/>
              </a:path>
              <a:path w="26670" h="2259329">
                <a:moveTo>
                  <a:pt x="26670" y="1363980"/>
                </a:moveTo>
                <a:lnTo>
                  <a:pt x="0" y="1363980"/>
                </a:lnTo>
                <a:lnTo>
                  <a:pt x="0" y="1397000"/>
                </a:lnTo>
                <a:lnTo>
                  <a:pt x="26670" y="1397000"/>
                </a:lnTo>
                <a:lnTo>
                  <a:pt x="26670" y="1363980"/>
                </a:lnTo>
                <a:close/>
              </a:path>
              <a:path w="26670" h="2259329">
                <a:moveTo>
                  <a:pt x="26670" y="1397000"/>
                </a:moveTo>
                <a:lnTo>
                  <a:pt x="0" y="139700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397000"/>
                </a:lnTo>
                <a:close/>
              </a:path>
              <a:path w="26670" h="2259329">
                <a:moveTo>
                  <a:pt x="26670" y="1421130"/>
                </a:moveTo>
                <a:lnTo>
                  <a:pt x="0" y="1421130"/>
                </a:lnTo>
                <a:lnTo>
                  <a:pt x="0" y="1473200"/>
                </a:lnTo>
                <a:lnTo>
                  <a:pt x="26670" y="1473200"/>
                </a:lnTo>
                <a:lnTo>
                  <a:pt x="26670" y="1421130"/>
                </a:lnTo>
                <a:close/>
              </a:path>
              <a:path w="26670" h="2259329">
                <a:moveTo>
                  <a:pt x="26670" y="1473200"/>
                </a:moveTo>
                <a:lnTo>
                  <a:pt x="0" y="14732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73200"/>
                </a:lnTo>
                <a:close/>
              </a:path>
              <a:path w="26670" h="2259329">
                <a:moveTo>
                  <a:pt x="26670" y="1794510"/>
                </a:moveTo>
                <a:lnTo>
                  <a:pt x="0" y="1794510"/>
                </a:lnTo>
                <a:lnTo>
                  <a:pt x="0" y="2062480"/>
                </a:lnTo>
                <a:lnTo>
                  <a:pt x="26670" y="2062480"/>
                </a:lnTo>
                <a:lnTo>
                  <a:pt x="26670" y="1794510"/>
                </a:lnTo>
                <a:close/>
              </a:path>
              <a:path w="26670" h="2259329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259329">
                <a:moveTo>
                  <a:pt x="26670" y="1775460"/>
                </a:moveTo>
                <a:lnTo>
                  <a:pt x="0" y="1775460"/>
                </a:lnTo>
                <a:lnTo>
                  <a:pt x="0" y="1785620"/>
                </a:lnTo>
                <a:lnTo>
                  <a:pt x="26670" y="1785620"/>
                </a:lnTo>
                <a:lnTo>
                  <a:pt x="26670" y="1775460"/>
                </a:lnTo>
                <a:close/>
              </a:path>
              <a:path w="26670" h="2259329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259329">
                <a:moveTo>
                  <a:pt x="26670" y="1756410"/>
                </a:moveTo>
                <a:lnTo>
                  <a:pt x="0" y="1756410"/>
                </a:lnTo>
                <a:lnTo>
                  <a:pt x="0" y="1766570"/>
                </a:lnTo>
                <a:lnTo>
                  <a:pt x="26670" y="1766570"/>
                </a:lnTo>
                <a:lnTo>
                  <a:pt x="26670" y="1756410"/>
                </a:lnTo>
                <a:close/>
              </a:path>
              <a:path w="26670" h="2259329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259329">
                <a:moveTo>
                  <a:pt x="26670" y="1737360"/>
                </a:moveTo>
                <a:lnTo>
                  <a:pt x="0" y="1737360"/>
                </a:lnTo>
                <a:lnTo>
                  <a:pt x="0" y="1747520"/>
                </a:lnTo>
                <a:lnTo>
                  <a:pt x="26670" y="1747520"/>
                </a:lnTo>
                <a:lnTo>
                  <a:pt x="26670" y="1737360"/>
                </a:lnTo>
                <a:close/>
              </a:path>
              <a:path w="26670" h="2259329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259329">
                <a:moveTo>
                  <a:pt x="26670" y="1718310"/>
                </a:moveTo>
                <a:lnTo>
                  <a:pt x="0" y="1718310"/>
                </a:lnTo>
                <a:lnTo>
                  <a:pt x="0" y="1728470"/>
                </a:lnTo>
                <a:lnTo>
                  <a:pt x="26670" y="1728470"/>
                </a:lnTo>
                <a:lnTo>
                  <a:pt x="26670" y="1718310"/>
                </a:lnTo>
                <a:close/>
              </a:path>
              <a:path w="26670" h="2259329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259329">
                <a:moveTo>
                  <a:pt x="26670" y="1699260"/>
                </a:moveTo>
                <a:lnTo>
                  <a:pt x="0" y="1699260"/>
                </a:lnTo>
                <a:lnTo>
                  <a:pt x="0" y="1709420"/>
                </a:lnTo>
                <a:lnTo>
                  <a:pt x="26670" y="1709420"/>
                </a:lnTo>
                <a:lnTo>
                  <a:pt x="26670" y="1699260"/>
                </a:lnTo>
                <a:close/>
              </a:path>
              <a:path w="26670" h="2259329">
                <a:moveTo>
                  <a:pt x="26670" y="1691640"/>
                </a:moveTo>
                <a:lnTo>
                  <a:pt x="0" y="1691640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40"/>
                </a:lnTo>
                <a:close/>
              </a:path>
              <a:path w="26670" h="2259329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2259329">
                <a:moveTo>
                  <a:pt x="26670" y="1672590"/>
                </a:moveTo>
                <a:lnTo>
                  <a:pt x="0" y="1672590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90"/>
                </a:lnTo>
                <a:close/>
              </a:path>
              <a:path w="26670" h="2259329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2259329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259329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2259329">
                <a:moveTo>
                  <a:pt x="26670" y="1634489"/>
                </a:moveTo>
                <a:lnTo>
                  <a:pt x="0" y="163448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2259329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2259329">
                <a:moveTo>
                  <a:pt x="2667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6670" y="1621789"/>
                </a:lnTo>
                <a:lnTo>
                  <a:pt x="26670" y="1615440"/>
                </a:lnTo>
                <a:close/>
              </a:path>
              <a:path w="26670" h="2259329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2259329">
                <a:moveTo>
                  <a:pt x="26670" y="1590039"/>
                </a:moveTo>
                <a:lnTo>
                  <a:pt x="0" y="1590039"/>
                </a:lnTo>
                <a:lnTo>
                  <a:pt x="0" y="1602739"/>
                </a:lnTo>
                <a:lnTo>
                  <a:pt x="26670" y="1602739"/>
                </a:lnTo>
                <a:lnTo>
                  <a:pt x="26670" y="1590039"/>
                </a:lnTo>
                <a:close/>
              </a:path>
              <a:path w="26670" h="2259329">
                <a:moveTo>
                  <a:pt x="26670" y="1578610"/>
                </a:moveTo>
                <a:lnTo>
                  <a:pt x="0" y="1578610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10"/>
                </a:lnTo>
                <a:close/>
              </a:path>
              <a:path w="26670" h="2259329">
                <a:moveTo>
                  <a:pt x="26670" y="1570990"/>
                </a:moveTo>
                <a:lnTo>
                  <a:pt x="0" y="1570990"/>
                </a:lnTo>
                <a:lnTo>
                  <a:pt x="0" y="1577340"/>
                </a:lnTo>
                <a:lnTo>
                  <a:pt x="26670" y="1577340"/>
                </a:lnTo>
                <a:lnTo>
                  <a:pt x="26670" y="1570990"/>
                </a:lnTo>
                <a:close/>
              </a:path>
              <a:path w="26670" h="2259329">
                <a:moveTo>
                  <a:pt x="26670" y="1559560"/>
                </a:moveTo>
                <a:lnTo>
                  <a:pt x="0" y="1559560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60"/>
                </a:lnTo>
                <a:close/>
              </a:path>
              <a:path w="26670" h="2259329">
                <a:moveTo>
                  <a:pt x="26670" y="1551940"/>
                </a:moveTo>
                <a:lnTo>
                  <a:pt x="0" y="1551940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40"/>
                </a:lnTo>
                <a:close/>
              </a:path>
              <a:path w="26670" h="2259329">
                <a:moveTo>
                  <a:pt x="26670" y="1540510"/>
                </a:moveTo>
                <a:lnTo>
                  <a:pt x="0" y="1540510"/>
                </a:lnTo>
                <a:lnTo>
                  <a:pt x="0" y="1550670"/>
                </a:lnTo>
                <a:lnTo>
                  <a:pt x="26670" y="1550670"/>
                </a:lnTo>
                <a:lnTo>
                  <a:pt x="26670" y="1540510"/>
                </a:lnTo>
                <a:close/>
              </a:path>
              <a:path w="26670" h="2259329">
                <a:moveTo>
                  <a:pt x="26670" y="1532890"/>
                </a:moveTo>
                <a:lnTo>
                  <a:pt x="0" y="1532890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90"/>
                </a:lnTo>
                <a:close/>
              </a:path>
              <a:path w="26670" h="2259329">
                <a:moveTo>
                  <a:pt x="26670" y="1521460"/>
                </a:moveTo>
                <a:lnTo>
                  <a:pt x="0" y="1521460"/>
                </a:lnTo>
                <a:lnTo>
                  <a:pt x="0" y="1531620"/>
                </a:lnTo>
                <a:lnTo>
                  <a:pt x="26670" y="1531620"/>
                </a:lnTo>
                <a:lnTo>
                  <a:pt x="26670" y="1521460"/>
                </a:lnTo>
                <a:close/>
              </a:path>
              <a:path w="26670" h="2259329">
                <a:moveTo>
                  <a:pt x="26670" y="1513839"/>
                </a:moveTo>
                <a:lnTo>
                  <a:pt x="0" y="1513839"/>
                </a:lnTo>
                <a:lnTo>
                  <a:pt x="0" y="1520190"/>
                </a:lnTo>
                <a:lnTo>
                  <a:pt x="26670" y="1520190"/>
                </a:lnTo>
                <a:lnTo>
                  <a:pt x="26670" y="1513839"/>
                </a:lnTo>
                <a:close/>
              </a:path>
              <a:path w="26670" h="2259329">
                <a:moveTo>
                  <a:pt x="26670" y="1502410"/>
                </a:moveTo>
                <a:lnTo>
                  <a:pt x="0" y="1502410"/>
                </a:lnTo>
                <a:lnTo>
                  <a:pt x="0" y="1512570"/>
                </a:lnTo>
                <a:lnTo>
                  <a:pt x="26670" y="1512570"/>
                </a:lnTo>
                <a:lnTo>
                  <a:pt x="26670" y="1502410"/>
                </a:lnTo>
                <a:close/>
              </a:path>
              <a:path w="26670" h="2259329">
                <a:moveTo>
                  <a:pt x="26670" y="1494789"/>
                </a:moveTo>
                <a:lnTo>
                  <a:pt x="0" y="1494789"/>
                </a:lnTo>
                <a:lnTo>
                  <a:pt x="0" y="1501140"/>
                </a:lnTo>
                <a:lnTo>
                  <a:pt x="26670" y="1501140"/>
                </a:lnTo>
                <a:lnTo>
                  <a:pt x="26670" y="1494789"/>
                </a:lnTo>
                <a:close/>
              </a:path>
              <a:path w="26670" h="2259329">
                <a:moveTo>
                  <a:pt x="26670" y="1492250"/>
                </a:moveTo>
                <a:lnTo>
                  <a:pt x="0" y="1492250"/>
                </a:lnTo>
                <a:lnTo>
                  <a:pt x="0" y="1493520"/>
                </a:lnTo>
                <a:lnTo>
                  <a:pt x="26670" y="1493520"/>
                </a:lnTo>
                <a:lnTo>
                  <a:pt x="26670" y="1492250"/>
                </a:lnTo>
                <a:close/>
              </a:path>
              <a:path w="26670" h="2259329">
                <a:moveTo>
                  <a:pt x="26670" y="2062480"/>
                </a:moveTo>
                <a:lnTo>
                  <a:pt x="0" y="2062480"/>
                </a:lnTo>
                <a:lnTo>
                  <a:pt x="0" y="2151380"/>
                </a:lnTo>
                <a:lnTo>
                  <a:pt x="26670" y="2151380"/>
                </a:lnTo>
                <a:lnTo>
                  <a:pt x="26670" y="2062480"/>
                </a:lnTo>
                <a:close/>
              </a:path>
              <a:path w="26670" h="2259329">
                <a:moveTo>
                  <a:pt x="26670" y="2236470"/>
                </a:moveTo>
                <a:lnTo>
                  <a:pt x="21589" y="2236470"/>
                </a:lnTo>
                <a:lnTo>
                  <a:pt x="21589" y="2240280"/>
                </a:lnTo>
                <a:lnTo>
                  <a:pt x="22859" y="2240280"/>
                </a:lnTo>
                <a:lnTo>
                  <a:pt x="22859" y="2246630"/>
                </a:lnTo>
                <a:lnTo>
                  <a:pt x="24129" y="2246630"/>
                </a:lnTo>
                <a:lnTo>
                  <a:pt x="24129" y="2252980"/>
                </a:lnTo>
                <a:lnTo>
                  <a:pt x="25400" y="2252980"/>
                </a:lnTo>
                <a:lnTo>
                  <a:pt x="25400" y="2259330"/>
                </a:lnTo>
                <a:lnTo>
                  <a:pt x="26670" y="2259330"/>
                </a:lnTo>
                <a:lnTo>
                  <a:pt x="26670" y="2236470"/>
                </a:lnTo>
                <a:close/>
              </a:path>
              <a:path w="26670" h="2259329">
                <a:moveTo>
                  <a:pt x="26670" y="2217420"/>
                </a:moveTo>
                <a:lnTo>
                  <a:pt x="16509" y="2217420"/>
                </a:lnTo>
                <a:lnTo>
                  <a:pt x="16509" y="2221230"/>
                </a:lnTo>
                <a:lnTo>
                  <a:pt x="17779" y="2221230"/>
                </a:lnTo>
                <a:lnTo>
                  <a:pt x="17779" y="2227580"/>
                </a:lnTo>
                <a:lnTo>
                  <a:pt x="19050" y="2227580"/>
                </a:lnTo>
                <a:lnTo>
                  <a:pt x="19050" y="2230120"/>
                </a:lnTo>
                <a:lnTo>
                  <a:pt x="20320" y="2230120"/>
                </a:lnTo>
                <a:lnTo>
                  <a:pt x="20320" y="2236470"/>
                </a:lnTo>
                <a:lnTo>
                  <a:pt x="21589" y="2236470"/>
                </a:lnTo>
                <a:lnTo>
                  <a:pt x="21589" y="2235200"/>
                </a:lnTo>
                <a:lnTo>
                  <a:pt x="26670" y="2235200"/>
                </a:lnTo>
                <a:lnTo>
                  <a:pt x="26670" y="2217420"/>
                </a:lnTo>
                <a:close/>
              </a:path>
              <a:path w="26670" h="2259329">
                <a:moveTo>
                  <a:pt x="26670" y="2198370"/>
                </a:moveTo>
                <a:lnTo>
                  <a:pt x="11429" y="2198370"/>
                </a:lnTo>
                <a:lnTo>
                  <a:pt x="11429" y="2202180"/>
                </a:lnTo>
                <a:lnTo>
                  <a:pt x="12700" y="2202180"/>
                </a:lnTo>
                <a:lnTo>
                  <a:pt x="12700" y="2208530"/>
                </a:lnTo>
                <a:lnTo>
                  <a:pt x="13970" y="2208530"/>
                </a:lnTo>
                <a:lnTo>
                  <a:pt x="13970" y="2213610"/>
                </a:lnTo>
                <a:lnTo>
                  <a:pt x="15239" y="2213610"/>
                </a:lnTo>
                <a:lnTo>
                  <a:pt x="15239" y="2217420"/>
                </a:lnTo>
                <a:lnTo>
                  <a:pt x="16509" y="2217420"/>
                </a:lnTo>
                <a:lnTo>
                  <a:pt x="16509" y="2216150"/>
                </a:lnTo>
                <a:lnTo>
                  <a:pt x="26670" y="2216150"/>
                </a:lnTo>
                <a:lnTo>
                  <a:pt x="26670" y="2198370"/>
                </a:lnTo>
                <a:close/>
              </a:path>
              <a:path w="26670" h="2259329">
                <a:moveTo>
                  <a:pt x="26670" y="2175510"/>
                </a:moveTo>
                <a:lnTo>
                  <a:pt x="5079" y="2175510"/>
                </a:lnTo>
                <a:lnTo>
                  <a:pt x="5079" y="2179320"/>
                </a:lnTo>
                <a:lnTo>
                  <a:pt x="6350" y="2179320"/>
                </a:lnTo>
                <a:lnTo>
                  <a:pt x="6350" y="2183130"/>
                </a:lnTo>
                <a:lnTo>
                  <a:pt x="7620" y="2183130"/>
                </a:lnTo>
                <a:lnTo>
                  <a:pt x="7620" y="2189480"/>
                </a:lnTo>
                <a:lnTo>
                  <a:pt x="8889" y="2189480"/>
                </a:lnTo>
                <a:lnTo>
                  <a:pt x="8889" y="2194560"/>
                </a:lnTo>
                <a:lnTo>
                  <a:pt x="10159" y="2194560"/>
                </a:lnTo>
                <a:lnTo>
                  <a:pt x="10159" y="2198370"/>
                </a:lnTo>
                <a:lnTo>
                  <a:pt x="11429" y="2198370"/>
                </a:lnTo>
                <a:lnTo>
                  <a:pt x="11429" y="2197100"/>
                </a:lnTo>
                <a:lnTo>
                  <a:pt x="26670" y="2197100"/>
                </a:lnTo>
                <a:lnTo>
                  <a:pt x="26670" y="2175510"/>
                </a:lnTo>
                <a:close/>
              </a:path>
              <a:path w="26670" h="2259329">
                <a:moveTo>
                  <a:pt x="26670" y="2156460"/>
                </a:moveTo>
                <a:lnTo>
                  <a:pt x="0" y="2156460"/>
                </a:lnTo>
                <a:lnTo>
                  <a:pt x="0" y="2160270"/>
                </a:lnTo>
                <a:lnTo>
                  <a:pt x="1270" y="2160270"/>
                </a:lnTo>
                <a:lnTo>
                  <a:pt x="1270" y="2166620"/>
                </a:lnTo>
                <a:lnTo>
                  <a:pt x="2539" y="2166620"/>
                </a:lnTo>
                <a:lnTo>
                  <a:pt x="2539" y="2170430"/>
                </a:lnTo>
                <a:lnTo>
                  <a:pt x="3809" y="2170430"/>
                </a:lnTo>
                <a:lnTo>
                  <a:pt x="3809" y="2175510"/>
                </a:lnTo>
                <a:lnTo>
                  <a:pt x="5079" y="2175510"/>
                </a:lnTo>
                <a:lnTo>
                  <a:pt x="5079" y="2174240"/>
                </a:lnTo>
                <a:lnTo>
                  <a:pt x="26670" y="2174240"/>
                </a:lnTo>
                <a:lnTo>
                  <a:pt x="26670" y="2156460"/>
                </a:lnTo>
                <a:close/>
              </a:path>
              <a:path w="26670" h="2259329">
                <a:moveTo>
                  <a:pt x="26670" y="2152650"/>
                </a:moveTo>
                <a:lnTo>
                  <a:pt x="0" y="2152650"/>
                </a:lnTo>
                <a:lnTo>
                  <a:pt x="0" y="2155190"/>
                </a:lnTo>
                <a:lnTo>
                  <a:pt x="26670" y="2155190"/>
                </a:lnTo>
                <a:lnTo>
                  <a:pt x="26670" y="2152650"/>
                </a:lnTo>
                <a:close/>
              </a:path>
            </a:pathLst>
          </a:custGeom>
          <a:solidFill>
            <a:srgbClr val="2C59D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8209280" y="3317240"/>
            <a:ext cx="27940" cy="2169160"/>
          </a:xfrm>
          <a:custGeom>
            <a:avLst/>
            <a:gdLst/>
            <a:ahLst/>
            <a:cxnLst/>
            <a:rect l="l" t="t" r="r" b="b"/>
            <a:pathLst>
              <a:path w="27940" h="2169160">
                <a:moveTo>
                  <a:pt x="21590" y="0"/>
                </a:moveTo>
                <a:lnTo>
                  <a:pt x="0" y="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7940" h="2169160">
                <a:moveTo>
                  <a:pt x="27940" y="292100"/>
                </a:moveTo>
                <a:lnTo>
                  <a:pt x="0" y="292100"/>
                </a:lnTo>
                <a:lnTo>
                  <a:pt x="0" y="304800"/>
                </a:lnTo>
                <a:lnTo>
                  <a:pt x="27940" y="304800"/>
                </a:lnTo>
                <a:lnTo>
                  <a:pt x="27940" y="292100"/>
                </a:lnTo>
                <a:close/>
              </a:path>
              <a:path w="27940" h="2169160">
                <a:moveTo>
                  <a:pt x="27940" y="304800"/>
                </a:moveTo>
                <a:lnTo>
                  <a:pt x="0" y="304800"/>
                </a:lnTo>
                <a:lnTo>
                  <a:pt x="0" y="323850"/>
                </a:lnTo>
                <a:lnTo>
                  <a:pt x="27940" y="323850"/>
                </a:lnTo>
                <a:lnTo>
                  <a:pt x="27940" y="304800"/>
                </a:lnTo>
                <a:close/>
              </a:path>
              <a:path w="27940" h="2169160">
                <a:moveTo>
                  <a:pt x="27940" y="323850"/>
                </a:moveTo>
                <a:lnTo>
                  <a:pt x="0" y="323850"/>
                </a:lnTo>
                <a:lnTo>
                  <a:pt x="0" y="336550"/>
                </a:lnTo>
                <a:lnTo>
                  <a:pt x="27940" y="336550"/>
                </a:lnTo>
                <a:lnTo>
                  <a:pt x="27940" y="323850"/>
                </a:lnTo>
                <a:close/>
              </a:path>
              <a:path w="27940" h="2169160">
                <a:moveTo>
                  <a:pt x="27940" y="336550"/>
                </a:moveTo>
                <a:lnTo>
                  <a:pt x="0" y="336550"/>
                </a:lnTo>
                <a:lnTo>
                  <a:pt x="0" y="349250"/>
                </a:lnTo>
                <a:lnTo>
                  <a:pt x="27940" y="349250"/>
                </a:lnTo>
                <a:lnTo>
                  <a:pt x="27940" y="336550"/>
                </a:lnTo>
                <a:close/>
              </a:path>
              <a:path w="27940" h="2169160">
                <a:moveTo>
                  <a:pt x="27940" y="349250"/>
                </a:moveTo>
                <a:lnTo>
                  <a:pt x="0" y="349250"/>
                </a:lnTo>
                <a:lnTo>
                  <a:pt x="0" y="381000"/>
                </a:lnTo>
                <a:lnTo>
                  <a:pt x="27940" y="381000"/>
                </a:lnTo>
                <a:lnTo>
                  <a:pt x="27940" y="349250"/>
                </a:lnTo>
                <a:close/>
              </a:path>
              <a:path w="27940" h="2169160">
                <a:moveTo>
                  <a:pt x="27940" y="381000"/>
                </a:moveTo>
                <a:lnTo>
                  <a:pt x="0" y="38100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81000"/>
                </a:lnTo>
                <a:close/>
              </a:path>
              <a:path w="27940" h="21691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2169160">
                <a:moveTo>
                  <a:pt x="27940" y="400050"/>
                </a:moveTo>
                <a:lnTo>
                  <a:pt x="0" y="400050"/>
                </a:lnTo>
                <a:lnTo>
                  <a:pt x="0" y="406399"/>
                </a:lnTo>
                <a:lnTo>
                  <a:pt x="27940" y="406399"/>
                </a:lnTo>
                <a:lnTo>
                  <a:pt x="27940" y="400050"/>
                </a:lnTo>
                <a:close/>
              </a:path>
              <a:path w="27940" h="2169160">
                <a:moveTo>
                  <a:pt x="27940" y="406400"/>
                </a:moveTo>
                <a:lnTo>
                  <a:pt x="0" y="406400"/>
                </a:lnTo>
                <a:lnTo>
                  <a:pt x="0" y="419100"/>
                </a:lnTo>
                <a:lnTo>
                  <a:pt x="27940" y="419100"/>
                </a:lnTo>
                <a:lnTo>
                  <a:pt x="27940" y="406400"/>
                </a:lnTo>
                <a:close/>
              </a:path>
              <a:path w="27940" h="2169160">
                <a:moveTo>
                  <a:pt x="27940" y="419100"/>
                </a:moveTo>
                <a:lnTo>
                  <a:pt x="0" y="41910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19100"/>
                </a:lnTo>
                <a:close/>
              </a:path>
              <a:path w="27940" h="2169160">
                <a:moveTo>
                  <a:pt x="27940" y="444500"/>
                </a:moveTo>
                <a:lnTo>
                  <a:pt x="0" y="4445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44500"/>
                </a:lnTo>
                <a:close/>
              </a:path>
              <a:path w="27940" h="2169160">
                <a:moveTo>
                  <a:pt x="27940" y="514350"/>
                </a:moveTo>
                <a:lnTo>
                  <a:pt x="0" y="514350"/>
                </a:lnTo>
                <a:lnTo>
                  <a:pt x="0" y="552450"/>
                </a:lnTo>
                <a:lnTo>
                  <a:pt x="27940" y="552450"/>
                </a:lnTo>
                <a:lnTo>
                  <a:pt x="27940" y="514350"/>
                </a:lnTo>
                <a:close/>
              </a:path>
              <a:path w="27940" h="2169160">
                <a:moveTo>
                  <a:pt x="27940" y="552450"/>
                </a:moveTo>
                <a:lnTo>
                  <a:pt x="0" y="552450"/>
                </a:lnTo>
                <a:lnTo>
                  <a:pt x="0" y="557530"/>
                </a:lnTo>
                <a:lnTo>
                  <a:pt x="27940" y="557530"/>
                </a:lnTo>
                <a:lnTo>
                  <a:pt x="27940" y="552450"/>
                </a:lnTo>
                <a:close/>
              </a:path>
              <a:path w="27940" h="2169160">
                <a:moveTo>
                  <a:pt x="27940" y="557530"/>
                </a:moveTo>
                <a:lnTo>
                  <a:pt x="0" y="557530"/>
                </a:lnTo>
                <a:lnTo>
                  <a:pt x="0" y="563880"/>
                </a:lnTo>
                <a:lnTo>
                  <a:pt x="27940" y="563880"/>
                </a:lnTo>
                <a:lnTo>
                  <a:pt x="27940" y="557530"/>
                </a:lnTo>
                <a:close/>
              </a:path>
              <a:path w="27940" h="2169160">
                <a:moveTo>
                  <a:pt x="27940" y="563880"/>
                </a:moveTo>
                <a:lnTo>
                  <a:pt x="0" y="563880"/>
                </a:lnTo>
                <a:lnTo>
                  <a:pt x="0" y="570229"/>
                </a:lnTo>
                <a:lnTo>
                  <a:pt x="27940" y="570229"/>
                </a:lnTo>
                <a:lnTo>
                  <a:pt x="27940" y="563880"/>
                </a:lnTo>
                <a:close/>
              </a:path>
              <a:path w="27940" h="2169160">
                <a:moveTo>
                  <a:pt x="27940" y="570230"/>
                </a:moveTo>
                <a:lnTo>
                  <a:pt x="0" y="570230"/>
                </a:lnTo>
                <a:lnTo>
                  <a:pt x="0" y="596900"/>
                </a:lnTo>
                <a:lnTo>
                  <a:pt x="27940" y="596900"/>
                </a:lnTo>
                <a:lnTo>
                  <a:pt x="27940" y="570230"/>
                </a:lnTo>
                <a:close/>
              </a:path>
              <a:path w="27940" h="2169160">
                <a:moveTo>
                  <a:pt x="27940" y="596900"/>
                </a:moveTo>
                <a:lnTo>
                  <a:pt x="0" y="59690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596900"/>
                </a:lnTo>
                <a:close/>
              </a:path>
              <a:path w="27940" h="2169160">
                <a:moveTo>
                  <a:pt x="27940" y="614680"/>
                </a:moveTo>
                <a:lnTo>
                  <a:pt x="0" y="61468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14680"/>
                </a:lnTo>
                <a:close/>
              </a:path>
              <a:path w="27940" h="2169160">
                <a:moveTo>
                  <a:pt x="27940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22300"/>
                </a:lnTo>
                <a:close/>
              </a:path>
              <a:path w="27940" h="2169160">
                <a:moveTo>
                  <a:pt x="2794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7940" y="641350"/>
                </a:lnTo>
                <a:lnTo>
                  <a:pt x="27940" y="635000"/>
                </a:lnTo>
                <a:close/>
              </a:path>
              <a:path w="27940" h="2169160">
                <a:moveTo>
                  <a:pt x="27940" y="641350"/>
                </a:moveTo>
                <a:lnTo>
                  <a:pt x="0" y="641350"/>
                </a:lnTo>
                <a:lnTo>
                  <a:pt x="0" y="684530"/>
                </a:lnTo>
                <a:lnTo>
                  <a:pt x="27940" y="684530"/>
                </a:lnTo>
                <a:lnTo>
                  <a:pt x="27940" y="641350"/>
                </a:lnTo>
                <a:close/>
              </a:path>
              <a:path w="27940" h="2169160">
                <a:moveTo>
                  <a:pt x="27940" y="684530"/>
                </a:moveTo>
                <a:lnTo>
                  <a:pt x="0" y="68453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4530"/>
                </a:lnTo>
                <a:close/>
              </a:path>
              <a:path w="27940" h="2169160">
                <a:moveTo>
                  <a:pt x="27940" y="692150"/>
                </a:moveTo>
                <a:lnTo>
                  <a:pt x="0" y="692150"/>
                </a:lnTo>
                <a:lnTo>
                  <a:pt x="0" y="698500"/>
                </a:lnTo>
                <a:lnTo>
                  <a:pt x="27940" y="698500"/>
                </a:lnTo>
                <a:lnTo>
                  <a:pt x="27940" y="692150"/>
                </a:lnTo>
                <a:close/>
              </a:path>
              <a:path w="27940" h="2169160">
                <a:moveTo>
                  <a:pt x="27940" y="698500"/>
                </a:moveTo>
                <a:lnTo>
                  <a:pt x="0" y="69850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8500"/>
                </a:lnTo>
                <a:close/>
              </a:path>
              <a:path w="27940" h="2169160">
                <a:moveTo>
                  <a:pt x="27940" y="735330"/>
                </a:moveTo>
                <a:lnTo>
                  <a:pt x="0" y="735330"/>
                </a:lnTo>
                <a:lnTo>
                  <a:pt x="0" y="741679"/>
                </a:lnTo>
                <a:lnTo>
                  <a:pt x="27940" y="741679"/>
                </a:lnTo>
                <a:lnTo>
                  <a:pt x="27940" y="735330"/>
                </a:lnTo>
                <a:close/>
              </a:path>
              <a:path w="27940" h="2169160">
                <a:moveTo>
                  <a:pt x="27940" y="741680"/>
                </a:moveTo>
                <a:lnTo>
                  <a:pt x="0" y="741680"/>
                </a:lnTo>
                <a:lnTo>
                  <a:pt x="0" y="773430"/>
                </a:lnTo>
                <a:lnTo>
                  <a:pt x="27940" y="773430"/>
                </a:lnTo>
                <a:lnTo>
                  <a:pt x="27940" y="741680"/>
                </a:lnTo>
                <a:close/>
              </a:path>
              <a:path w="27940" h="2169160">
                <a:moveTo>
                  <a:pt x="27940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7940" y="779780"/>
                </a:lnTo>
                <a:lnTo>
                  <a:pt x="27940" y="773430"/>
                </a:lnTo>
                <a:close/>
              </a:path>
              <a:path w="27940" h="2169160">
                <a:moveTo>
                  <a:pt x="2794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7940" y="787399"/>
                </a:lnTo>
                <a:lnTo>
                  <a:pt x="27940" y="779780"/>
                </a:lnTo>
                <a:close/>
              </a:path>
              <a:path w="27940" h="2169160">
                <a:moveTo>
                  <a:pt x="27940" y="787400"/>
                </a:moveTo>
                <a:lnTo>
                  <a:pt x="0" y="7874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787400"/>
                </a:lnTo>
                <a:close/>
              </a:path>
              <a:path w="27940" h="2169160">
                <a:moveTo>
                  <a:pt x="27940" y="825500"/>
                </a:moveTo>
                <a:lnTo>
                  <a:pt x="0" y="82550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5500"/>
                </a:lnTo>
                <a:close/>
              </a:path>
              <a:path w="27940" h="2169160">
                <a:moveTo>
                  <a:pt x="27940" y="830580"/>
                </a:moveTo>
                <a:lnTo>
                  <a:pt x="0" y="830580"/>
                </a:lnTo>
                <a:lnTo>
                  <a:pt x="0" y="855980"/>
                </a:lnTo>
                <a:lnTo>
                  <a:pt x="27940" y="855980"/>
                </a:lnTo>
                <a:lnTo>
                  <a:pt x="27940" y="830580"/>
                </a:lnTo>
                <a:close/>
              </a:path>
              <a:path w="27940" h="2169160">
                <a:moveTo>
                  <a:pt x="27940" y="855980"/>
                </a:moveTo>
                <a:lnTo>
                  <a:pt x="0" y="85598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55980"/>
                </a:lnTo>
                <a:close/>
              </a:path>
              <a:path w="27940" h="2169160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2169160">
                <a:moveTo>
                  <a:pt x="27940" y="932180"/>
                </a:moveTo>
                <a:lnTo>
                  <a:pt x="0" y="932180"/>
                </a:lnTo>
                <a:lnTo>
                  <a:pt x="0" y="939800"/>
                </a:lnTo>
                <a:lnTo>
                  <a:pt x="27940" y="939800"/>
                </a:lnTo>
                <a:lnTo>
                  <a:pt x="27940" y="932180"/>
                </a:lnTo>
                <a:close/>
              </a:path>
              <a:path w="27940" h="2169160">
                <a:moveTo>
                  <a:pt x="27940" y="939800"/>
                </a:moveTo>
                <a:lnTo>
                  <a:pt x="0" y="939800"/>
                </a:lnTo>
                <a:lnTo>
                  <a:pt x="0" y="951230"/>
                </a:lnTo>
                <a:lnTo>
                  <a:pt x="27940" y="951230"/>
                </a:lnTo>
                <a:lnTo>
                  <a:pt x="27940" y="939800"/>
                </a:lnTo>
                <a:close/>
              </a:path>
              <a:path w="27940" h="2169160">
                <a:moveTo>
                  <a:pt x="27940" y="951230"/>
                </a:moveTo>
                <a:lnTo>
                  <a:pt x="0" y="951230"/>
                </a:lnTo>
                <a:lnTo>
                  <a:pt x="0" y="977900"/>
                </a:lnTo>
                <a:lnTo>
                  <a:pt x="27940" y="977900"/>
                </a:lnTo>
                <a:lnTo>
                  <a:pt x="27940" y="951230"/>
                </a:lnTo>
                <a:close/>
              </a:path>
              <a:path w="27940" h="2169160">
                <a:moveTo>
                  <a:pt x="27940" y="977900"/>
                </a:moveTo>
                <a:lnTo>
                  <a:pt x="0" y="977900"/>
                </a:lnTo>
                <a:lnTo>
                  <a:pt x="0" y="1054100"/>
                </a:lnTo>
                <a:lnTo>
                  <a:pt x="27940" y="1054100"/>
                </a:lnTo>
                <a:lnTo>
                  <a:pt x="27940" y="977900"/>
                </a:lnTo>
                <a:close/>
              </a:path>
              <a:path w="27940" h="2169160">
                <a:moveTo>
                  <a:pt x="27940" y="1054100"/>
                </a:moveTo>
                <a:lnTo>
                  <a:pt x="0" y="1054100"/>
                </a:lnTo>
                <a:lnTo>
                  <a:pt x="0" y="1200150"/>
                </a:lnTo>
                <a:lnTo>
                  <a:pt x="27940" y="1200150"/>
                </a:lnTo>
                <a:lnTo>
                  <a:pt x="27940" y="1054100"/>
                </a:lnTo>
                <a:close/>
              </a:path>
              <a:path w="27940" h="2169160">
                <a:moveTo>
                  <a:pt x="27940" y="1200150"/>
                </a:moveTo>
                <a:lnTo>
                  <a:pt x="0" y="1200150"/>
                </a:lnTo>
                <a:lnTo>
                  <a:pt x="0" y="1224280"/>
                </a:lnTo>
                <a:lnTo>
                  <a:pt x="27940" y="1224280"/>
                </a:lnTo>
                <a:lnTo>
                  <a:pt x="27940" y="1200150"/>
                </a:lnTo>
                <a:close/>
              </a:path>
              <a:path w="27940" h="2169160">
                <a:moveTo>
                  <a:pt x="27940" y="1224280"/>
                </a:moveTo>
                <a:lnTo>
                  <a:pt x="0" y="1224280"/>
                </a:lnTo>
                <a:lnTo>
                  <a:pt x="0" y="1276350"/>
                </a:lnTo>
                <a:lnTo>
                  <a:pt x="27940" y="1276350"/>
                </a:lnTo>
                <a:lnTo>
                  <a:pt x="27940" y="1224280"/>
                </a:lnTo>
                <a:close/>
              </a:path>
              <a:path w="27940" h="2169160">
                <a:moveTo>
                  <a:pt x="27940" y="1276350"/>
                </a:moveTo>
                <a:lnTo>
                  <a:pt x="0" y="1276350"/>
                </a:lnTo>
                <a:lnTo>
                  <a:pt x="0" y="1294130"/>
                </a:lnTo>
                <a:lnTo>
                  <a:pt x="27940" y="1294130"/>
                </a:lnTo>
                <a:lnTo>
                  <a:pt x="27940" y="1276350"/>
                </a:lnTo>
                <a:close/>
              </a:path>
              <a:path w="27940" h="2169160">
                <a:moveTo>
                  <a:pt x="27940" y="1294130"/>
                </a:moveTo>
                <a:lnTo>
                  <a:pt x="0" y="1294130"/>
                </a:lnTo>
                <a:lnTo>
                  <a:pt x="0" y="1306830"/>
                </a:lnTo>
                <a:lnTo>
                  <a:pt x="27940" y="1306830"/>
                </a:lnTo>
                <a:lnTo>
                  <a:pt x="27940" y="1294130"/>
                </a:lnTo>
                <a:close/>
              </a:path>
              <a:path w="27940" h="2169160">
                <a:moveTo>
                  <a:pt x="27940" y="1306830"/>
                </a:moveTo>
                <a:lnTo>
                  <a:pt x="0" y="1306830"/>
                </a:lnTo>
                <a:lnTo>
                  <a:pt x="0" y="1333500"/>
                </a:lnTo>
                <a:lnTo>
                  <a:pt x="27940" y="1333500"/>
                </a:lnTo>
                <a:lnTo>
                  <a:pt x="27940" y="1306830"/>
                </a:lnTo>
                <a:close/>
              </a:path>
              <a:path w="27940" h="2169160">
                <a:moveTo>
                  <a:pt x="27940" y="1333500"/>
                </a:moveTo>
                <a:lnTo>
                  <a:pt x="0" y="1333500"/>
                </a:lnTo>
                <a:lnTo>
                  <a:pt x="0" y="1363980"/>
                </a:lnTo>
                <a:lnTo>
                  <a:pt x="27940" y="1363980"/>
                </a:lnTo>
                <a:lnTo>
                  <a:pt x="27940" y="1333500"/>
                </a:lnTo>
                <a:close/>
              </a:path>
              <a:path w="27940" h="2169160">
                <a:moveTo>
                  <a:pt x="27940" y="1363980"/>
                </a:moveTo>
                <a:lnTo>
                  <a:pt x="0" y="1363980"/>
                </a:lnTo>
                <a:lnTo>
                  <a:pt x="0" y="1370330"/>
                </a:lnTo>
                <a:lnTo>
                  <a:pt x="27940" y="1370330"/>
                </a:lnTo>
                <a:lnTo>
                  <a:pt x="27940" y="1363980"/>
                </a:lnTo>
                <a:close/>
              </a:path>
              <a:path w="27940" h="2169160">
                <a:moveTo>
                  <a:pt x="27940" y="1370330"/>
                </a:moveTo>
                <a:lnTo>
                  <a:pt x="0" y="1370330"/>
                </a:lnTo>
                <a:lnTo>
                  <a:pt x="0" y="1376680"/>
                </a:lnTo>
                <a:lnTo>
                  <a:pt x="27940" y="1376680"/>
                </a:lnTo>
                <a:lnTo>
                  <a:pt x="27940" y="1370330"/>
                </a:lnTo>
                <a:close/>
              </a:path>
              <a:path w="27940" h="2169160">
                <a:moveTo>
                  <a:pt x="27940" y="1376680"/>
                </a:moveTo>
                <a:lnTo>
                  <a:pt x="0" y="1376680"/>
                </a:lnTo>
                <a:lnTo>
                  <a:pt x="0" y="1409700"/>
                </a:lnTo>
                <a:lnTo>
                  <a:pt x="27940" y="1409700"/>
                </a:lnTo>
                <a:lnTo>
                  <a:pt x="27940" y="1376680"/>
                </a:lnTo>
                <a:close/>
              </a:path>
              <a:path w="27940" h="2169160">
                <a:moveTo>
                  <a:pt x="27940" y="1409700"/>
                </a:moveTo>
                <a:lnTo>
                  <a:pt x="0" y="1409700"/>
                </a:lnTo>
                <a:lnTo>
                  <a:pt x="0" y="1433830"/>
                </a:lnTo>
                <a:lnTo>
                  <a:pt x="27940" y="1433830"/>
                </a:lnTo>
                <a:lnTo>
                  <a:pt x="27940" y="1409700"/>
                </a:lnTo>
                <a:close/>
              </a:path>
              <a:path w="27940" h="2169160">
                <a:moveTo>
                  <a:pt x="27940" y="1433830"/>
                </a:moveTo>
                <a:lnTo>
                  <a:pt x="0" y="1433830"/>
                </a:lnTo>
                <a:lnTo>
                  <a:pt x="0" y="1485900"/>
                </a:lnTo>
                <a:lnTo>
                  <a:pt x="27940" y="1485900"/>
                </a:lnTo>
                <a:lnTo>
                  <a:pt x="27940" y="1433830"/>
                </a:lnTo>
                <a:close/>
              </a:path>
              <a:path w="27940" h="2169160">
                <a:moveTo>
                  <a:pt x="27940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27940" y="1503680"/>
                </a:lnTo>
                <a:lnTo>
                  <a:pt x="27940" y="1485900"/>
                </a:lnTo>
                <a:close/>
              </a:path>
              <a:path w="27940" h="2169160">
                <a:moveTo>
                  <a:pt x="27940" y="1807210"/>
                </a:moveTo>
                <a:lnTo>
                  <a:pt x="0" y="1807210"/>
                </a:lnTo>
                <a:lnTo>
                  <a:pt x="0" y="2070100"/>
                </a:lnTo>
                <a:lnTo>
                  <a:pt x="1270" y="2070100"/>
                </a:lnTo>
                <a:lnTo>
                  <a:pt x="1270" y="2075180"/>
                </a:lnTo>
                <a:lnTo>
                  <a:pt x="27940" y="2075180"/>
                </a:lnTo>
                <a:lnTo>
                  <a:pt x="27940" y="1807210"/>
                </a:lnTo>
                <a:close/>
              </a:path>
              <a:path w="27940" h="2169160">
                <a:moveTo>
                  <a:pt x="27940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7940" y="1805939"/>
                </a:lnTo>
                <a:lnTo>
                  <a:pt x="27940" y="1799589"/>
                </a:lnTo>
                <a:close/>
              </a:path>
              <a:path w="27940" h="2169160">
                <a:moveTo>
                  <a:pt x="27940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7940" y="1798320"/>
                </a:lnTo>
                <a:lnTo>
                  <a:pt x="27940" y="1788160"/>
                </a:lnTo>
                <a:close/>
              </a:path>
              <a:path w="27940" h="2169160">
                <a:moveTo>
                  <a:pt x="27940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7940" y="1786889"/>
                </a:lnTo>
                <a:lnTo>
                  <a:pt x="27940" y="1780539"/>
                </a:lnTo>
                <a:close/>
              </a:path>
              <a:path w="27940" h="2169160">
                <a:moveTo>
                  <a:pt x="2794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7940" y="1779270"/>
                </a:lnTo>
                <a:lnTo>
                  <a:pt x="27940" y="1769110"/>
                </a:lnTo>
                <a:close/>
              </a:path>
              <a:path w="27940" h="2169160">
                <a:moveTo>
                  <a:pt x="27940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7940" y="1767839"/>
                </a:lnTo>
                <a:lnTo>
                  <a:pt x="27940" y="1761489"/>
                </a:lnTo>
                <a:close/>
              </a:path>
              <a:path w="27940" h="2169160">
                <a:moveTo>
                  <a:pt x="2794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7940" y="1760220"/>
                </a:lnTo>
                <a:lnTo>
                  <a:pt x="27940" y="1750060"/>
                </a:lnTo>
                <a:close/>
              </a:path>
              <a:path w="27940" h="2169160">
                <a:moveTo>
                  <a:pt x="2794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7940" y="1748789"/>
                </a:lnTo>
                <a:lnTo>
                  <a:pt x="27940" y="1742439"/>
                </a:lnTo>
                <a:close/>
              </a:path>
              <a:path w="27940" h="2169160">
                <a:moveTo>
                  <a:pt x="2794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7940" y="1741170"/>
                </a:lnTo>
                <a:lnTo>
                  <a:pt x="27940" y="1731010"/>
                </a:lnTo>
                <a:close/>
              </a:path>
              <a:path w="27940" h="2169160">
                <a:moveTo>
                  <a:pt x="2794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7940" y="1729739"/>
                </a:lnTo>
                <a:lnTo>
                  <a:pt x="27940" y="1723389"/>
                </a:lnTo>
                <a:close/>
              </a:path>
              <a:path w="27940" h="2169160">
                <a:moveTo>
                  <a:pt x="2794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7940" y="1722120"/>
                </a:lnTo>
                <a:lnTo>
                  <a:pt x="27940" y="1711960"/>
                </a:lnTo>
                <a:close/>
              </a:path>
              <a:path w="27940" h="2169160">
                <a:moveTo>
                  <a:pt x="2794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7940" y="1710689"/>
                </a:lnTo>
                <a:lnTo>
                  <a:pt x="27940" y="1704340"/>
                </a:lnTo>
                <a:close/>
              </a:path>
              <a:path w="27940" h="2169160">
                <a:moveTo>
                  <a:pt x="2794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7940" y="1703070"/>
                </a:lnTo>
                <a:lnTo>
                  <a:pt x="27940" y="1692910"/>
                </a:lnTo>
                <a:close/>
              </a:path>
              <a:path w="27940" h="2169160">
                <a:moveTo>
                  <a:pt x="27940" y="1685290"/>
                </a:moveTo>
                <a:lnTo>
                  <a:pt x="0" y="1685290"/>
                </a:lnTo>
                <a:lnTo>
                  <a:pt x="0" y="1691639"/>
                </a:lnTo>
                <a:lnTo>
                  <a:pt x="27940" y="1691639"/>
                </a:lnTo>
                <a:lnTo>
                  <a:pt x="27940" y="1685290"/>
                </a:lnTo>
                <a:close/>
              </a:path>
              <a:path w="27940" h="2169160">
                <a:moveTo>
                  <a:pt x="27940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7940" y="1684020"/>
                </a:lnTo>
                <a:lnTo>
                  <a:pt x="27940" y="1673860"/>
                </a:lnTo>
                <a:close/>
              </a:path>
              <a:path w="27940" h="2169160">
                <a:moveTo>
                  <a:pt x="27940" y="1666239"/>
                </a:moveTo>
                <a:lnTo>
                  <a:pt x="0" y="1666239"/>
                </a:lnTo>
                <a:lnTo>
                  <a:pt x="0" y="1672589"/>
                </a:lnTo>
                <a:lnTo>
                  <a:pt x="27940" y="1672589"/>
                </a:lnTo>
                <a:lnTo>
                  <a:pt x="27940" y="1666239"/>
                </a:lnTo>
                <a:close/>
              </a:path>
              <a:path w="27940" h="2169160">
                <a:moveTo>
                  <a:pt x="27940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7940" y="1664970"/>
                </a:lnTo>
                <a:lnTo>
                  <a:pt x="27940" y="1654810"/>
                </a:lnTo>
                <a:close/>
              </a:path>
              <a:path w="27940" h="2169160">
                <a:moveTo>
                  <a:pt x="27940" y="1647189"/>
                </a:moveTo>
                <a:lnTo>
                  <a:pt x="0" y="1647189"/>
                </a:lnTo>
                <a:lnTo>
                  <a:pt x="0" y="1653539"/>
                </a:lnTo>
                <a:lnTo>
                  <a:pt x="27940" y="1653539"/>
                </a:lnTo>
                <a:lnTo>
                  <a:pt x="27940" y="1647189"/>
                </a:lnTo>
                <a:close/>
              </a:path>
              <a:path w="27940" h="2169160">
                <a:moveTo>
                  <a:pt x="27940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40" y="1645920"/>
                </a:lnTo>
                <a:lnTo>
                  <a:pt x="27940" y="1635760"/>
                </a:lnTo>
                <a:close/>
              </a:path>
              <a:path w="27940" h="2169160">
                <a:moveTo>
                  <a:pt x="27940" y="1628140"/>
                </a:moveTo>
                <a:lnTo>
                  <a:pt x="0" y="1628140"/>
                </a:lnTo>
                <a:lnTo>
                  <a:pt x="0" y="1634489"/>
                </a:lnTo>
                <a:lnTo>
                  <a:pt x="27940" y="1634489"/>
                </a:lnTo>
                <a:lnTo>
                  <a:pt x="27940" y="1628140"/>
                </a:lnTo>
                <a:close/>
              </a:path>
              <a:path w="27940" h="2169160">
                <a:moveTo>
                  <a:pt x="27940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40" y="1626870"/>
                </a:lnTo>
                <a:lnTo>
                  <a:pt x="27940" y="1616710"/>
                </a:lnTo>
                <a:close/>
              </a:path>
              <a:path w="27940" h="2169160">
                <a:moveTo>
                  <a:pt x="27940" y="1602739"/>
                </a:moveTo>
                <a:lnTo>
                  <a:pt x="0" y="1602739"/>
                </a:lnTo>
                <a:lnTo>
                  <a:pt x="0" y="1615439"/>
                </a:lnTo>
                <a:lnTo>
                  <a:pt x="27940" y="1615439"/>
                </a:lnTo>
                <a:lnTo>
                  <a:pt x="27940" y="1602739"/>
                </a:lnTo>
                <a:close/>
              </a:path>
              <a:path w="27940" h="2169160">
                <a:moveTo>
                  <a:pt x="2794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7940" y="1601470"/>
                </a:lnTo>
                <a:lnTo>
                  <a:pt x="27940" y="1591310"/>
                </a:lnTo>
                <a:close/>
              </a:path>
              <a:path w="27940" h="2169160">
                <a:moveTo>
                  <a:pt x="27940" y="1583690"/>
                </a:moveTo>
                <a:lnTo>
                  <a:pt x="0" y="1583690"/>
                </a:lnTo>
                <a:lnTo>
                  <a:pt x="0" y="1590040"/>
                </a:lnTo>
                <a:lnTo>
                  <a:pt x="27940" y="1590040"/>
                </a:lnTo>
                <a:lnTo>
                  <a:pt x="27940" y="1583690"/>
                </a:lnTo>
                <a:close/>
              </a:path>
              <a:path w="27940" h="2169160">
                <a:moveTo>
                  <a:pt x="27940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7940" y="1582420"/>
                </a:lnTo>
                <a:lnTo>
                  <a:pt x="27940" y="1572260"/>
                </a:lnTo>
                <a:close/>
              </a:path>
              <a:path w="27940" h="2169160">
                <a:moveTo>
                  <a:pt x="27940" y="1564640"/>
                </a:moveTo>
                <a:lnTo>
                  <a:pt x="0" y="1564640"/>
                </a:lnTo>
                <a:lnTo>
                  <a:pt x="0" y="1570989"/>
                </a:lnTo>
                <a:lnTo>
                  <a:pt x="27940" y="1570989"/>
                </a:lnTo>
                <a:lnTo>
                  <a:pt x="27940" y="1564640"/>
                </a:lnTo>
                <a:close/>
              </a:path>
              <a:path w="27940" h="2169160">
                <a:moveTo>
                  <a:pt x="27940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7940" y="1563370"/>
                </a:lnTo>
                <a:lnTo>
                  <a:pt x="27940" y="1553210"/>
                </a:lnTo>
                <a:close/>
              </a:path>
              <a:path w="27940" h="2169160">
                <a:moveTo>
                  <a:pt x="27940" y="1545590"/>
                </a:moveTo>
                <a:lnTo>
                  <a:pt x="0" y="1545590"/>
                </a:lnTo>
                <a:lnTo>
                  <a:pt x="0" y="1551939"/>
                </a:lnTo>
                <a:lnTo>
                  <a:pt x="27940" y="1551939"/>
                </a:lnTo>
                <a:lnTo>
                  <a:pt x="27940" y="1545590"/>
                </a:lnTo>
                <a:close/>
              </a:path>
              <a:path w="27940" h="2169160">
                <a:moveTo>
                  <a:pt x="27940" y="1534160"/>
                </a:moveTo>
                <a:lnTo>
                  <a:pt x="0" y="1534160"/>
                </a:lnTo>
                <a:lnTo>
                  <a:pt x="0" y="1544320"/>
                </a:lnTo>
                <a:lnTo>
                  <a:pt x="27940" y="1544320"/>
                </a:lnTo>
                <a:lnTo>
                  <a:pt x="27940" y="1534160"/>
                </a:lnTo>
                <a:close/>
              </a:path>
              <a:path w="27940" h="2169160">
                <a:moveTo>
                  <a:pt x="27940" y="1526539"/>
                </a:moveTo>
                <a:lnTo>
                  <a:pt x="0" y="1526539"/>
                </a:lnTo>
                <a:lnTo>
                  <a:pt x="0" y="1532890"/>
                </a:lnTo>
                <a:lnTo>
                  <a:pt x="27940" y="1532890"/>
                </a:lnTo>
                <a:lnTo>
                  <a:pt x="27940" y="1526539"/>
                </a:lnTo>
                <a:close/>
              </a:path>
              <a:path w="27940" h="2169160">
                <a:moveTo>
                  <a:pt x="27940" y="1515110"/>
                </a:moveTo>
                <a:lnTo>
                  <a:pt x="0" y="1515110"/>
                </a:lnTo>
                <a:lnTo>
                  <a:pt x="0" y="1525270"/>
                </a:lnTo>
                <a:lnTo>
                  <a:pt x="27940" y="1525270"/>
                </a:lnTo>
                <a:lnTo>
                  <a:pt x="27940" y="1515110"/>
                </a:lnTo>
                <a:close/>
              </a:path>
              <a:path w="27940" h="2169160">
                <a:moveTo>
                  <a:pt x="27940" y="1507489"/>
                </a:moveTo>
                <a:lnTo>
                  <a:pt x="0" y="1507489"/>
                </a:lnTo>
                <a:lnTo>
                  <a:pt x="0" y="1513840"/>
                </a:lnTo>
                <a:lnTo>
                  <a:pt x="27940" y="1513840"/>
                </a:lnTo>
                <a:lnTo>
                  <a:pt x="27940" y="1507489"/>
                </a:lnTo>
                <a:close/>
              </a:path>
              <a:path w="27940" h="2169160">
                <a:moveTo>
                  <a:pt x="27940" y="1504950"/>
                </a:moveTo>
                <a:lnTo>
                  <a:pt x="0" y="1504950"/>
                </a:lnTo>
                <a:lnTo>
                  <a:pt x="0" y="1506220"/>
                </a:lnTo>
                <a:lnTo>
                  <a:pt x="27940" y="1506220"/>
                </a:lnTo>
                <a:lnTo>
                  <a:pt x="27940" y="1504950"/>
                </a:lnTo>
                <a:close/>
              </a:path>
              <a:path w="27940" h="2169160">
                <a:moveTo>
                  <a:pt x="27940" y="2075180"/>
                </a:moveTo>
                <a:lnTo>
                  <a:pt x="2540" y="2075180"/>
                </a:lnTo>
                <a:lnTo>
                  <a:pt x="2540" y="2078990"/>
                </a:lnTo>
                <a:lnTo>
                  <a:pt x="3810" y="2078990"/>
                </a:lnTo>
                <a:lnTo>
                  <a:pt x="3810" y="2084070"/>
                </a:lnTo>
                <a:lnTo>
                  <a:pt x="5079" y="2084070"/>
                </a:lnTo>
                <a:lnTo>
                  <a:pt x="5079" y="2089150"/>
                </a:lnTo>
                <a:lnTo>
                  <a:pt x="6350" y="2089150"/>
                </a:lnTo>
                <a:lnTo>
                  <a:pt x="6350" y="2092960"/>
                </a:lnTo>
                <a:lnTo>
                  <a:pt x="7620" y="2092960"/>
                </a:lnTo>
                <a:lnTo>
                  <a:pt x="7620" y="2098040"/>
                </a:lnTo>
                <a:lnTo>
                  <a:pt x="8890" y="2098040"/>
                </a:lnTo>
                <a:lnTo>
                  <a:pt x="8890" y="2103120"/>
                </a:lnTo>
                <a:lnTo>
                  <a:pt x="10160" y="2103120"/>
                </a:lnTo>
                <a:lnTo>
                  <a:pt x="10160" y="2106930"/>
                </a:lnTo>
                <a:lnTo>
                  <a:pt x="11429" y="2106930"/>
                </a:lnTo>
                <a:lnTo>
                  <a:pt x="11429" y="2112010"/>
                </a:lnTo>
                <a:lnTo>
                  <a:pt x="12700" y="2112010"/>
                </a:lnTo>
                <a:lnTo>
                  <a:pt x="12700" y="2117090"/>
                </a:lnTo>
                <a:lnTo>
                  <a:pt x="13970" y="2117090"/>
                </a:lnTo>
                <a:lnTo>
                  <a:pt x="13970" y="2120900"/>
                </a:lnTo>
                <a:lnTo>
                  <a:pt x="15240" y="2120900"/>
                </a:lnTo>
                <a:lnTo>
                  <a:pt x="15240" y="2125980"/>
                </a:lnTo>
                <a:lnTo>
                  <a:pt x="16510" y="2125980"/>
                </a:lnTo>
                <a:lnTo>
                  <a:pt x="16510" y="2131060"/>
                </a:lnTo>
                <a:lnTo>
                  <a:pt x="17779" y="2131060"/>
                </a:lnTo>
                <a:lnTo>
                  <a:pt x="17779" y="2136140"/>
                </a:lnTo>
                <a:lnTo>
                  <a:pt x="19050" y="2136140"/>
                </a:lnTo>
                <a:lnTo>
                  <a:pt x="19050" y="2139950"/>
                </a:lnTo>
                <a:lnTo>
                  <a:pt x="20320" y="2139950"/>
                </a:lnTo>
                <a:lnTo>
                  <a:pt x="20320" y="2145030"/>
                </a:lnTo>
                <a:lnTo>
                  <a:pt x="21590" y="2145030"/>
                </a:lnTo>
                <a:lnTo>
                  <a:pt x="21590" y="2150110"/>
                </a:lnTo>
                <a:lnTo>
                  <a:pt x="22860" y="2150110"/>
                </a:lnTo>
                <a:lnTo>
                  <a:pt x="22860" y="2153920"/>
                </a:lnTo>
                <a:lnTo>
                  <a:pt x="24129" y="2153920"/>
                </a:lnTo>
                <a:lnTo>
                  <a:pt x="24129" y="2159000"/>
                </a:lnTo>
                <a:lnTo>
                  <a:pt x="25400" y="2159000"/>
                </a:lnTo>
                <a:lnTo>
                  <a:pt x="25400" y="2164080"/>
                </a:lnTo>
                <a:lnTo>
                  <a:pt x="27940" y="2164080"/>
                </a:lnTo>
                <a:lnTo>
                  <a:pt x="27940" y="2075180"/>
                </a:lnTo>
                <a:close/>
              </a:path>
              <a:path w="27940" h="2169160">
                <a:moveTo>
                  <a:pt x="27940" y="2165350"/>
                </a:moveTo>
                <a:lnTo>
                  <a:pt x="26670" y="2165350"/>
                </a:lnTo>
                <a:lnTo>
                  <a:pt x="26670" y="2169160"/>
                </a:lnTo>
                <a:lnTo>
                  <a:pt x="27940" y="2169160"/>
                </a:lnTo>
                <a:lnTo>
                  <a:pt x="27940" y="2165350"/>
                </a:lnTo>
                <a:close/>
              </a:path>
            </a:pathLst>
          </a:custGeom>
          <a:solidFill>
            <a:srgbClr val="2C58D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8182609" y="3291840"/>
            <a:ext cx="26670" cy="2090420"/>
          </a:xfrm>
          <a:custGeom>
            <a:avLst/>
            <a:gdLst/>
            <a:ahLst/>
            <a:cxnLst/>
            <a:rect l="l" t="t" r="r" b="b"/>
            <a:pathLst>
              <a:path w="26670" h="2090420">
                <a:moveTo>
                  <a:pt x="6350" y="0"/>
                </a:moveTo>
                <a:lnTo>
                  <a:pt x="0" y="0"/>
                </a:lnTo>
                <a:lnTo>
                  <a:pt x="0" y="317499"/>
                </a:lnTo>
                <a:lnTo>
                  <a:pt x="26670" y="317499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2090420">
                <a:moveTo>
                  <a:pt x="26670" y="317500"/>
                </a:moveTo>
                <a:lnTo>
                  <a:pt x="0" y="317500"/>
                </a:lnTo>
                <a:lnTo>
                  <a:pt x="0" y="330199"/>
                </a:lnTo>
                <a:lnTo>
                  <a:pt x="26670" y="330199"/>
                </a:lnTo>
                <a:lnTo>
                  <a:pt x="26670" y="317500"/>
                </a:lnTo>
                <a:close/>
              </a:path>
              <a:path w="26670" h="2090420">
                <a:moveTo>
                  <a:pt x="26670" y="330199"/>
                </a:moveTo>
                <a:lnTo>
                  <a:pt x="0" y="330199"/>
                </a:lnTo>
                <a:lnTo>
                  <a:pt x="0" y="349249"/>
                </a:lnTo>
                <a:lnTo>
                  <a:pt x="26670" y="349249"/>
                </a:lnTo>
                <a:lnTo>
                  <a:pt x="26670" y="330199"/>
                </a:lnTo>
                <a:close/>
              </a:path>
              <a:path w="26670" h="2090420">
                <a:moveTo>
                  <a:pt x="26670" y="349250"/>
                </a:moveTo>
                <a:lnTo>
                  <a:pt x="0" y="349250"/>
                </a:lnTo>
                <a:lnTo>
                  <a:pt x="0" y="361949"/>
                </a:lnTo>
                <a:lnTo>
                  <a:pt x="26670" y="361949"/>
                </a:lnTo>
                <a:lnTo>
                  <a:pt x="26670" y="349250"/>
                </a:lnTo>
                <a:close/>
              </a:path>
              <a:path w="26670" h="2090420">
                <a:moveTo>
                  <a:pt x="26670" y="361950"/>
                </a:moveTo>
                <a:lnTo>
                  <a:pt x="0" y="361950"/>
                </a:lnTo>
                <a:lnTo>
                  <a:pt x="0" y="374649"/>
                </a:lnTo>
                <a:lnTo>
                  <a:pt x="26670" y="374649"/>
                </a:lnTo>
                <a:lnTo>
                  <a:pt x="26670" y="361950"/>
                </a:lnTo>
                <a:close/>
              </a:path>
              <a:path w="26670" h="2090420">
                <a:moveTo>
                  <a:pt x="26670" y="374649"/>
                </a:moveTo>
                <a:lnTo>
                  <a:pt x="0" y="374649"/>
                </a:lnTo>
                <a:lnTo>
                  <a:pt x="0" y="406399"/>
                </a:lnTo>
                <a:lnTo>
                  <a:pt x="26670" y="406399"/>
                </a:lnTo>
                <a:lnTo>
                  <a:pt x="26670" y="374649"/>
                </a:lnTo>
                <a:close/>
              </a:path>
              <a:path w="26670" h="2090420">
                <a:moveTo>
                  <a:pt x="26670" y="406400"/>
                </a:moveTo>
                <a:lnTo>
                  <a:pt x="0" y="406400"/>
                </a:lnTo>
                <a:lnTo>
                  <a:pt x="0" y="412749"/>
                </a:lnTo>
                <a:lnTo>
                  <a:pt x="26670" y="412749"/>
                </a:lnTo>
                <a:lnTo>
                  <a:pt x="26670" y="406400"/>
                </a:lnTo>
                <a:close/>
              </a:path>
              <a:path w="26670" h="2090420">
                <a:moveTo>
                  <a:pt x="26670" y="412749"/>
                </a:moveTo>
                <a:lnTo>
                  <a:pt x="0" y="412749"/>
                </a:lnTo>
                <a:lnTo>
                  <a:pt x="0" y="425449"/>
                </a:lnTo>
                <a:lnTo>
                  <a:pt x="26670" y="425449"/>
                </a:lnTo>
                <a:lnTo>
                  <a:pt x="26670" y="412749"/>
                </a:lnTo>
                <a:close/>
              </a:path>
              <a:path w="26670" h="2090420">
                <a:moveTo>
                  <a:pt x="26670" y="425449"/>
                </a:moveTo>
                <a:lnTo>
                  <a:pt x="0" y="425449"/>
                </a:lnTo>
                <a:lnTo>
                  <a:pt x="0" y="431799"/>
                </a:lnTo>
                <a:lnTo>
                  <a:pt x="26670" y="431799"/>
                </a:lnTo>
                <a:lnTo>
                  <a:pt x="26670" y="425449"/>
                </a:lnTo>
                <a:close/>
              </a:path>
              <a:path w="26670" h="2090420">
                <a:moveTo>
                  <a:pt x="26670" y="431799"/>
                </a:moveTo>
                <a:lnTo>
                  <a:pt x="0" y="431799"/>
                </a:lnTo>
                <a:lnTo>
                  <a:pt x="0" y="444499"/>
                </a:lnTo>
                <a:lnTo>
                  <a:pt x="26670" y="444499"/>
                </a:lnTo>
                <a:lnTo>
                  <a:pt x="26670" y="431799"/>
                </a:lnTo>
                <a:close/>
              </a:path>
              <a:path w="26670" h="2090420">
                <a:moveTo>
                  <a:pt x="26670" y="444500"/>
                </a:moveTo>
                <a:lnTo>
                  <a:pt x="0" y="444500"/>
                </a:lnTo>
                <a:lnTo>
                  <a:pt x="0" y="469899"/>
                </a:lnTo>
                <a:lnTo>
                  <a:pt x="26670" y="469899"/>
                </a:lnTo>
                <a:lnTo>
                  <a:pt x="26670" y="444500"/>
                </a:lnTo>
                <a:close/>
              </a:path>
              <a:path w="26670" h="2090420">
                <a:moveTo>
                  <a:pt x="26670" y="469899"/>
                </a:moveTo>
                <a:lnTo>
                  <a:pt x="0" y="469899"/>
                </a:lnTo>
                <a:lnTo>
                  <a:pt x="0" y="539749"/>
                </a:lnTo>
                <a:lnTo>
                  <a:pt x="26670" y="539749"/>
                </a:lnTo>
                <a:lnTo>
                  <a:pt x="26670" y="469899"/>
                </a:lnTo>
                <a:close/>
              </a:path>
              <a:path w="26670" h="2090420">
                <a:moveTo>
                  <a:pt x="26670" y="539749"/>
                </a:moveTo>
                <a:lnTo>
                  <a:pt x="0" y="539749"/>
                </a:lnTo>
                <a:lnTo>
                  <a:pt x="0" y="577849"/>
                </a:lnTo>
                <a:lnTo>
                  <a:pt x="26670" y="577849"/>
                </a:lnTo>
                <a:lnTo>
                  <a:pt x="26670" y="539749"/>
                </a:lnTo>
                <a:close/>
              </a:path>
              <a:path w="26670" h="2090420">
                <a:moveTo>
                  <a:pt x="26670" y="577850"/>
                </a:moveTo>
                <a:lnTo>
                  <a:pt x="0" y="577850"/>
                </a:lnTo>
                <a:lnTo>
                  <a:pt x="0" y="582929"/>
                </a:lnTo>
                <a:lnTo>
                  <a:pt x="26670" y="582929"/>
                </a:lnTo>
                <a:lnTo>
                  <a:pt x="26670" y="577850"/>
                </a:lnTo>
                <a:close/>
              </a:path>
              <a:path w="26670" h="2090420">
                <a:moveTo>
                  <a:pt x="26670" y="582929"/>
                </a:moveTo>
                <a:lnTo>
                  <a:pt x="0" y="582929"/>
                </a:lnTo>
                <a:lnTo>
                  <a:pt x="0" y="589279"/>
                </a:lnTo>
                <a:lnTo>
                  <a:pt x="26670" y="589279"/>
                </a:lnTo>
                <a:lnTo>
                  <a:pt x="26670" y="582929"/>
                </a:lnTo>
                <a:close/>
              </a:path>
              <a:path w="26670" h="2090420">
                <a:moveTo>
                  <a:pt x="26670" y="589279"/>
                </a:moveTo>
                <a:lnTo>
                  <a:pt x="0" y="589279"/>
                </a:lnTo>
                <a:lnTo>
                  <a:pt x="0" y="595629"/>
                </a:lnTo>
                <a:lnTo>
                  <a:pt x="26670" y="595629"/>
                </a:lnTo>
                <a:lnTo>
                  <a:pt x="26670" y="589279"/>
                </a:lnTo>
                <a:close/>
              </a:path>
              <a:path w="26670" h="2090420">
                <a:moveTo>
                  <a:pt x="26670" y="595630"/>
                </a:moveTo>
                <a:lnTo>
                  <a:pt x="0" y="595630"/>
                </a:lnTo>
                <a:lnTo>
                  <a:pt x="0" y="622299"/>
                </a:lnTo>
                <a:lnTo>
                  <a:pt x="26670" y="622299"/>
                </a:lnTo>
                <a:lnTo>
                  <a:pt x="26670" y="595630"/>
                </a:lnTo>
                <a:close/>
              </a:path>
              <a:path w="26670" h="2090420">
                <a:moveTo>
                  <a:pt x="26670" y="622300"/>
                </a:moveTo>
                <a:lnTo>
                  <a:pt x="0" y="622300"/>
                </a:lnTo>
                <a:lnTo>
                  <a:pt x="0" y="640079"/>
                </a:lnTo>
                <a:lnTo>
                  <a:pt x="26670" y="640079"/>
                </a:lnTo>
                <a:lnTo>
                  <a:pt x="26670" y="622300"/>
                </a:lnTo>
                <a:close/>
              </a:path>
              <a:path w="26670" h="2090420">
                <a:moveTo>
                  <a:pt x="26670" y="640079"/>
                </a:moveTo>
                <a:lnTo>
                  <a:pt x="0" y="640079"/>
                </a:lnTo>
                <a:lnTo>
                  <a:pt x="0" y="647699"/>
                </a:lnTo>
                <a:lnTo>
                  <a:pt x="26670" y="647699"/>
                </a:lnTo>
                <a:lnTo>
                  <a:pt x="26670" y="640079"/>
                </a:lnTo>
                <a:close/>
              </a:path>
              <a:path w="26670" h="2090420">
                <a:moveTo>
                  <a:pt x="26670" y="647700"/>
                </a:moveTo>
                <a:lnTo>
                  <a:pt x="0" y="64770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47700"/>
                </a:lnTo>
                <a:close/>
              </a:path>
              <a:path w="26670" h="2090420">
                <a:moveTo>
                  <a:pt x="26670" y="660400"/>
                </a:moveTo>
                <a:lnTo>
                  <a:pt x="0" y="660400"/>
                </a:lnTo>
                <a:lnTo>
                  <a:pt x="0" y="666749"/>
                </a:lnTo>
                <a:lnTo>
                  <a:pt x="26670" y="666749"/>
                </a:lnTo>
                <a:lnTo>
                  <a:pt x="26670" y="660400"/>
                </a:lnTo>
                <a:close/>
              </a:path>
              <a:path w="26670" h="2090420">
                <a:moveTo>
                  <a:pt x="26670" y="666750"/>
                </a:moveTo>
                <a:lnTo>
                  <a:pt x="0" y="666750"/>
                </a:lnTo>
                <a:lnTo>
                  <a:pt x="0" y="709929"/>
                </a:lnTo>
                <a:lnTo>
                  <a:pt x="26670" y="709929"/>
                </a:lnTo>
                <a:lnTo>
                  <a:pt x="26670" y="666750"/>
                </a:lnTo>
                <a:close/>
              </a:path>
              <a:path w="26670" h="2090420">
                <a:moveTo>
                  <a:pt x="26670" y="709930"/>
                </a:moveTo>
                <a:lnTo>
                  <a:pt x="0" y="709930"/>
                </a:lnTo>
                <a:lnTo>
                  <a:pt x="0" y="717549"/>
                </a:lnTo>
                <a:lnTo>
                  <a:pt x="26670" y="717549"/>
                </a:lnTo>
                <a:lnTo>
                  <a:pt x="26670" y="709930"/>
                </a:lnTo>
                <a:close/>
              </a:path>
              <a:path w="26670" h="2090420">
                <a:moveTo>
                  <a:pt x="2667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6670" y="723899"/>
                </a:lnTo>
                <a:lnTo>
                  <a:pt x="26670" y="717549"/>
                </a:lnTo>
                <a:close/>
              </a:path>
              <a:path w="26670" h="2090420">
                <a:moveTo>
                  <a:pt x="26670" y="723899"/>
                </a:moveTo>
                <a:lnTo>
                  <a:pt x="0" y="723899"/>
                </a:lnTo>
                <a:lnTo>
                  <a:pt x="0" y="760729"/>
                </a:lnTo>
                <a:lnTo>
                  <a:pt x="26670" y="760729"/>
                </a:lnTo>
                <a:lnTo>
                  <a:pt x="26670" y="723899"/>
                </a:lnTo>
                <a:close/>
              </a:path>
              <a:path w="26670" h="2090420">
                <a:moveTo>
                  <a:pt x="26670" y="760729"/>
                </a:moveTo>
                <a:lnTo>
                  <a:pt x="0" y="760729"/>
                </a:lnTo>
                <a:lnTo>
                  <a:pt x="0" y="767079"/>
                </a:lnTo>
                <a:lnTo>
                  <a:pt x="26670" y="767079"/>
                </a:lnTo>
                <a:lnTo>
                  <a:pt x="26670" y="760729"/>
                </a:lnTo>
                <a:close/>
              </a:path>
              <a:path w="26670" h="2090420">
                <a:moveTo>
                  <a:pt x="26670" y="767079"/>
                </a:moveTo>
                <a:lnTo>
                  <a:pt x="0" y="767079"/>
                </a:lnTo>
                <a:lnTo>
                  <a:pt x="0" y="798829"/>
                </a:lnTo>
                <a:lnTo>
                  <a:pt x="26670" y="798829"/>
                </a:lnTo>
                <a:lnTo>
                  <a:pt x="26670" y="767079"/>
                </a:lnTo>
                <a:close/>
              </a:path>
              <a:path w="26670" h="2090420">
                <a:moveTo>
                  <a:pt x="2667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6670" y="805179"/>
                </a:lnTo>
                <a:lnTo>
                  <a:pt x="26670" y="798829"/>
                </a:lnTo>
                <a:close/>
              </a:path>
              <a:path w="26670" h="2090420">
                <a:moveTo>
                  <a:pt x="26670" y="805179"/>
                </a:moveTo>
                <a:lnTo>
                  <a:pt x="0" y="805179"/>
                </a:lnTo>
                <a:lnTo>
                  <a:pt x="0" y="812799"/>
                </a:lnTo>
                <a:lnTo>
                  <a:pt x="26670" y="812799"/>
                </a:lnTo>
                <a:lnTo>
                  <a:pt x="26670" y="805179"/>
                </a:lnTo>
                <a:close/>
              </a:path>
              <a:path w="26670" h="2090420">
                <a:moveTo>
                  <a:pt x="26670" y="812799"/>
                </a:moveTo>
                <a:lnTo>
                  <a:pt x="0" y="812799"/>
                </a:lnTo>
                <a:lnTo>
                  <a:pt x="0" y="850899"/>
                </a:lnTo>
                <a:lnTo>
                  <a:pt x="26670" y="850899"/>
                </a:lnTo>
                <a:lnTo>
                  <a:pt x="26670" y="812799"/>
                </a:lnTo>
                <a:close/>
              </a:path>
              <a:path w="26670" h="2090420">
                <a:moveTo>
                  <a:pt x="26670" y="850899"/>
                </a:moveTo>
                <a:lnTo>
                  <a:pt x="0" y="850899"/>
                </a:lnTo>
                <a:lnTo>
                  <a:pt x="0" y="855979"/>
                </a:lnTo>
                <a:lnTo>
                  <a:pt x="26670" y="855979"/>
                </a:lnTo>
                <a:lnTo>
                  <a:pt x="26670" y="850899"/>
                </a:lnTo>
                <a:close/>
              </a:path>
              <a:path w="26670" h="2090420">
                <a:moveTo>
                  <a:pt x="26670" y="855980"/>
                </a:moveTo>
                <a:lnTo>
                  <a:pt x="0" y="855980"/>
                </a:lnTo>
                <a:lnTo>
                  <a:pt x="0" y="881379"/>
                </a:lnTo>
                <a:lnTo>
                  <a:pt x="26670" y="881379"/>
                </a:lnTo>
                <a:lnTo>
                  <a:pt x="26670" y="855980"/>
                </a:lnTo>
                <a:close/>
              </a:path>
              <a:path w="26670" h="2090420">
                <a:moveTo>
                  <a:pt x="26670" y="881379"/>
                </a:moveTo>
                <a:lnTo>
                  <a:pt x="0" y="881379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881379"/>
                </a:lnTo>
                <a:close/>
              </a:path>
              <a:path w="26670" h="2090420">
                <a:moveTo>
                  <a:pt x="26670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70" y="957579"/>
                </a:lnTo>
                <a:lnTo>
                  <a:pt x="26670" y="951230"/>
                </a:lnTo>
                <a:close/>
              </a:path>
              <a:path w="26670" h="2090420">
                <a:moveTo>
                  <a:pt x="26670" y="957579"/>
                </a:moveTo>
                <a:lnTo>
                  <a:pt x="0" y="957579"/>
                </a:lnTo>
                <a:lnTo>
                  <a:pt x="0" y="965199"/>
                </a:lnTo>
                <a:lnTo>
                  <a:pt x="26670" y="965199"/>
                </a:lnTo>
                <a:lnTo>
                  <a:pt x="26670" y="957579"/>
                </a:lnTo>
                <a:close/>
              </a:path>
              <a:path w="26670" h="2090420">
                <a:moveTo>
                  <a:pt x="26670" y="965199"/>
                </a:moveTo>
                <a:lnTo>
                  <a:pt x="0" y="965199"/>
                </a:lnTo>
                <a:lnTo>
                  <a:pt x="0" y="976629"/>
                </a:lnTo>
                <a:lnTo>
                  <a:pt x="26670" y="976629"/>
                </a:lnTo>
                <a:lnTo>
                  <a:pt x="26670" y="965199"/>
                </a:lnTo>
                <a:close/>
              </a:path>
              <a:path w="26670" h="2090420">
                <a:moveTo>
                  <a:pt x="26670" y="976630"/>
                </a:moveTo>
                <a:lnTo>
                  <a:pt x="0" y="976630"/>
                </a:lnTo>
                <a:lnTo>
                  <a:pt x="0" y="1003299"/>
                </a:lnTo>
                <a:lnTo>
                  <a:pt x="26670" y="1003299"/>
                </a:lnTo>
                <a:lnTo>
                  <a:pt x="26670" y="976630"/>
                </a:lnTo>
                <a:close/>
              </a:path>
              <a:path w="26670" h="2090420">
                <a:moveTo>
                  <a:pt x="26670" y="1003299"/>
                </a:moveTo>
                <a:lnTo>
                  <a:pt x="0" y="1003299"/>
                </a:lnTo>
                <a:lnTo>
                  <a:pt x="0" y="1079499"/>
                </a:lnTo>
                <a:lnTo>
                  <a:pt x="26670" y="1079499"/>
                </a:lnTo>
                <a:lnTo>
                  <a:pt x="26670" y="1003299"/>
                </a:lnTo>
                <a:close/>
              </a:path>
              <a:path w="26670" h="2090420">
                <a:moveTo>
                  <a:pt x="26670" y="1079500"/>
                </a:moveTo>
                <a:lnTo>
                  <a:pt x="0" y="1079500"/>
                </a:lnTo>
                <a:lnTo>
                  <a:pt x="0" y="1225549"/>
                </a:lnTo>
                <a:lnTo>
                  <a:pt x="26670" y="1225549"/>
                </a:lnTo>
                <a:lnTo>
                  <a:pt x="26670" y="1079500"/>
                </a:lnTo>
                <a:close/>
              </a:path>
              <a:path w="26670" h="2090420">
                <a:moveTo>
                  <a:pt x="26670" y="1225550"/>
                </a:moveTo>
                <a:lnTo>
                  <a:pt x="0" y="1225550"/>
                </a:lnTo>
                <a:lnTo>
                  <a:pt x="0" y="1249679"/>
                </a:lnTo>
                <a:lnTo>
                  <a:pt x="26670" y="1249679"/>
                </a:lnTo>
                <a:lnTo>
                  <a:pt x="26670" y="1225550"/>
                </a:lnTo>
                <a:close/>
              </a:path>
              <a:path w="26670" h="2090420">
                <a:moveTo>
                  <a:pt x="26670" y="1249680"/>
                </a:moveTo>
                <a:lnTo>
                  <a:pt x="0" y="1249680"/>
                </a:lnTo>
                <a:lnTo>
                  <a:pt x="0" y="1301749"/>
                </a:lnTo>
                <a:lnTo>
                  <a:pt x="26670" y="1301749"/>
                </a:lnTo>
                <a:lnTo>
                  <a:pt x="26670" y="1249680"/>
                </a:lnTo>
                <a:close/>
              </a:path>
              <a:path w="26670" h="2090420">
                <a:moveTo>
                  <a:pt x="26670" y="1301749"/>
                </a:moveTo>
                <a:lnTo>
                  <a:pt x="0" y="1301749"/>
                </a:lnTo>
                <a:lnTo>
                  <a:pt x="0" y="1319529"/>
                </a:lnTo>
                <a:lnTo>
                  <a:pt x="26670" y="1319529"/>
                </a:lnTo>
                <a:lnTo>
                  <a:pt x="26670" y="1301749"/>
                </a:lnTo>
                <a:close/>
              </a:path>
              <a:path w="26670" h="2090420">
                <a:moveTo>
                  <a:pt x="26670" y="1319530"/>
                </a:moveTo>
                <a:lnTo>
                  <a:pt x="0" y="1319530"/>
                </a:lnTo>
                <a:lnTo>
                  <a:pt x="0" y="1332229"/>
                </a:lnTo>
                <a:lnTo>
                  <a:pt x="26670" y="1332229"/>
                </a:lnTo>
                <a:lnTo>
                  <a:pt x="26670" y="1319530"/>
                </a:lnTo>
                <a:close/>
              </a:path>
              <a:path w="26670" h="2090420">
                <a:moveTo>
                  <a:pt x="26670" y="1332230"/>
                </a:moveTo>
                <a:lnTo>
                  <a:pt x="0" y="1332230"/>
                </a:lnTo>
                <a:lnTo>
                  <a:pt x="0" y="1358899"/>
                </a:lnTo>
                <a:lnTo>
                  <a:pt x="26670" y="1358899"/>
                </a:lnTo>
                <a:lnTo>
                  <a:pt x="26670" y="1332230"/>
                </a:lnTo>
                <a:close/>
              </a:path>
              <a:path w="26670" h="2090420">
                <a:moveTo>
                  <a:pt x="26670" y="1358900"/>
                </a:moveTo>
                <a:lnTo>
                  <a:pt x="0" y="1358900"/>
                </a:lnTo>
                <a:lnTo>
                  <a:pt x="0" y="1389379"/>
                </a:lnTo>
                <a:lnTo>
                  <a:pt x="26670" y="1389379"/>
                </a:lnTo>
                <a:lnTo>
                  <a:pt x="26670" y="1358900"/>
                </a:lnTo>
                <a:close/>
              </a:path>
              <a:path w="26670" h="2090420">
                <a:moveTo>
                  <a:pt x="26670" y="1389379"/>
                </a:moveTo>
                <a:lnTo>
                  <a:pt x="0" y="1389379"/>
                </a:lnTo>
                <a:lnTo>
                  <a:pt x="0" y="1395729"/>
                </a:lnTo>
                <a:lnTo>
                  <a:pt x="26670" y="1395729"/>
                </a:lnTo>
                <a:lnTo>
                  <a:pt x="26670" y="1389379"/>
                </a:lnTo>
                <a:close/>
              </a:path>
              <a:path w="26670" h="2090420">
                <a:moveTo>
                  <a:pt x="26670" y="1395729"/>
                </a:moveTo>
                <a:lnTo>
                  <a:pt x="0" y="1395729"/>
                </a:lnTo>
                <a:lnTo>
                  <a:pt x="0" y="1402079"/>
                </a:lnTo>
                <a:lnTo>
                  <a:pt x="26670" y="1402079"/>
                </a:lnTo>
                <a:lnTo>
                  <a:pt x="26670" y="1395729"/>
                </a:lnTo>
                <a:close/>
              </a:path>
              <a:path w="26670" h="2090420">
                <a:moveTo>
                  <a:pt x="26670" y="1402079"/>
                </a:moveTo>
                <a:lnTo>
                  <a:pt x="0" y="1402079"/>
                </a:lnTo>
                <a:lnTo>
                  <a:pt x="0" y="1435099"/>
                </a:lnTo>
                <a:lnTo>
                  <a:pt x="26670" y="1435099"/>
                </a:lnTo>
                <a:lnTo>
                  <a:pt x="26670" y="1402079"/>
                </a:lnTo>
                <a:close/>
              </a:path>
              <a:path w="26670" h="2090420">
                <a:moveTo>
                  <a:pt x="26670" y="1435099"/>
                </a:moveTo>
                <a:lnTo>
                  <a:pt x="0" y="1435099"/>
                </a:lnTo>
                <a:lnTo>
                  <a:pt x="0" y="1459229"/>
                </a:lnTo>
                <a:lnTo>
                  <a:pt x="26670" y="1459229"/>
                </a:lnTo>
                <a:lnTo>
                  <a:pt x="26670" y="1435099"/>
                </a:lnTo>
                <a:close/>
              </a:path>
              <a:path w="26670" h="2090420">
                <a:moveTo>
                  <a:pt x="26670" y="1459230"/>
                </a:moveTo>
                <a:lnTo>
                  <a:pt x="0" y="1459230"/>
                </a:lnTo>
                <a:lnTo>
                  <a:pt x="0" y="1511299"/>
                </a:lnTo>
                <a:lnTo>
                  <a:pt x="26670" y="1511299"/>
                </a:lnTo>
                <a:lnTo>
                  <a:pt x="26670" y="1459230"/>
                </a:lnTo>
                <a:close/>
              </a:path>
              <a:path w="26670" h="2090420">
                <a:moveTo>
                  <a:pt x="26670" y="1511300"/>
                </a:moveTo>
                <a:lnTo>
                  <a:pt x="0" y="1511300"/>
                </a:lnTo>
                <a:lnTo>
                  <a:pt x="0" y="1529079"/>
                </a:lnTo>
                <a:lnTo>
                  <a:pt x="26670" y="1529079"/>
                </a:lnTo>
                <a:lnTo>
                  <a:pt x="26670" y="1511300"/>
                </a:lnTo>
                <a:close/>
              </a:path>
              <a:path w="26670" h="2090420">
                <a:moveTo>
                  <a:pt x="26670" y="1832609"/>
                </a:moveTo>
                <a:lnTo>
                  <a:pt x="0" y="1832609"/>
                </a:lnTo>
                <a:lnTo>
                  <a:pt x="0" y="1997709"/>
                </a:lnTo>
                <a:lnTo>
                  <a:pt x="1270" y="1997709"/>
                </a:lnTo>
                <a:lnTo>
                  <a:pt x="1270" y="2001519"/>
                </a:lnTo>
                <a:lnTo>
                  <a:pt x="2540" y="2001519"/>
                </a:lnTo>
                <a:lnTo>
                  <a:pt x="2540" y="2006599"/>
                </a:lnTo>
                <a:lnTo>
                  <a:pt x="3810" y="2006599"/>
                </a:lnTo>
                <a:lnTo>
                  <a:pt x="3810" y="2011679"/>
                </a:lnTo>
                <a:lnTo>
                  <a:pt x="26670" y="2011679"/>
                </a:lnTo>
                <a:lnTo>
                  <a:pt x="26670" y="1832609"/>
                </a:lnTo>
                <a:close/>
              </a:path>
              <a:path w="26670" h="2090420">
                <a:moveTo>
                  <a:pt x="26670" y="1824989"/>
                </a:moveTo>
                <a:lnTo>
                  <a:pt x="0" y="1824989"/>
                </a:lnTo>
                <a:lnTo>
                  <a:pt x="0" y="1831339"/>
                </a:lnTo>
                <a:lnTo>
                  <a:pt x="26670" y="1831339"/>
                </a:lnTo>
                <a:lnTo>
                  <a:pt x="26670" y="1824989"/>
                </a:lnTo>
                <a:close/>
              </a:path>
              <a:path w="26670" h="2090420">
                <a:moveTo>
                  <a:pt x="26670" y="1813559"/>
                </a:moveTo>
                <a:lnTo>
                  <a:pt x="0" y="1813559"/>
                </a:lnTo>
                <a:lnTo>
                  <a:pt x="0" y="1823719"/>
                </a:lnTo>
                <a:lnTo>
                  <a:pt x="26670" y="1823719"/>
                </a:lnTo>
                <a:lnTo>
                  <a:pt x="26670" y="1813559"/>
                </a:lnTo>
                <a:close/>
              </a:path>
              <a:path w="26670" h="2090420">
                <a:moveTo>
                  <a:pt x="26670" y="1805939"/>
                </a:moveTo>
                <a:lnTo>
                  <a:pt x="0" y="1805939"/>
                </a:lnTo>
                <a:lnTo>
                  <a:pt x="0" y="1812289"/>
                </a:lnTo>
                <a:lnTo>
                  <a:pt x="26670" y="1812289"/>
                </a:lnTo>
                <a:lnTo>
                  <a:pt x="26670" y="1805939"/>
                </a:lnTo>
                <a:close/>
              </a:path>
              <a:path w="26670" h="2090420">
                <a:moveTo>
                  <a:pt x="26670" y="1794509"/>
                </a:moveTo>
                <a:lnTo>
                  <a:pt x="0" y="1794509"/>
                </a:lnTo>
                <a:lnTo>
                  <a:pt x="0" y="1804670"/>
                </a:lnTo>
                <a:lnTo>
                  <a:pt x="26670" y="1804670"/>
                </a:lnTo>
                <a:lnTo>
                  <a:pt x="26670" y="1794509"/>
                </a:lnTo>
                <a:close/>
              </a:path>
              <a:path w="26670" h="2090420">
                <a:moveTo>
                  <a:pt x="26670" y="1786889"/>
                </a:moveTo>
                <a:lnTo>
                  <a:pt x="0" y="1786889"/>
                </a:lnTo>
                <a:lnTo>
                  <a:pt x="0" y="1793239"/>
                </a:lnTo>
                <a:lnTo>
                  <a:pt x="26670" y="1793239"/>
                </a:lnTo>
                <a:lnTo>
                  <a:pt x="26670" y="1786889"/>
                </a:lnTo>
                <a:close/>
              </a:path>
              <a:path w="26670" h="2090420">
                <a:moveTo>
                  <a:pt x="26670" y="1775460"/>
                </a:moveTo>
                <a:lnTo>
                  <a:pt x="0" y="1775460"/>
                </a:lnTo>
                <a:lnTo>
                  <a:pt x="0" y="1785619"/>
                </a:lnTo>
                <a:lnTo>
                  <a:pt x="26670" y="1785619"/>
                </a:lnTo>
                <a:lnTo>
                  <a:pt x="26670" y="1775460"/>
                </a:lnTo>
                <a:close/>
              </a:path>
              <a:path w="26670" h="2090420">
                <a:moveTo>
                  <a:pt x="26670" y="1767839"/>
                </a:moveTo>
                <a:lnTo>
                  <a:pt x="0" y="1767839"/>
                </a:lnTo>
                <a:lnTo>
                  <a:pt x="0" y="1774189"/>
                </a:lnTo>
                <a:lnTo>
                  <a:pt x="26670" y="1774189"/>
                </a:lnTo>
                <a:lnTo>
                  <a:pt x="26670" y="1767839"/>
                </a:lnTo>
                <a:close/>
              </a:path>
              <a:path w="26670" h="2090420">
                <a:moveTo>
                  <a:pt x="26670" y="1756409"/>
                </a:moveTo>
                <a:lnTo>
                  <a:pt x="0" y="1756409"/>
                </a:lnTo>
                <a:lnTo>
                  <a:pt x="0" y="1766569"/>
                </a:lnTo>
                <a:lnTo>
                  <a:pt x="26670" y="1766569"/>
                </a:lnTo>
                <a:lnTo>
                  <a:pt x="26670" y="1756409"/>
                </a:lnTo>
                <a:close/>
              </a:path>
              <a:path w="26670" h="2090420">
                <a:moveTo>
                  <a:pt x="26670" y="1748789"/>
                </a:moveTo>
                <a:lnTo>
                  <a:pt x="0" y="1748789"/>
                </a:lnTo>
                <a:lnTo>
                  <a:pt x="0" y="1755139"/>
                </a:lnTo>
                <a:lnTo>
                  <a:pt x="26670" y="1755139"/>
                </a:lnTo>
                <a:lnTo>
                  <a:pt x="26670" y="1748789"/>
                </a:lnTo>
                <a:close/>
              </a:path>
              <a:path w="26670" h="2090420">
                <a:moveTo>
                  <a:pt x="26670" y="1737359"/>
                </a:moveTo>
                <a:lnTo>
                  <a:pt x="0" y="1737359"/>
                </a:lnTo>
                <a:lnTo>
                  <a:pt x="0" y="1747519"/>
                </a:lnTo>
                <a:lnTo>
                  <a:pt x="26670" y="1747519"/>
                </a:lnTo>
                <a:lnTo>
                  <a:pt x="26670" y="1737359"/>
                </a:lnTo>
                <a:close/>
              </a:path>
              <a:path w="26670" h="2090420">
                <a:moveTo>
                  <a:pt x="26670" y="1729739"/>
                </a:moveTo>
                <a:lnTo>
                  <a:pt x="0" y="1729739"/>
                </a:lnTo>
                <a:lnTo>
                  <a:pt x="0" y="1736089"/>
                </a:lnTo>
                <a:lnTo>
                  <a:pt x="26670" y="1736089"/>
                </a:lnTo>
                <a:lnTo>
                  <a:pt x="26670" y="1729739"/>
                </a:lnTo>
                <a:close/>
              </a:path>
              <a:path w="26670" h="2090420">
                <a:moveTo>
                  <a:pt x="26670" y="1718309"/>
                </a:moveTo>
                <a:lnTo>
                  <a:pt x="0" y="1718309"/>
                </a:lnTo>
                <a:lnTo>
                  <a:pt x="0" y="1728469"/>
                </a:lnTo>
                <a:lnTo>
                  <a:pt x="26670" y="1728469"/>
                </a:lnTo>
                <a:lnTo>
                  <a:pt x="26670" y="1718309"/>
                </a:lnTo>
                <a:close/>
              </a:path>
              <a:path w="26670" h="2090420">
                <a:moveTo>
                  <a:pt x="26670" y="1710689"/>
                </a:moveTo>
                <a:lnTo>
                  <a:pt x="0" y="1710689"/>
                </a:lnTo>
                <a:lnTo>
                  <a:pt x="0" y="1717039"/>
                </a:lnTo>
                <a:lnTo>
                  <a:pt x="26670" y="1717039"/>
                </a:lnTo>
                <a:lnTo>
                  <a:pt x="26670" y="1710689"/>
                </a:lnTo>
                <a:close/>
              </a:path>
              <a:path w="26670" h="2090420">
                <a:moveTo>
                  <a:pt x="26670" y="1699259"/>
                </a:moveTo>
                <a:lnTo>
                  <a:pt x="0" y="1699259"/>
                </a:lnTo>
                <a:lnTo>
                  <a:pt x="0" y="1709419"/>
                </a:lnTo>
                <a:lnTo>
                  <a:pt x="26670" y="1709419"/>
                </a:lnTo>
                <a:lnTo>
                  <a:pt x="26670" y="1699259"/>
                </a:lnTo>
                <a:close/>
              </a:path>
              <a:path w="26670" h="2090420">
                <a:moveTo>
                  <a:pt x="26670" y="1691639"/>
                </a:moveTo>
                <a:lnTo>
                  <a:pt x="0" y="1691639"/>
                </a:lnTo>
                <a:lnTo>
                  <a:pt x="0" y="1697989"/>
                </a:lnTo>
                <a:lnTo>
                  <a:pt x="26670" y="1697989"/>
                </a:lnTo>
                <a:lnTo>
                  <a:pt x="26670" y="1691639"/>
                </a:lnTo>
                <a:close/>
              </a:path>
              <a:path w="26670" h="2090420">
                <a:moveTo>
                  <a:pt x="26670" y="1680210"/>
                </a:moveTo>
                <a:lnTo>
                  <a:pt x="0" y="1680210"/>
                </a:lnTo>
                <a:lnTo>
                  <a:pt x="0" y="1690369"/>
                </a:lnTo>
                <a:lnTo>
                  <a:pt x="26670" y="1690369"/>
                </a:lnTo>
                <a:lnTo>
                  <a:pt x="26670" y="1680210"/>
                </a:lnTo>
                <a:close/>
              </a:path>
              <a:path w="26670" h="2090420">
                <a:moveTo>
                  <a:pt x="26670" y="1672589"/>
                </a:moveTo>
                <a:lnTo>
                  <a:pt x="0" y="1672589"/>
                </a:lnTo>
                <a:lnTo>
                  <a:pt x="0" y="1678939"/>
                </a:lnTo>
                <a:lnTo>
                  <a:pt x="26670" y="1678939"/>
                </a:lnTo>
                <a:lnTo>
                  <a:pt x="26670" y="1672589"/>
                </a:lnTo>
                <a:close/>
              </a:path>
              <a:path w="26670" h="2090420">
                <a:moveTo>
                  <a:pt x="26670" y="1661159"/>
                </a:moveTo>
                <a:lnTo>
                  <a:pt x="0" y="1661159"/>
                </a:lnTo>
                <a:lnTo>
                  <a:pt x="0" y="1671319"/>
                </a:lnTo>
                <a:lnTo>
                  <a:pt x="26670" y="1671319"/>
                </a:lnTo>
                <a:lnTo>
                  <a:pt x="26670" y="1661159"/>
                </a:lnTo>
                <a:close/>
              </a:path>
              <a:path w="26670" h="2090420">
                <a:moveTo>
                  <a:pt x="26670" y="1653539"/>
                </a:moveTo>
                <a:lnTo>
                  <a:pt x="0" y="1653539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2090420">
                <a:moveTo>
                  <a:pt x="26670" y="1642109"/>
                </a:moveTo>
                <a:lnTo>
                  <a:pt x="0" y="1642109"/>
                </a:lnTo>
                <a:lnTo>
                  <a:pt x="0" y="1652269"/>
                </a:lnTo>
                <a:lnTo>
                  <a:pt x="26670" y="1652269"/>
                </a:lnTo>
                <a:lnTo>
                  <a:pt x="26670" y="1642109"/>
                </a:lnTo>
                <a:close/>
              </a:path>
              <a:path w="26670" h="2090420">
                <a:moveTo>
                  <a:pt x="26670" y="1628139"/>
                </a:moveTo>
                <a:lnTo>
                  <a:pt x="0" y="1628139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28139"/>
                </a:lnTo>
                <a:close/>
              </a:path>
              <a:path w="26670" h="2090420">
                <a:moveTo>
                  <a:pt x="26670" y="1616709"/>
                </a:moveTo>
                <a:lnTo>
                  <a:pt x="0" y="1616709"/>
                </a:lnTo>
                <a:lnTo>
                  <a:pt x="0" y="1626869"/>
                </a:lnTo>
                <a:lnTo>
                  <a:pt x="26670" y="1626869"/>
                </a:lnTo>
                <a:lnTo>
                  <a:pt x="26670" y="1616709"/>
                </a:lnTo>
                <a:close/>
              </a:path>
              <a:path w="26670" h="2090420">
                <a:moveTo>
                  <a:pt x="26670" y="1609089"/>
                </a:moveTo>
                <a:lnTo>
                  <a:pt x="0" y="1609089"/>
                </a:lnTo>
                <a:lnTo>
                  <a:pt x="0" y="1615439"/>
                </a:lnTo>
                <a:lnTo>
                  <a:pt x="26670" y="1615439"/>
                </a:lnTo>
                <a:lnTo>
                  <a:pt x="26670" y="1609089"/>
                </a:lnTo>
                <a:close/>
              </a:path>
              <a:path w="26670" h="2090420">
                <a:moveTo>
                  <a:pt x="26670" y="1597660"/>
                </a:moveTo>
                <a:lnTo>
                  <a:pt x="0" y="1597660"/>
                </a:lnTo>
                <a:lnTo>
                  <a:pt x="0" y="1607819"/>
                </a:lnTo>
                <a:lnTo>
                  <a:pt x="26670" y="1607819"/>
                </a:lnTo>
                <a:lnTo>
                  <a:pt x="26670" y="1597660"/>
                </a:lnTo>
                <a:close/>
              </a:path>
              <a:path w="26670" h="2090420">
                <a:moveTo>
                  <a:pt x="26670" y="1590039"/>
                </a:moveTo>
                <a:lnTo>
                  <a:pt x="0" y="1590039"/>
                </a:lnTo>
                <a:lnTo>
                  <a:pt x="0" y="1596389"/>
                </a:lnTo>
                <a:lnTo>
                  <a:pt x="26670" y="1596389"/>
                </a:lnTo>
                <a:lnTo>
                  <a:pt x="26670" y="1590039"/>
                </a:lnTo>
                <a:close/>
              </a:path>
              <a:path w="26670" h="2090420">
                <a:moveTo>
                  <a:pt x="26670" y="1578609"/>
                </a:moveTo>
                <a:lnTo>
                  <a:pt x="0" y="1578609"/>
                </a:lnTo>
                <a:lnTo>
                  <a:pt x="0" y="1588770"/>
                </a:lnTo>
                <a:lnTo>
                  <a:pt x="26670" y="1588770"/>
                </a:lnTo>
                <a:lnTo>
                  <a:pt x="26670" y="1578609"/>
                </a:lnTo>
                <a:close/>
              </a:path>
              <a:path w="26670" h="2090420">
                <a:moveTo>
                  <a:pt x="26670" y="1570989"/>
                </a:moveTo>
                <a:lnTo>
                  <a:pt x="0" y="1570989"/>
                </a:lnTo>
                <a:lnTo>
                  <a:pt x="0" y="1577339"/>
                </a:lnTo>
                <a:lnTo>
                  <a:pt x="26670" y="1577339"/>
                </a:lnTo>
                <a:lnTo>
                  <a:pt x="26670" y="1570989"/>
                </a:lnTo>
                <a:close/>
              </a:path>
              <a:path w="26670" h="2090420">
                <a:moveTo>
                  <a:pt x="26670" y="1559559"/>
                </a:moveTo>
                <a:lnTo>
                  <a:pt x="0" y="1559559"/>
                </a:lnTo>
                <a:lnTo>
                  <a:pt x="0" y="1569720"/>
                </a:lnTo>
                <a:lnTo>
                  <a:pt x="26670" y="1569720"/>
                </a:lnTo>
                <a:lnTo>
                  <a:pt x="26670" y="1559559"/>
                </a:lnTo>
                <a:close/>
              </a:path>
              <a:path w="26670" h="2090420">
                <a:moveTo>
                  <a:pt x="26670" y="1551939"/>
                </a:moveTo>
                <a:lnTo>
                  <a:pt x="0" y="1551939"/>
                </a:lnTo>
                <a:lnTo>
                  <a:pt x="0" y="1558289"/>
                </a:lnTo>
                <a:lnTo>
                  <a:pt x="26670" y="1558289"/>
                </a:lnTo>
                <a:lnTo>
                  <a:pt x="26670" y="1551939"/>
                </a:lnTo>
                <a:close/>
              </a:path>
              <a:path w="26670" h="2090420">
                <a:moveTo>
                  <a:pt x="26670" y="1540509"/>
                </a:moveTo>
                <a:lnTo>
                  <a:pt x="0" y="1540509"/>
                </a:lnTo>
                <a:lnTo>
                  <a:pt x="0" y="1550669"/>
                </a:lnTo>
                <a:lnTo>
                  <a:pt x="26670" y="1550669"/>
                </a:lnTo>
                <a:lnTo>
                  <a:pt x="26670" y="1540509"/>
                </a:lnTo>
                <a:close/>
              </a:path>
              <a:path w="26670" h="2090420">
                <a:moveTo>
                  <a:pt x="26670" y="1532889"/>
                </a:moveTo>
                <a:lnTo>
                  <a:pt x="0" y="1532889"/>
                </a:lnTo>
                <a:lnTo>
                  <a:pt x="0" y="1539239"/>
                </a:lnTo>
                <a:lnTo>
                  <a:pt x="26670" y="1539239"/>
                </a:lnTo>
                <a:lnTo>
                  <a:pt x="26670" y="1532889"/>
                </a:lnTo>
                <a:close/>
              </a:path>
              <a:path w="26670" h="2090420">
                <a:moveTo>
                  <a:pt x="26670" y="1530349"/>
                </a:moveTo>
                <a:lnTo>
                  <a:pt x="0" y="1530349"/>
                </a:lnTo>
                <a:lnTo>
                  <a:pt x="0" y="1531619"/>
                </a:lnTo>
                <a:lnTo>
                  <a:pt x="26670" y="1531619"/>
                </a:lnTo>
                <a:lnTo>
                  <a:pt x="26670" y="1530349"/>
                </a:lnTo>
                <a:close/>
              </a:path>
              <a:path w="26670" h="2090420">
                <a:moveTo>
                  <a:pt x="26670" y="2011679"/>
                </a:moveTo>
                <a:lnTo>
                  <a:pt x="5080" y="2011679"/>
                </a:lnTo>
                <a:lnTo>
                  <a:pt x="5080" y="2015489"/>
                </a:lnTo>
                <a:lnTo>
                  <a:pt x="6350" y="2015489"/>
                </a:lnTo>
                <a:lnTo>
                  <a:pt x="6350" y="2020569"/>
                </a:lnTo>
                <a:lnTo>
                  <a:pt x="7620" y="2020569"/>
                </a:lnTo>
                <a:lnTo>
                  <a:pt x="7620" y="2025649"/>
                </a:lnTo>
                <a:lnTo>
                  <a:pt x="8890" y="2025649"/>
                </a:lnTo>
                <a:lnTo>
                  <a:pt x="8890" y="2029459"/>
                </a:lnTo>
                <a:lnTo>
                  <a:pt x="10160" y="2029459"/>
                </a:lnTo>
                <a:lnTo>
                  <a:pt x="10160" y="2034539"/>
                </a:lnTo>
                <a:lnTo>
                  <a:pt x="11430" y="2034539"/>
                </a:lnTo>
                <a:lnTo>
                  <a:pt x="11430" y="2039619"/>
                </a:lnTo>
                <a:lnTo>
                  <a:pt x="12700" y="2039619"/>
                </a:lnTo>
                <a:lnTo>
                  <a:pt x="12700" y="2043429"/>
                </a:lnTo>
                <a:lnTo>
                  <a:pt x="13970" y="2043429"/>
                </a:lnTo>
                <a:lnTo>
                  <a:pt x="13970" y="2048509"/>
                </a:lnTo>
                <a:lnTo>
                  <a:pt x="15240" y="2048509"/>
                </a:lnTo>
                <a:lnTo>
                  <a:pt x="15240" y="2053589"/>
                </a:lnTo>
                <a:lnTo>
                  <a:pt x="16510" y="2053589"/>
                </a:lnTo>
                <a:lnTo>
                  <a:pt x="16510" y="2057399"/>
                </a:lnTo>
                <a:lnTo>
                  <a:pt x="17780" y="2057399"/>
                </a:lnTo>
                <a:lnTo>
                  <a:pt x="17780" y="2062479"/>
                </a:lnTo>
                <a:lnTo>
                  <a:pt x="19050" y="2062479"/>
                </a:lnTo>
                <a:lnTo>
                  <a:pt x="19050" y="2067559"/>
                </a:lnTo>
                <a:lnTo>
                  <a:pt x="20320" y="2067559"/>
                </a:lnTo>
                <a:lnTo>
                  <a:pt x="20320" y="2072639"/>
                </a:lnTo>
                <a:lnTo>
                  <a:pt x="21590" y="2072639"/>
                </a:lnTo>
                <a:lnTo>
                  <a:pt x="21590" y="2076449"/>
                </a:lnTo>
                <a:lnTo>
                  <a:pt x="22860" y="2076449"/>
                </a:lnTo>
                <a:lnTo>
                  <a:pt x="22860" y="2081529"/>
                </a:lnTo>
                <a:lnTo>
                  <a:pt x="24130" y="2081529"/>
                </a:lnTo>
                <a:lnTo>
                  <a:pt x="24130" y="2086609"/>
                </a:lnTo>
                <a:lnTo>
                  <a:pt x="25400" y="2086609"/>
                </a:lnTo>
                <a:lnTo>
                  <a:pt x="25400" y="2090419"/>
                </a:lnTo>
                <a:lnTo>
                  <a:pt x="26670" y="2090419"/>
                </a:lnTo>
                <a:lnTo>
                  <a:pt x="26670" y="2011679"/>
                </a:lnTo>
                <a:close/>
              </a:path>
            </a:pathLst>
          </a:custGeom>
          <a:solidFill>
            <a:srgbClr val="2C58D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8155940" y="3279140"/>
            <a:ext cx="26670" cy="2005330"/>
          </a:xfrm>
          <a:custGeom>
            <a:avLst/>
            <a:gdLst/>
            <a:ahLst/>
            <a:cxnLst/>
            <a:rect l="l" t="t" r="r" b="b"/>
            <a:pathLst>
              <a:path w="26670" h="2005329">
                <a:moveTo>
                  <a:pt x="12699" y="0"/>
                </a:moveTo>
                <a:lnTo>
                  <a:pt x="0" y="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12700"/>
                </a:lnTo>
                <a:lnTo>
                  <a:pt x="12699" y="12700"/>
                </a:lnTo>
                <a:lnTo>
                  <a:pt x="12699" y="0"/>
                </a:lnTo>
                <a:close/>
              </a:path>
              <a:path w="26670" h="2005329">
                <a:moveTo>
                  <a:pt x="26669" y="330200"/>
                </a:moveTo>
                <a:lnTo>
                  <a:pt x="0" y="330200"/>
                </a:lnTo>
                <a:lnTo>
                  <a:pt x="0" y="342900"/>
                </a:lnTo>
                <a:lnTo>
                  <a:pt x="26669" y="342900"/>
                </a:lnTo>
                <a:lnTo>
                  <a:pt x="26669" y="330200"/>
                </a:lnTo>
                <a:close/>
              </a:path>
              <a:path w="26670" h="2005329">
                <a:moveTo>
                  <a:pt x="26669" y="342900"/>
                </a:moveTo>
                <a:lnTo>
                  <a:pt x="0" y="342900"/>
                </a:lnTo>
                <a:lnTo>
                  <a:pt x="0" y="361950"/>
                </a:lnTo>
                <a:lnTo>
                  <a:pt x="26669" y="361950"/>
                </a:lnTo>
                <a:lnTo>
                  <a:pt x="26669" y="342900"/>
                </a:lnTo>
                <a:close/>
              </a:path>
              <a:path w="26670" h="2005329">
                <a:moveTo>
                  <a:pt x="26669" y="361950"/>
                </a:moveTo>
                <a:lnTo>
                  <a:pt x="0" y="361950"/>
                </a:lnTo>
                <a:lnTo>
                  <a:pt x="0" y="374650"/>
                </a:lnTo>
                <a:lnTo>
                  <a:pt x="26669" y="374650"/>
                </a:lnTo>
                <a:lnTo>
                  <a:pt x="26669" y="361950"/>
                </a:lnTo>
                <a:close/>
              </a:path>
              <a:path w="26670" h="2005329">
                <a:moveTo>
                  <a:pt x="26669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6669" y="387350"/>
                </a:lnTo>
                <a:lnTo>
                  <a:pt x="26669" y="374650"/>
                </a:lnTo>
                <a:close/>
              </a:path>
              <a:path w="26670" h="2005329">
                <a:moveTo>
                  <a:pt x="26669" y="387350"/>
                </a:moveTo>
                <a:lnTo>
                  <a:pt x="0" y="387350"/>
                </a:lnTo>
                <a:lnTo>
                  <a:pt x="0" y="419100"/>
                </a:lnTo>
                <a:lnTo>
                  <a:pt x="26669" y="419100"/>
                </a:lnTo>
                <a:lnTo>
                  <a:pt x="26669" y="387350"/>
                </a:lnTo>
                <a:close/>
              </a:path>
              <a:path w="26670" h="2005329">
                <a:moveTo>
                  <a:pt x="26669" y="419100"/>
                </a:moveTo>
                <a:lnTo>
                  <a:pt x="0" y="419100"/>
                </a:lnTo>
                <a:lnTo>
                  <a:pt x="0" y="425450"/>
                </a:lnTo>
                <a:lnTo>
                  <a:pt x="26669" y="425450"/>
                </a:lnTo>
                <a:lnTo>
                  <a:pt x="26669" y="419100"/>
                </a:lnTo>
                <a:close/>
              </a:path>
              <a:path w="26670" h="2005329">
                <a:moveTo>
                  <a:pt x="2666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69" y="438150"/>
                </a:lnTo>
                <a:lnTo>
                  <a:pt x="26669" y="425450"/>
                </a:lnTo>
                <a:close/>
              </a:path>
              <a:path w="26670" h="2005329">
                <a:moveTo>
                  <a:pt x="26669" y="438150"/>
                </a:moveTo>
                <a:lnTo>
                  <a:pt x="0" y="438150"/>
                </a:lnTo>
                <a:lnTo>
                  <a:pt x="0" y="444499"/>
                </a:lnTo>
                <a:lnTo>
                  <a:pt x="26669" y="444499"/>
                </a:lnTo>
                <a:lnTo>
                  <a:pt x="26669" y="438150"/>
                </a:lnTo>
                <a:close/>
              </a:path>
              <a:path w="26670" h="200532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2005329">
                <a:moveTo>
                  <a:pt x="26669" y="457200"/>
                </a:moveTo>
                <a:lnTo>
                  <a:pt x="0" y="457200"/>
                </a:lnTo>
                <a:lnTo>
                  <a:pt x="0" y="482600"/>
                </a:lnTo>
                <a:lnTo>
                  <a:pt x="26669" y="482600"/>
                </a:lnTo>
                <a:lnTo>
                  <a:pt x="26669" y="457200"/>
                </a:lnTo>
                <a:close/>
              </a:path>
              <a:path w="26670" h="2005329">
                <a:moveTo>
                  <a:pt x="26669" y="482600"/>
                </a:moveTo>
                <a:lnTo>
                  <a:pt x="0" y="48260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482600"/>
                </a:lnTo>
                <a:close/>
              </a:path>
              <a:path w="26670" h="2005329">
                <a:moveTo>
                  <a:pt x="26669" y="552450"/>
                </a:moveTo>
                <a:lnTo>
                  <a:pt x="0" y="552450"/>
                </a:lnTo>
                <a:lnTo>
                  <a:pt x="0" y="590550"/>
                </a:lnTo>
                <a:lnTo>
                  <a:pt x="26669" y="590550"/>
                </a:lnTo>
                <a:lnTo>
                  <a:pt x="26669" y="552450"/>
                </a:lnTo>
                <a:close/>
              </a:path>
              <a:path w="26670" h="2005329">
                <a:moveTo>
                  <a:pt x="26669" y="590550"/>
                </a:moveTo>
                <a:lnTo>
                  <a:pt x="0" y="590550"/>
                </a:lnTo>
                <a:lnTo>
                  <a:pt x="0" y="595630"/>
                </a:lnTo>
                <a:lnTo>
                  <a:pt x="26669" y="595630"/>
                </a:lnTo>
                <a:lnTo>
                  <a:pt x="26669" y="590550"/>
                </a:lnTo>
                <a:close/>
              </a:path>
              <a:path w="26670" h="2005329">
                <a:moveTo>
                  <a:pt x="26669" y="595630"/>
                </a:moveTo>
                <a:lnTo>
                  <a:pt x="0" y="595630"/>
                </a:lnTo>
                <a:lnTo>
                  <a:pt x="0" y="601980"/>
                </a:lnTo>
                <a:lnTo>
                  <a:pt x="26669" y="601980"/>
                </a:lnTo>
                <a:lnTo>
                  <a:pt x="26669" y="595630"/>
                </a:lnTo>
                <a:close/>
              </a:path>
              <a:path w="26670" h="2005329">
                <a:moveTo>
                  <a:pt x="26669" y="601980"/>
                </a:moveTo>
                <a:lnTo>
                  <a:pt x="0" y="601980"/>
                </a:lnTo>
                <a:lnTo>
                  <a:pt x="0" y="608329"/>
                </a:lnTo>
                <a:lnTo>
                  <a:pt x="26669" y="608329"/>
                </a:lnTo>
                <a:lnTo>
                  <a:pt x="26669" y="601980"/>
                </a:lnTo>
                <a:close/>
              </a:path>
              <a:path w="26670" h="2005329">
                <a:moveTo>
                  <a:pt x="26669" y="608330"/>
                </a:moveTo>
                <a:lnTo>
                  <a:pt x="0" y="60833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08330"/>
                </a:lnTo>
                <a:close/>
              </a:path>
              <a:path w="26670" h="2005329">
                <a:moveTo>
                  <a:pt x="26669" y="635000"/>
                </a:moveTo>
                <a:lnTo>
                  <a:pt x="0" y="635000"/>
                </a:lnTo>
                <a:lnTo>
                  <a:pt x="0" y="652780"/>
                </a:lnTo>
                <a:lnTo>
                  <a:pt x="26669" y="652780"/>
                </a:lnTo>
                <a:lnTo>
                  <a:pt x="26669" y="635000"/>
                </a:lnTo>
                <a:close/>
              </a:path>
              <a:path w="26670" h="2005329">
                <a:moveTo>
                  <a:pt x="26669" y="652780"/>
                </a:moveTo>
                <a:lnTo>
                  <a:pt x="0" y="652780"/>
                </a:lnTo>
                <a:lnTo>
                  <a:pt x="0" y="660399"/>
                </a:lnTo>
                <a:lnTo>
                  <a:pt x="26669" y="660399"/>
                </a:lnTo>
                <a:lnTo>
                  <a:pt x="26669" y="652780"/>
                </a:lnTo>
                <a:close/>
              </a:path>
              <a:path w="26670" h="2005329">
                <a:moveTo>
                  <a:pt x="26669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60400"/>
                </a:lnTo>
                <a:close/>
              </a:path>
              <a:path w="26670" h="2005329">
                <a:moveTo>
                  <a:pt x="2666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73100"/>
                </a:lnTo>
                <a:close/>
              </a:path>
              <a:path w="26670" h="2005329">
                <a:moveTo>
                  <a:pt x="26669" y="679450"/>
                </a:moveTo>
                <a:lnTo>
                  <a:pt x="0" y="679450"/>
                </a:lnTo>
                <a:lnTo>
                  <a:pt x="0" y="722630"/>
                </a:lnTo>
                <a:lnTo>
                  <a:pt x="26669" y="722630"/>
                </a:lnTo>
                <a:lnTo>
                  <a:pt x="26669" y="679450"/>
                </a:lnTo>
                <a:close/>
              </a:path>
              <a:path w="26670" h="2005329">
                <a:moveTo>
                  <a:pt x="26669" y="722630"/>
                </a:moveTo>
                <a:lnTo>
                  <a:pt x="0" y="72263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2630"/>
                </a:lnTo>
                <a:close/>
              </a:path>
              <a:path w="26670" h="2005329">
                <a:moveTo>
                  <a:pt x="26669" y="730250"/>
                </a:moveTo>
                <a:lnTo>
                  <a:pt x="0" y="730250"/>
                </a:lnTo>
                <a:lnTo>
                  <a:pt x="0" y="736600"/>
                </a:lnTo>
                <a:lnTo>
                  <a:pt x="26669" y="736600"/>
                </a:lnTo>
                <a:lnTo>
                  <a:pt x="26669" y="730250"/>
                </a:lnTo>
                <a:close/>
              </a:path>
              <a:path w="26670" h="2005329">
                <a:moveTo>
                  <a:pt x="26669" y="736600"/>
                </a:moveTo>
                <a:lnTo>
                  <a:pt x="0" y="73660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36600"/>
                </a:lnTo>
                <a:close/>
              </a:path>
              <a:path w="26670" h="2005329">
                <a:moveTo>
                  <a:pt x="26669" y="773430"/>
                </a:moveTo>
                <a:lnTo>
                  <a:pt x="0" y="773430"/>
                </a:lnTo>
                <a:lnTo>
                  <a:pt x="0" y="779779"/>
                </a:lnTo>
                <a:lnTo>
                  <a:pt x="26669" y="779779"/>
                </a:lnTo>
                <a:lnTo>
                  <a:pt x="26669" y="773430"/>
                </a:lnTo>
                <a:close/>
              </a:path>
              <a:path w="26670" h="2005329">
                <a:moveTo>
                  <a:pt x="26669" y="779780"/>
                </a:moveTo>
                <a:lnTo>
                  <a:pt x="0" y="779780"/>
                </a:lnTo>
                <a:lnTo>
                  <a:pt x="0" y="811530"/>
                </a:lnTo>
                <a:lnTo>
                  <a:pt x="26669" y="811530"/>
                </a:lnTo>
                <a:lnTo>
                  <a:pt x="26669" y="779780"/>
                </a:lnTo>
                <a:close/>
              </a:path>
              <a:path w="26670" h="2005329">
                <a:moveTo>
                  <a:pt x="26669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69" y="817880"/>
                </a:lnTo>
                <a:lnTo>
                  <a:pt x="26669" y="811530"/>
                </a:lnTo>
                <a:close/>
              </a:path>
              <a:path w="26670" h="2005329">
                <a:moveTo>
                  <a:pt x="26669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69" y="825499"/>
                </a:lnTo>
                <a:lnTo>
                  <a:pt x="26669" y="817880"/>
                </a:lnTo>
                <a:close/>
              </a:path>
              <a:path w="26670" h="2005329">
                <a:moveTo>
                  <a:pt x="26669" y="825500"/>
                </a:moveTo>
                <a:lnTo>
                  <a:pt x="0" y="825500"/>
                </a:lnTo>
                <a:lnTo>
                  <a:pt x="0" y="863600"/>
                </a:lnTo>
                <a:lnTo>
                  <a:pt x="26669" y="863600"/>
                </a:lnTo>
                <a:lnTo>
                  <a:pt x="26669" y="825500"/>
                </a:lnTo>
                <a:close/>
              </a:path>
              <a:path w="26670" h="2005329">
                <a:moveTo>
                  <a:pt x="26669" y="863600"/>
                </a:moveTo>
                <a:lnTo>
                  <a:pt x="0" y="863600"/>
                </a:lnTo>
                <a:lnTo>
                  <a:pt x="0" y="868680"/>
                </a:lnTo>
                <a:lnTo>
                  <a:pt x="26669" y="868680"/>
                </a:lnTo>
                <a:lnTo>
                  <a:pt x="26669" y="863600"/>
                </a:lnTo>
                <a:close/>
              </a:path>
              <a:path w="26670" h="2005329">
                <a:moveTo>
                  <a:pt x="26669" y="868680"/>
                </a:moveTo>
                <a:lnTo>
                  <a:pt x="0" y="868680"/>
                </a:lnTo>
                <a:lnTo>
                  <a:pt x="0" y="894080"/>
                </a:lnTo>
                <a:lnTo>
                  <a:pt x="26669" y="894080"/>
                </a:lnTo>
                <a:lnTo>
                  <a:pt x="26669" y="868680"/>
                </a:lnTo>
                <a:close/>
              </a:path>
              <a:path w="26670" h="2005329">
                <a:moveTo>
                  <a:pt x="26669" y="894080"/>
                </a:moveTo>
                <a:lnTo>
                  <a:pt x="0" y="894080"/>
                </a:lnTo>
                <a:lnTo>
                  <a:pt x="0" y="963930"/>
                </a:lnTo>
                <a:lnTo>
                  <a:pt x="26669" y="963930"/>
                </a:lnTo>
                <a:lnTo>
                  <a:pt x="26669" y="894080"/>
                </a:lnTo>
                <a:close/>
              </a:path>
              <a:path w="26670" h="2005329">
                <a:moveTo>
                  <a:pt x="26669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6669" y="970280"/>
                </a:lnTo>
                <a:lnTo>
                  <a:pt x="26669" y="963930"/>
                </a:lnTo>
                <a:close/>
              </a:path>
              <a:path w="26670" h="2005329">
                <a:moveTo>
                  <a:pt x="26669" y="970280"/>
                </a:moveTo>
                <a:lnTo>
                  <a:pt x="0" y="97028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70280"/>
                </a:lnTo>
                <a:close/>
              </a:path>
              <a:path w="26670" h="2005329">
                <a:moveTo>
                  <a:pt x="26669" y="977900"/>
                </a:moveTo>
                <a:lnTo>
                  <a:pt x="0" y="97790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77900"/>
                </a:lnTo>
                <a:close/>
              </a:path>
              <a:path w="26670" h="2005329">
                <a:moveTo>
                  <a:pt x="26669" y="989330"/>
                </a:moveTo>
                <a:lnTo>
                  <a:pt x="0" y="989330"/>
                </a:lnTo>
                <a:lnTo>
                  <a:pt x="0" y="1016000"/>
                </a:lnTo>
                <a:lnTo>
                  <a:pt x="26669" y="1016000"/>
                </a:lnTo>
                <a:lnTo>
                  <a:pt x="26669" y="989330"/>
                </a:lnTo>
                <a:close/>
              </a:path>
              <a:path w="26670" h="2005329">
                <a:moveTo>
                  <a:pt x="26669" y="1016000"/>
                </a:moveTo>
                <a:lnTo>
                  <a:pt x="0" y="101600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16000"/>
                </a:lnTo>
                <a:close/>
              </a:path>
              <a:path w="26670" h="2005329">
                <a:moveTo>
                  <a:pt x="26669" y="1092200"/>
                </a:moveTo>
                <a:lnTo>
                  <a:pt x="0" y="1092200"/>
                </a:lnTo>
                <a:lnTo>
                  <a:pt x="0" y="1238250"/>
                </a:lnTo>
                <a:lnTo>
                  <a:pt x="26669" y="1238250"/>
                </a:lnTo>
                <a:lnTo>
                  <a:pt x="26669" y="1092200"/>
                </a:lnTo>
                <a:close/>
              </a:path>
              <a:path w="26670" h="2005329">
                <a:moveTo>
                  <a:pt x="26669" y="1238250"/>
                </a:moveTo>
                <a:lnTo>
                  <a:pt x="0" y="1238250"/>
                </a:lnTo>
                <a:lnTo>
                  <a:pt x="0" y="1262380"/>
                </a:lnTo>
                <a:lnTo>
                  <a:pt x="26669" y="1262380"/>
                </a:lnTo>
                <a:lnTo>
                  <a:pt x="26669" y="1238250"/>
                </a:lnTo>
                <a:close/>
              </a:path>
              <a:path w="26670" h="2005329">
                <a:moveTo>
                  <a:pt x="26669" y="1262380"/>
                </a:moveTo>
                <a:lnTo>
                  <a:pt x="0" y="1262380"/>
                </a:lnTo>
                <a:lnTo>
                  <a:pt x="0" y="1314450"/>
                </a:lnTo>
                <a:lnTo>
                  <a:pt x="26669" y="1314450"/>
                </a:lnTo>
                <a:lnTo>
                  <a:pt x="26669" y="1262380"/>
                </a:lnTo>
                <a:close/>
              </a:path>
              <a:path w="26670" h="2005329">
                <a:moveTo>
                  <a:pt x="26669" y="1314450"/>
                </a:moveTo>
                <a:lnTo>
                  <a:pt x="0" y="1314450"/>
                </a:lnTo>
                <a:lnTo>
                  <a:pt x="0" y="1332230"/>
                </a:lnTo>
                <a:lnTo>
                  <a:pt x="26669" y="1332230"/>
                </a:lnTo>
                <a:lnTo>
                  <a:pt x="26669" y="1314450"/>
                </a:lnTo>
                <a:close/>
              </a:path>
              <a:path w="26670" h="2005329">
                <a:moveTo>
                  <a:pt x="26669" y="1332230"/>
                </a:moveTo>
                <a:lnTo>
                  <a:pt x="0" y="1332230"/>
                </a:lnTo>
                <a:lnTo>
                  <a:pt x="0" y="1344930"/>
                </a:lnTo>
                <a:lnTo>
                  <a:pt x="26669" y="1344930"/>
                </a:lnTo>
                <a:lnTo>
                  <a:pt x="26669" y="1332230"/>
                </a:lnTo>
                <a:close/>
              </a:path>
              <a:path w="26670" h="2005329">
                <a:moveTo>
                  <a:pt x="26669" y="1344930"/>
                </a:moveTo>
                <a:lnTo>
                  <a:pt x="0" y="1344930"/>
                </a:lnTo>
                <a:lnTo>
                  <a:pt x="0" y="1371600"/>
                </a:lnTo>
                <a:lnTo>
                  <a:pt x="26669" y="1371600"/>
                </a:lnTo>
                <a:lnTo>
                  <a:pt x="26669" y="1344930"/>
                </a:lnTo>
                <a:close/>
              </a:path>
              <a:path w="26670" h="2005329">
                <a:moveTo>
                  <a:pt x="26669" y="1371600"/>
                </a:moveTo>
                <a:lnTo>
                  <a:pt x="0" y="1371600"/>
                </a:lnTo>
                <a:lnTo>
                  <a:pt x="0" y="1402080"/>
                </a:lnTo>
                <a:lnTo>
                  <a:pt x="26669" y="1402080"/>
                </a:lnTo>
                <a:lnTo>
                  <a:pt x="26669" y="1371600"/>
                </a:lnTo>
                <a:close/>
              </a:path>
              <a:path w="26670" h="2005329">
                <a:moveTo>
                  <a:pt x="26669" y="1402080"/>
                </a:moveTo>
                <a:lnTo>
                  <a:pt x="0" y="1402080"/>
                </a:lnTo>
                <a:lnTo>
                  <a:pt x="0" y="1408430"/>
                </a:lnTo>
                <a:lnTo>
                  <a:pt x="26669" y="1408430"/>
                </a:lnTo>
                <a:lnTo>
                  <a:pt x="26669" y="1402080"/>
                </a:lnTo>
                <a:close/>
              </a:path>
              <a:path w="26670" h="2005329">
                <a:moveTo>
                  <a:pt x="26669" y="1408430"/>
                </a:moveTo>
                <a:lnTo>
                  <a:pt x="0" y="1408430"/>
                </a:lnTo>
                <a:lnTo>
                  <a:pt x="0" y="1414780"/>
                </a:lnTo>
                <a:lnTo>
                  <a:pt x="26669" y="1414780"/>
                </a:lnTo>
                <a:lnTo>
                  <a:pt x="26669" y="1408430"/>
                </a:lnTo>
                <a:close/>
              </a:path>
              <a:path w="26670" h="2005329">
                <a:moveTo>
                  <a:pt x="26669" y="1414780"/>
                </a:moveTo>
                <a:lnTo>
                  <a:pt x="0" y="1414780"/>
                </a:lnTo>
                <a:lnTo>
                  <a:pt x="0" y="1447800"/>
                </a:lnTo>
                <a:lnTo>
                  <a:pt x="26669" y="1447800"/>
                </a:lnTo>
                <a:lnTo>
                  <a:pt x="26669" y="1414780"/>
                </a:lnTo>
                <a:close/>
              </a:path>
              <a:path w="26670" h="2005329">
                <a:moveTo>
                  <a:pt x="26669" y="1447800"/>
                </a:moveTo>
                <a:lnTo>
                  <a:pt x="0" y="1447800"/>
                </a:lnTo>
                <a:lnTo>
                  <a:pt x="0" y="1471930"/>
                </a:lnTo>
                <a:lnTo>
                  <a:pt x="26669" y="1471930"/>
                </a:lnTo>
                <a:lnTo>
                  <a:pt x="26669" y="1447800"/>
                </a:lnTo>
                <a:close/>
              </a:path>
              <a:path w="26670" h="2005329">
                <a:moveTo>
                  <a:pt x="26669" y="1471930"/>
                </a:moveTo>
                <a:lnTo>
                  <a:pt x="0" y="1471930"/>
                </a:lnTo>
                <a:lnTo>
                  <a:pt x="0" y="1524000"/>
                </a:lnTo>
                <a:lnTo>
                  <a:pt x="26669" y="1524000"/>
                </a:lnTo>
                <a:lnTo>
                  <a:pt x="26669" y="1471930"/>
                </a:lnTo>
                <a:close/>
              </a:path>
              <a:path w="26670" h="2005329">
                <a:moveTo>
                  <a:pt x="26669" y="1524000"/>
                </a:moveTo>
                <a:lnTo>
                  <a:pt x="0" y="1524000"/>
                </a:lnTo>
                <a:lnTo>
                  <a:pt x="0" y="1541780"/>
                </a:lnTo>
                <a:lnTo>
                  <a:pt x="26669" y="1541780"/>
                </a:lnTo>
                <a:lnTo>
                  <a:pt x="26669" y="1524000"/>
                </a:lnTo>
                <a:close/>
              </a:path>
              <a:path w="26670" h="2005329">
                <a:moveTo>
                  <a:pt x="26669" y="1845310"/>
                </a:moveTo>
                <a:lnTo>
                  <a:pt x="0" y="1845310"/>
                </a:lnTo>
                <a:lnTo>
                  <a:pt x="0" y="1918970"/>
                </a:lnTo>
                <a:lnTo>
                  <a:pt x="1269" y="1918970"/>
                </a:lnTo>
                <a:lnTo>
                  <a:pt x="1269" y="1922780"/>
                </a:lnTo>
                <a:lnTo>
                  <a:pt x="2539" y="1922780"/>
                </a:lnTo>
                <a:lnTo>
                  <a:pt x="2539" y="1926590"/>
                </a:lnTo>
                <a:lnTo>
                  <a:pt x="3809" y="1926590"/>
                </a:lnTo>
                <a:lnTo>
                  <a:pt x="3809" y="1930400"/>
                </a:lnTo>
                <a:lnTo>
                  <a:pt x="5079" y="1930400"/>
                </a:lnTo>
                <a:lnTo>
                  <a:pt x="5079" y="1934210"/>
                </a:lnTo>
                <a:lnTo>
                  <a:pt x="6350" y="1934210"/>
                </a:lnTo>
                <a:lnTo>
                  <a:pt x="6350" y="1938020"/>
                </a:lnTo>
                <a:lnTo>
                  <a:pt x="7619" y="1938020"/>
                </a:lnTo>
                <a:lnTo>
                  <a:pt x="7619" y="1941830"/>
                </a:lnTo>
                <a:lnTo>
                  <a:pt x="8889" y="1941830"/>
                </a:lnTo>
                <a:lnTo>
                  <a:pt x="8889" y="1945640"/>
                </a:lnTo>
                <a:lnTo>
                  <a:pt x="10159" y="1945640"/>
                </a:lnTo>
                <a:lnTo>
                  <a:pt x="10159" y="1949450"/>
                </a:lnTo>
                <a:lnTo>
                  <a:pt x="11429" y="1949450"/>
                </a:lnTo>
                <a:lnTo>
                  <a:pt x="11429" y="1953260"/>
                </a:lnTo>
                <a:lnTo>
                  <a:pt x="12700" y="1953260"/>
                </a:lnTo>
                <a:lnTo>
                  <a:pt x="12700" y="1958340"/>
                </a:lnTo>
                <a:lnTo>
                  <a:pt x="13969" y="1958340"/>
                </a:lnTo>
                <a:lnTo>
                  <a:pt x="13969" y="1963420"/>
                </a:lnTo>
                <a:lnTo>
                  <a:pt x="15239" y="1963420"/>
                </a:lnTo>
                <a:lnTo>
                  <a:pt x="15239" y="1967230"/>
                </a:lnTo>
                <a:lnTo>
                  <a:pt x="16509" y="1967230"/>
                </a:lnTo>
                <a:lnTo>
                  <a:pt x="16509" y="1972310"/>
                </a:lnTo>
                <a:lnTo>
                  <a:pt x="17779" y="1972310"/>
                </a:lnTo>
                <a:lnTo>
                  <a:pt x="17779" y="1977390"/>
                </a:lnTo>
                <a:lnTo>
                  <a:pt x="19050" y="1977390"/>
                </a:lnTo>
                <a:lnTo>
                  <a:pt x="19050" y="1981200"/>
                </a:lnTo>
                <a:lnTo>
                  <a:pt x="20319" y="1981200"/>
                </a:lnTo>
                <a:lnTo>
                  <a:pt x="20319" y="1986280"/>
                </a:lnTo>
                <a:lnTo>
                  <a:pt x="21589" y="1986280"/>
                </a:lnTo>
                <a:lnTo>
                  <a:pt x="21589" y="1991360"/>
                </a:lnTo>
                <a:lnTo>
                  <a:pt x="22859" y="1991360"/>
                </a:lnTo>
                <a:lnTo>
                  <a:pt x="22859" y="1996440"/>
                </a:lnTo>
                <a:lnTo>
                  <a:pt x="24129" y="1996440"/>
                </a:lnTo>
                <a:lnTo>
                  <a:pt x="24129" y="2000250"/>
                </a:lnTo>
                <a:lnTo>
                  <a:pt x="25400" y="2000250"/>
                </a:lnTo>
                <a:lnTo>
                  <a:pt x="25400" y="2005330"/>
                </a:lnTo>
                <a:lnTo>
                  <a:pt x="26669" y="2005330"/>
                </a:lnTo>
                <a:lnTo>
                  <a:pt x="26669" y="1845310"/>
                </a:lnTo>
                <a:close/>
              </a:path>
              <a:path w="26670" h="2005329">
                <a:moveTo>
                  <a:pt x="26669" y="1837689"/>
                </a:moveTo>
                <a:lnTo>
                  <a:pt x="0" y="1837689"/>
                </a:lnTo>
                <a:lnTo>
                  <a:pt x="0" y="1844039"/>
                </a:lnTo>
                <a:lnTo>
                  <a:pt x="26669" y="1844039"/>
                </a:lnTo>
                <a:lnTo>
                  <a:pt x="26669" y="1837689"/>
                </a:lnTo>
                <a:close/>
              </a:path>
              <a:path w="26670" h="2005329">
                <a:moveTo>
                  <a:pt x="26669" y="1826260"/>
                </a:moveTo>
                <a:lnTo>
                  <a:pt x="0" y="1826260"/>
                </a:lnTo>
                <a:lnTo>
                  <a:pt x="0" y="1836420"/>
                </a:lnTo>
                <a:lnTo>
                  <a:pt x="26669" y="1836420"/>
                </a:lnTo>
                <a:lnTo>
                  <a:pt x="26669" y="1826260"/>
                </a:lnTo>
                <a:close/>
              </a:path>
              <a:path w="26670" h="2005329">
                <a:moveTo>
                  <a:pt x="26669" y="1818639"/>
                </a:moveTo>
                <a:lnTo>
                  <a:pt x="0" y="1818639"/>
                </a:lnTo>
                <a:lnTo>
                  <a:pt x="0" y="1824989"/>
                </a:lnTo>
                <a:lnTo>
                  <a:pt x="26669" y="1824989"/>
                </a:lnTo>
                <a:lnTo>
                  <a:pt x="26669" y="1818639"/>
                </a:lnTo>
                <a:close/>
              </a:path>
              <a:path w="26670" h="2005329">
                <a:moveTo>
                  <a:pt x="26669" y="1807210"/>
                </a:moveTo>
                <a:lnTo>
                  <a:pt x="0" y="1807210"/>
                </a:lnTo>
                <a:lnTo>
                  <a:pt x="0" y="1817370"/>
                </a:lnTo>
                <a:lnTo>
                  <a:pt x="26669" y="1817370"/>
                </a:lnTo>
                <a:lnTo>
                  <a:pt x="26669" y="1807210"/>
                </a:lnTo>
                <a:close/>
              </a:path>
              <a:path w="26670" h="2005329">
                <a:moveTo>
                  <a:pt x="26669" y="1799589"/>
                </a:moveTo>
                <a:lnTo>
                  <a:pt x="0" y="1799589"/>
                </a:lnTo>
                <a:lnTo>
                  <a:pt x="0" y="1805939"/>
                </a:lnTo>
                <a:lnTo>
                  <a:pt x="26669" y="1805939"/>
                </a:lnTo>
                <a:lnTo>
                  <a:pt x="26669" y="1799589"/>
                </a:lnTo>
                <a:close/>
              </a:path>
              <a:path w="26670" h="2005329">
                <a:moveTo>
                  <a:pt x="26669" y="1788160"/>
                </a:moveTo>
                <a:lnTo>
                  <a:pt x="0" y="1788160"/>
                </a:lnTo>
                <a:lnTo>
                  <a:pt x="0" y="1798320"/>
                </a:lnTo>
                <a:lnTo>
                  <a:pt x="26669" y="1798320"/>
                </a:lnTo>
                <a:lnTo>
                  <a:pt x="26669" y="1788160"/>
                </a:lnTo>
                <a:close/>
              </a:path>
              <a:path w="26670" h="2005329">
                <a:moveTo>
                  <a:pt x="26669" y="1780539"/>
                </a:moveTo>
                <a:lnTo>
                  <a:pt x="0" y="1780539"/>
                </a:lnTo>
                <a:lnTo>
                  <a:pt x="0" y="1786889"/>
                </a:lnTo>
                <a:lnTo>
                  <a:pt x="26669" y="1786889"/>
                </a:lnTo>
                <a:lnTo>
                  <a:pt x="26669" y="1780539"/>
                </a:lnTo>
                <a:close/>
              </a:path>
              <a:path w="26670" h="2005329">
                <a:moveTo>
                  <a:pt x="26669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69" y="1779270"/>
                </a:lnTo>
                <a:lnTo>
                  <a:pt x="26669" y="1769110"/>
                </a:lnTo>
                <a:close/>
              </a:path>
              <a:path w="26670" h="2005329">
                <a:moveTo>
                  <a:pt x="26669" y="1761489"/>
                </a:moveTo>
                <a:lnTo>
                  <a:pt x="0" y="1761489"/>
                </a:lnTo>
                <a:lnTo>
                  <a:pt x="0" y="1767839"/>
                </a:lnTo>
                <a:lnTo>
                  <a:pt x="26669" y="1767839"/>
                </a:lnTo>
                <a:lnTo>
                  <a:pt x="26669" y="1761489"/>
                </a:lnTo>
                <a:close/>
              </a:path>
              <a:path w="26670" h="2005329">
                <a:moveTo>
                  <a:pt x="26669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69" y="1760220"/>
                </a:lnTo>
                <a:lnTo>
                  <a:pt x="26669" y="1750060"/>
                </a:lnTo>
                <a:close/>
              </a:path>
              <a:path w="26670" h="2005329">
                <a:moveTo>
                  <a:pt x="26669" y="1742440"/>
                </a:moveTo>
                <a:lnTo>
                  <a:pt x="0" y="1742440"/>
                </a:lnTo>
                <a:lnTo>
                  <a:pt x="0" y="1748789"/>
                </a:lnTo>
                <a:lnTo>
                  <a:pt x="26669" y="1748789"/>
                </a:lnTo>
                <a:lnTo>
                  <a:pt x="26669" y="1742440"/>
                </a:lnTo>
                <a:close/>
              </a:path>
              <a:path w="26670" h="2005329">
                <a:moveTo>
                  <a:pt x="26669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69" y="1741170"/>
                </a:lnTo>
                <a:lnTo>
                  <a:pt x="26669" y="1731010"/>
                </a:lnTo>
                <a:close/>
              </a:path>
              <a:path w="26670" h="2005329">
                <a:moveTo>
                  <a:pt x="26669" y="1723390"/>
                </a:moveTo>
                <a:lnTo>
                  <a:pt x="0" y="1723390"/>
                </a:lnTo>
                <a:lnTo>
                  <a:pt x="0" y="1729739"/>
                </a:lnTo>
                <a:lnTo>
                  <a:pt x="26669" y="1729739"/>
                </a:lnTo>
                <a:lnTo>
                  <a:pt x="26669" y="1723390"/>
                </a:lnTo>
                <a:close/>
              </a:path>
              <a:path w="26670" h="2005329">
                <a:moveTo>
                  <a:pt x="26669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69" y="1722120"/>
                </a:lnTo>
                <a:lnTo>
                  <a:pt x="26669" y="1711960"/>
                </a:lnTo>
                <a:close/>
              </a:path>
              <a:path w="26670" h="2005329">
                <a:moveTo>
                  <a:pt x="26669" y="1704339"/>
                </a:moveTo>
                <a:lnTo>
                  <a:pt x="0" y="1704339"/>
                </a:lnTo>
                <a:lnTo>
                  <a:pt x="0" y="1710689"/>
                </a:lnTo>
                <a:lnTo>
                  <a:pt x="26669" y="1710689"/>
                </a:lnTo>
                <a:lnTo>
                  <a:pt x="26669" y="1704339"/>
                </a:lnTo>
                <a:close/>
              </a:path>
              <a:path w="26670" h="2005329">
                <a:moveTo>
                  <a:pt x="26669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69" y="1703070"/>
                </a:lnTo>
                <a:lnTo>
                  <a:pt x="26669" y="1692910"/>
                </a:lnTo>
                <a:close/>
              </a:path>
              <a:path w="26670" h="2005329">
                <a:moveTo>
                  <a:pt x="26669" y="1685289"/>
                </a:moveTo>
                <a:lnTo>
                  <a:pt x="0" y="1685289"/>
                </a:lnTo>
                <a:lnTo>
                  <a:pt x="0" y="1691639"/>
                </a:lnTo>
                <a:lnTo>
                  <a:pt x="26669" y="1691639"/>
                </a:lnTo>
                <a:lnTo>
                  <a:pt x="26669" y="1685289"/>
                </a:lnTo>
                <a:close/>
              </a:path>
              <a:path w="26670" h="2005329">
                <a:moveTo>
                  <a:pt x="26669" y="1673860"/>
                </a:moveTo>
                <a:lnTo>
                  <a:pt x="0" y="1673860"/>
                </a:lnTo>
                <a:lnTo>
                  <a:pt x="0" y="1684020"/>
                </a:lnTo>
                <a:lnTo>
                  <a:pt x="26669" y="1684020"/>
                </a:lnTo>
                <a:lnTo>
                  <a:pt x="26669" y="1673860"/>
                </a:lnTo>
                <a:close/>
              </a:path>
              <a:path w="26670" h="2005329">
                <a:moveTo>
                  <a:pt x="26669" y="1666240"/>
                </a:moveTo>
                <a:lnTo>
                  <a:pt x="0" y="1666240"/>
                </a:lnTo>
                <a:lnTo>
                  <a:pt x="0" y="1672589"/>
                </a:lnTo>
                <a:lnTo>
                  <a:pt x="26669" y="1672589"/>
                </a:lnTo>
                <a:lnTo>
                  <a:pt x="26669" y="1666240"/>
                </a:lnTo>
                <a:close/>
              </a:path>
              <a:path w="26670" h="2005329">
                <a:moveTo>
                  <a:pt x="26669" y="1654810"/>
                </a:moveTo>
                <a:lnTo>
                  <a:pt x="0" y="1654810"/>
                </a:lnTo>
                <a:lnTo>
                  <a:pt x="0" y="1664970"/>
                </a:lnTo>
                <a:lnTo>
                  <a:pt x="26669" y="1664970"/>
                </a:lnTo>
                <a:lnTo>
                  <a:pt x="26669" y="1654810"/>
                </a:lnTo>
                <a:close/>
              </a:path>
              <a:path w="26670" h="2005329">
                <a:moveTo>
                  <a:pt x="26669" y="1640839"/>
                </a:moveTo>
                <a:lnTo>
                  <a:pt x="0" y="1640839"/>
                </a:lnTo>
                <a:lnTo>
                  <a:pt x="0" y="1653539"/>
                </a:lnTo>
                <a:lnTo>
                  <a:pt x="26669" y="1653539"/>
                </a:lnTo>
                <a:lnTo>
                  <a:pt x="26669" y="1640839"/>
                </a:lnTo>
                <a:close/>
              </a:path>
              <a:path w="26670" h="2005329">
                <a:moveTo>
                  <a:pt x="26669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69" y="1639570"/>
                </a:lnTo>
                <a:lnTo>
                  <a:pt x="26669" y="1629410"/>
                </a:lnTo>
                <a:close/>
              </a:path>
              <a:path w="26670" h="2005329">
                <a:moveTo>
                  <a:pt x="26669" y="1621790"/>
                </a:moveTo>
                <a:lnTo>
                  <a:pt x="0" y="1621790"/>
                </a:lnTo>
                <a:lnTo>
                  <a:pt x="0" y="1628140"/>
                </a:lnTo>
                <a:lnTo>
                  <a:pt x="26669" y="1628140"/>
                </a:lnTo>
                <a:lnTo>
                  <a:pt x="26669" y="1621790"/>
                </a:lnTo>
                <a:close/>
              </a:path>
              <a:path w="26670" h="2005329">
                <a:moveTo>
                  <a:pt x="26669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69" y="1620520"/>
                </a:lnTo>
                <a:lnTo>
                  <a:pt x="26669" y="1610360"/>
                </a:lnTo>
                <a:close/>
              </a:path>
              <a:path w="26670" h="2005329">
                <a:moveTo>
                  <a:pt x="26669" y="1602740"/>
                </a:moveTo>
                <a:lnTo>
                  <a:pt x="0" y="1602740"/>
                </a:lnTo>
                <a:lnTo>
                  <a:pt x="0" y="1609089"/>
                </a:lnTo>
                <a:lnTo>
                  <a:pt x="26669" y="1609089"/>
                </a:lnTo>
                <a:lnTo>
                  <a:pt x="26669" y="1602740"/>
                </a:lnTo>
                <a:close/>
              </a:path>
              <a:path w="26670" h="2005329">
                <a:moveTo>
                  <a:pt x="26669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69" y="1601470"/>
                </a:lnTo>
                <a:lnTo>
                  <a:pt x="26669" y="1591310"/>
                </a:lnTo>
                <a:close/>
              </a:path>
              <a:path w="26670" h="2005329">
                <a:moveTo>
                  <a:pt x="26669" y="1583690"/>
                </a:moveTo>
                <a:lnTo>
                  <a:pt x="0" y="1583690"/>
                </a:lnTo>
                <a:lnTo>
                  <a:pt x="0" y="1590039"/>
                </a:lnTo>
                <a:lnTo>
                  <a:pt x="26669" y="1590039"/>
                </a:lnTo>
                <a:lnTo>
                  <a:pt x="26669" y="1583690"/>
                </a:lnTo>
                <a:close/>
              </a:path>
              <a:path w="26670" h="2005329">
                <a:moveTo>
                  <a:pt x="26669" y="1572260"/>
                </a:moveTo>
                <a:lnTo>
                  <a:pt x="0" y="1572260"/>
                </a:lnTo>
                <a:lnTo>
                  <a:pt x="0" y="1582420"/>
                </a:lnTo>
                <a:lnTo>
                  <a:pt x="26669" y="1582420"/>
                </a:lnTo>
                <a:lnTo>
                  <a:pt x="26669" y="1572260"/>
                </a:lnTo>
                <a:close/>
              </a:path>
              <a:path w="26670" h="2005329">
                <a:moveTo>
                  <a:pt x="26669" y="1564639"/>
                </a:moveTo>
                <a:lnTo>
                  <a:pt x="0" y="1564639"/>
                </a:lnTo>
                <a:lnTo>
                  <a:pt x="0" y="1570990"/>
                </a:lnTo>
                <a:lnTo>
                  <a:pt x="26669" y="1570990"/>
                </a:lnTo>
                <a:lnTo>
                  <a:pt x="26669" y="1564639"/>
                </a:lnTo>
                <a:close/>
              </a:path>
              <a:path w="26670" h="2005329">
                <a:moveTo>
                  <a:pt x="26669" y="1553210"/>
                </a:moveTo>
                <a:lnTo>
                  <a:pt x="0" y="1553210"/>
                </a:lnTo>
                <a:lnTo>
                  <a:pt x="0" y="1563370"/>
                </a:lnTo>
                <a:lnTo>
                  <a:pt x="26669" y="1563370"/>
                </a:lnTo>
                <a:lnTo>
                  <a:pt x="26669" y="1553210"/>
                </a:lnTo>
                <a:close/>
              </a:path>
              <a:path w="26670" h="2005329">
                <a:moveTo>
                  <a:pt x="26669" y="1545589"/>
                </a:moveTo>
                <a:lnTo>
                  <a:pt x="0" y="1545589"/>
                </a:lnTo>
                <a:lnTo>
                  <a:pt x="0" y="1551940"/>
                </a:lnTo>
                <a:lnTo>
                  <a:pt x="26669" y="1551940"/>
                </a:lnTo>
                <a:lnTo>
                  <a:pt x="26669" y="1545589"/>
                </a:lnTo>
                <a:close/>
              </a:path>
              <a:path w="26670" h="2005329">
                <a:moveTo>
                  <a:pt x="26669" y="1543050"/>
                </a:moveTo>
                <a:lnTo>
                  <a:pt x="0" y="1543050"/>
                </a:lnTo>
                <a:lnTo>
                  <a:pt x="0" y="1544320"/>
                </a:lnTo>
                <a:lnTo>
                  <a:pt x="26669" y="1544320"/>
                </a:lnTo>
                <a:lnTo>
                  <a:pt x="26669" y="1543050"/>
                </a:lnTo>
                <a:close/>
              </a:path>
            </a:pathLst>
          </a:custGeom>
          <a:solidFill>
            <a:srgbClr val="2B58D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8128000" y="3266440"/>
            <a:ext cx="27940" cy="1927860"/>
          </a:xfrm>
          <a:custGeom>
            <a:avLst/>
            <a:gdLst/>
            <a:ahLst/>
            <a:cxnLst/>
            <a:rect l="l" t="t" r="r" b="b"/>
            <a:pathLst>
              <a:path w="27940" h="1927860">
                <a:moveTo>
                  <a:pt x="19050" y="0"/>
                </a:moveTo>
                <a:lnTo>
                  <a:pt x="0" y="0"/>
                </a:lnTo>
                <a:lnTo>
                  <a:pt x="0" y="342900"/>
                </a:lnTo>
                <a:lnTo>
                  <a:pt x="27940" y="342900"/>
                </a:lnTo>
                <a:lnTo>
                  <a:pt x="2794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7940" h="1927860">
                <a:moveTo>
                  <a:pt x="27940" y="342900"/>
                </a:moveTo>
                <a:lnTo>
                  <a:pt x="0" y="342900"/>
                </a:lnTo>
                <a:lnTo>
                  <a:pt x="0" y="35560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927860">
                <a:moveTo>
                  <a:pt x="27940" y="355600"/>
                </a:moveTo>
                <a:lnTo>
                  <a:pt x="0" y="355600"/>
                </a:lnTo>
                <a:lnTo>
                  <a:pt x="0" y="374650"/>
                </a:lnTo>
                <a:lnTo>
                  <a:pt x="27940" y="374650"/>
                </a:lnTo>
                <a:lnTo>
                  <a:pt x="27940" y="355600"/>
                </a:lnTo>
                <a:close/>
              </a:path>
              <a:path w="27940" h="1927860">
                <a:moveTo>
                  <a:pt x="27940" y="374650"/>
                </a:moveTo>
                <a:lnTo>
                  <a:pt x="0" y="374650"/>
                </a:lnTo>
                <a:lnTo>
                  <a:pt x="0" y="387350"/>
                </a:lnTo>
                <a:lnTo>
                  <a:pt x="27940" y="387350"/>
                </a:lnTo>
                <a:lnTo>
                  <a:pt x="27940" y="374650"/>
                </a:lnTo>
                <a:close/>
              </a:path>
              <a:path w="27940" h="1927860">
                <a:moveTo>
                  <a:pt x="27940" y="387350"/>
                </a:moveTo>
                <a:lnTo>
                  <a:pt x="0" y="387350"/>
                </a:lnTo>
                <a:lnTo>
                  <a:pt x="0" y="400050"/>
                </a:lnTo>
                <a:lnTo>
                  <a:pt x="27940" y="400050"/>
                </a:lnTo>
                <a:lnTo>
                  <a:pt x="27940" y="387350"/>
                </a:lnTo>
                <a:close/>
              </a:path>
              <a:path w="27940" h="1927860">
                <a:moveTo>
                  <a:pt x="27940" y="400050"/>
                </a:moveTo>
                <a:lnTo>
                  <a:pt x="0" y="400050"/>
                </a:lnTo>
                <a:lnTo>
                  <a:pt x="0" y="431800"/>
                </a:lnTo>
                <a:lnTo>
                  <a:pt x="27940" y="431800"/>
                </a:lnTo>
                <a:lnTo>
                  <a:pt x="27940" y="400050"/>
                </a:lnTo>
                <a:close/>
              </a:path>
              <a:path w="27940" h="1927860">
                <a:moveTo>
                  <a:pt x="27940" y="431800"/>
                </a:moveTo>
                <a:lnTo>
                  <a:pt x="0" y="431800"/>
                </a:lnTo>
                <a:lnTo>
                  <a:pt x="0" y="438150"/>
                </a:lnTo>
                <a:lnTo>
                  <a:pt x="27940" y="438150"/>
                </a:lnTo>
                <a:lnTo>
                  <a:pt x="27940" y="431800"/>
                </a:lnTo>
                <a:close/>
              </a:path>
              <a:path w="27940" h="1927860">
                <a:moveTo>
                  <a:pt x="27940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40" y="450850"/>
                </a:lnTo>
                <a:lnTo>
                  <a:pt x="27940" y="438150"/>
                </a:lnTo>
                <a:close/>
              </a:path>
              <a:path w="27940" h="1927860">
                <a:moveTo>
                  <a:pt x="27940" y="450850"/>
                </a:moveTo>
                <a:lnTo>
                  <a:pt x="0" y="450850"/>
                </a:lnTo>
                <a:lnTo>
                  <a:pt x="0" y="457199"/>
                </a:lnTo>
                <a:lnTo>
                  <a:pt x="27940" y="457199"/>
                </a:lnTo>
                <a:lnTo>
                  <a:pt x="27940" y="450850"/>
                </a:lnTo>
                <a:close/>
              </a:path>
              <a:path w="27940" h="1927860">
                <a:moveTo>
                  <a:pt x="2794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1927860">
                <a:moveTo>
                  <a:pt x="27940" y="469900"/>
                </a:moveTo>
                <a:lnTo>
                  <a:pt x="0" y="4699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69900"/>
                </a:lnTo>
                <a:close/>
              </a:path>
              <a:path w="27940" h="1927860">
                <a:moveTo>
                  <a:pt x="27940" y="495300"/>
                </a:moveTo>
                <a:lnTo>
                  <a:pt x="0" y="495300"/>
                </a:lnTo>
                <a:lnTo>
                  <a:pt x="0" y="565150"/>
                </a:lnTo>
                <a:lnTo>
                  <a:pt x="27940" y="565150"/>
                </a:lnTo>
                <a:lnTo>
                  <a:pt x="27940" y="495300"/>
                </a:lnTo>
                <a:close/>
              </a:path>
              <a:path w="27940" h="1927860">
                <a:moveTo>
                  <a:pt x="27940" y="565150"/>
                </a:moveTo>
                <a:lnTo>
                  <a:pt x="0" y="565150"/>
                </a:lnTo>
                <a:lnTo>
                  <a:pt x="0" y="603250"/>
                </a:lnTo>
                <a:lnTo>
                  <a:pt x="27940" y="603250"/>
                </a:lnTo>
                <a:lnTo>
                  <a:pt x="27940" y="565150"/>
                </a:lnTo>
                <a:close/>
              </a:path>
              <a:path w="27940" h="1927860">
                <a:moveTo>
                  <a:pt x="27940" y="603250"/>
                </a:moveTo>
                <a:lnTo>
                  <a:pt x="0" y="603250"/>
                </a:lnTo>
                <a:lnTo>
                  <a:pt x="0" y="608330"/>
                </a:lnTo>
                <a:lnTo>
                  <a:pt x="27940" y="608330"/>
                </a:lnTo>
                <a:lnTo>
                  <a:pt x="27940" y="603250"/>
                </a:lnTo>
                <a:close/>
              </a:path>
              <a:path w="27940" h="1927860">
                <a:moveTo>
                  <a:pt x="27940" y="608330"/>
                </a:moveTo>
                <a:lnTo>
                  <a:pt x="0" y="608330"/>
                </a:lnTo>
                <a:lnTo>
                  <a:pt x="0" y="614680"/>
                </a:lnTo>
                <a:lnTo>
                  <a:pt x="27940" y="614680"/>
                </a:lnTo>
                <a:lnTo>
                  <a:pt x="27940" y="608330"/>
                </a:lnTo>
                <a:close/>
              </a:path>
              <a:path w="27940" h="1927860">
                <a:moveTo>
                  <a:pt x="27940" y="614680"/>
                </a:moveTo>
                <a:lnTo>
                  <a:pt x="0" y="614680"/>
                </a:lnTo>
                <a:lnTo>
                  <a:pt x="0" y="621029"/>
                </a:lnTo>
                <a:lnTo>
                  <a:pt x="27940" y="621029"/>
                </a:lnTo>
                <a:lnTo>
                  <a:pt x="27940" y="614680"/>
                </a:lnTo>
                <a:close/>
              </a:path>
              <a:path w="27940" h="1927860">
                <a:moveTo>
                  <a:pt x="27940" y="621030"/>
                </a:moveTo>
                <a:lnTo>
                  <a:pt x="0" y="621030"/>
                </a:lnTo>
                <a:lnTo>
                  <a:pt x="0" y="647700"/>
                </a:lnTo>
                <a:lnTo>
                  <a:pt x="27940" y="647700"/>
                </a:lnTo>
                <a:lnTo>
                  <a:pt x="27940" y="621030"/>
                </a:lnTo>
                <a:close/>
              </a:path>
              <a:path w="27940" h="1927860">
                <a:moveTo>
                  <a:pt x="27940" y="647700"/>
                </a:moveTo>
                <a:lnTo>
                  <a:pt x="0" y="647700"/>
                </a:lnTo>
                <a:lnTo>
                  <a:pt x="0" y="665480"/>
                </a:lnTo>
                <a:lnTo>
                  <a:pt x="27940" y="665480"/>
                </a:lnTo>
                <a:lnTo>
                  <a:pt x="27940" y="647700"/>
                </a:lnTo>
                <a:close/>
              </a:path>
              <a:path w="27940" h="1927860">
                <a:moveTo>
                  <a:pt x="27940" y="665480"/>
                </a:moveTo>
                <a:lnTo>
                  <a:pt x="0" y="665480"/>
                </a:lnTo>
                <a:lnTo>
                  <a:pt x="0" y="673099"/>
                </a:lnTo>
                <a:lnTo>
                  <a:pt x="27940" y="673099"/>
                </a:lnTo>
                <a:lnTo>
                  <a:pt x="27940" y="665480"/>
                </a:lnTo>
                <a:close/>
              </a:path>
              <a:path w="27940" h="1927860">
                <a:moveTo>
                  <a:pt x="2794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7940" y="685800"/>
                </a:lnTo>
                <a:lnTo>
                  <a:pt x="27940" y="673100"/>
                </a:lnTo>
                <a:close/>
              </a:path>
              <a:path w="27940" h="1927860">
                <a:moveTo>
                  <a:pt x="2794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85800"/>
                </a:lnTo>
                <a:close/>
              </a:path>
              <a:path w="27940" h="1927860">
                <a:moveTo>
                  <a:pt x="27940" y="692150"/>
                </a:moveTo>
                <a:lnTo>
                  <a:pt x="0" y="692150"/>
                </a:lnTo>
                <a:lnTo>
                  <a:pt x="0" y="735330"/>
                </a:lnTo>
                <a:lnTo>
                  <a:pt x="27940" y="735330"/>
                </a:lnTo>
                <a:lnTo>
                  <a:pt x="27940" y="692150"/>
                </a:lnTo>
                <a:close/>
              </a:path>
              <a:path w="27940" h="1927860">
                <a:moveTo>
                  <a:pt x="27940" y="735330"/>
                </a:moveTo>
                <a:lnTo>
                  <a:pt x="0" y="73533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35330"/>
                </a:lnTo>
                <a:close/>
              </a:path>
              <a:path w="27940" h="1927860">
                <a:moveTo>
                  <a:pt x="27940" y="742950"/>
                </a:moveTo>
                <a:lnTo>
                  <a:pt x="0" y="7429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42950"/>
                </a:lnTo>
                <a:close/>
              </a:path>
              <a:path w="27940" h="1927860">
                <a:moveTo>
                  <a:pt x="27940" y="749300"/>
                </a:moveTo>
                <a:lnTo>
                  <a:pt x="0" y="749300"/>
                </a:lnTo>
                <a:lnTo>
                  <a:pt x="0" y="786130"/>
                </a:lnTo>
                <a:lnTo>
                  <a:pt x="27940" y="786130"/>
                </a:lnTo>
                <a:lnTo>
                  <a:pt x="27940" y="749300"/>
                </a:lnTo>
                <a:close/>
              </a:path>
              <a:path w="27940" h="1927860">
                <a:moveTo>
                  <a:pt x="27940" y="786130"/>
                </a:moveTo>
                <a:lnTo>
                  <a:pt x="0" y="786130"/>
                </a:lnTo>
                <a:lnTo>
                  <a:pt x="0" y="792479"/>
                </a:lnTo>
                <a:lnTo>
                  <a:pt x="27940" y="792479"/>
                </a:lnTo>
                <a:lnTo>
                  <a:pt x="27940" y="786130"/>
                </a:lnTo>
                <a:close/>
              </a:path>
              <a:path w="27940" h="1927860">
                <a:moveTo>
                  <a:pt x="27940" y="792480"/>
                </a:moveTo>
                <a:lnTo>
                  <a:pt x="0" y="792480"/>
                </a:lnTo>
                <a:lnTo>
                  <a:pt x="0" y="824230"/>
                </a:lnTo>
                <a:lnTo>
                  <a:pt x="27940" y="824230"/>
                </a:lnTo>
                <a:lnTo>
                  <a:pt x="27940" y="792480"/>
                </a:lnTo>
                <a:close/>
              </a:path>
              <a:path w="27940" h="1927860">
                <a:moveTo>
                  <a:pt x="2794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7940" y="830580"/>
                </a:lnTo>
                <a:lnTo>
                  <a:pt x="27940" y="824230"/>
                </a:lnTo>
                <a:close/>
              </a:path>
              <a:path w="27940" h="1927860">
                <a:moveTo>
                  <a:pt x="27940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0580"/>
                </a:lnTo>
                <a:close/>
              </a:path>
              <a:path w="27940" h="1927860">
                <a:moveTo>
                  <a:pt x="27940" y="838200"/>
                </a:moveTo>
                <a:lnTo>
                  <a:pt x="0" y="838200"/>
                </a:lnTo>
                <a:lnTo>
                  <a:pt x="0" y="876300"/>
                </a:lnTo>
                <a:lnTo>
                  <a:pt x="27940" y="876300"/>
                </a:lnTo>
                <a:lnTo>
                  <a:pt x="27940" y="838200"/>
                </a:lnTo>
                <a:close/>
              </a:path>
              <a:path w="27940" h="1927860">
                <a:moveTo>
                  <a:pt x="27940" y="876300"/>
                </a:moveTo>
                <a:lnTo>
                  <a:pt x="0" y="876300"/>
                </a:lnTo>
                <a:lnTo>
                  <a:pt x="0" y="881380"/>
                </a:lnTo>
                <a:lnTo>
                  <a:pt x="27940" y="881380"/>
                </a:lnTo>
                <a:lnTo>
                  <a:pt x="27940" y="876300"/>
                </a:lnTo>
                <a:close/>
              </a:path>
              <a:path w="27940" h="1927860">
                <a:moveTo>
                  <a:pt x="27940" y="881380"/>
                </a:moveTo>
                <a:lnTo>
                  <a:pt x="0" y="881380"/>
                </a:lnTo>
                <a:lnTo>
                  <a:pt x="0" y="906780"/>
                </a:lnTo>
                <a:lnTo>
                  <a:pt x="27940" y="906780"/>
                </a:lnTo>
                <a:lnTo>
                  <a:pt x="27940" y="881380"/>
                </a:lnTo>
                <a:close/>
              </a:path>
              <a:path w="27940" h="1927860">
                <a:moveTo>
                  <a:pt x="27940" y="906780"/>
                </a:moveTo>
                <a:lnTo>
                  <a:pt x="0" y="906780"/>
                </a:lnTo>
                <a:lnTo>
                  <a:pt x="0" y="976630"/>
                </a:lnTo>
                <a:lnTo>
                  <a:pt x="27940" y="976630"/>
                </a:lnTo>
                <a:lnTo>
                  <a:pt x="27940" y="906780"/>
                </a:lnTo>
                <a:close/>
              </a:path>
              <a:path w="27940" h="1927860">
                <a:moveTo>
                  <a:pt x="2794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76630"/>
                </a:lnTo>
                <a:close/>
              </a:path>
              <a:path w="27940" h="1927860">
                <a:moveTo>
                  <a:pt x="27940" y="982980"/>
                </a:moveTo>
                <a:lnTo>
                  <a:pt x="0" y="982980"/>
                </a:lnTo>
                <a:lnTo>
                  <a:pt x="0" y="990600"/>
                </a:lnTo>
                <a:lnTo>
                  <a:pt x="27940" y="990600"/>
                </a:lnTo>
                <a:lnTo>
                  <a:pt x="27940" y="982980"/>
                </a:lnTo>
                <a:close/>
              </a:path>
              <a:path w="27940" h="1927860">
                <a:moveTo>
                  <a:pt x="27940" y="990600"/>
                </a:moveTo>
                <a:lnTo>
                  <a:pt x="0" y="990600"/>
                </a:lnTo>
                <a:lnTo>
                  <a:pt x="0" y="1002030"/>
                </a:lnTo>
                <a:lnTo>
                  <a:pt x="27940" y="1002030"/>
                </a:lnTo>
                <a:lnTo>
                  <a:pt x="27940" y="990600"/>
                </a:lnTo>
                <a:close/>
              </a:path>
              <a:path w="27940" h="1927860">
                <a:moveTo>
                  <a:pt x="27940" y="1002030"/>
                </a:moveTo>
                <a:lnTo>
                  <a:pt x="0" y="1002030"/>
                </a:lnTo>
                <a:lnTo>
                  <a:pt x="0" y="1028700"/>
                </a:lnTo>
                <a:lnTo>
                  <a:pt x="27940" y="1028700"/>
                </a:lnTo>
                <a:lnTo>
                  <a:pt x="27940" y="1002030"/>
                </a:lnTo>
                <a:close/>
              </a:path>
              <a:path w="27940" h="1927860">
                <a:moveTo>
                  <a:pt x="27940" y="1028700"/>
                </a:moveTo>
                <a:lnTo>
                  <a:pt x="0" y="1028700"/>
                </a:lnTo>
                <a:lnTo>
                  <a:pt x="0" y="1104900"/>
                </a:lnTo>
                <a:lnTo>
                  <a:pt x="27940" y="1104900"/>
                </a:lnTo>
                <a:lnTo>
                  <a:pt x="27940" y="1028700"/>
                </a:lnTo>
                <a:close/>
              </a:path>
              <a:path w="27940" h="1927860">
                <a:moveTo>
                  <a:pt x="27940" y="1104900"/>
                </a:moveTo>
                <a:lnTo>
                  <a:pt x="0" y="1104900"/>
                </a:lnTo>
                <a:lnTo>
                  <a:pt x="0" y="1250950"/>
                </a:lnTo>
                <a:lnTo>
                  <a:pt x="27940" y="1250950"/>
                </a:lnTo>
                <a:lnTo>
                  <a:pt x="27940" y="1104900"/>
                </a:lnTo>
                <a:close/>
              </a:path>
              <a:path w="27940" h="1927860">
                <a:moveTo>
                  <a:pt x="27940" y="1250950"/>
                </a:moveTo>
                <a:lnTo>
                  <a:pt x="0" y="1250950"/>
                </a:lnTo>
                <a:lnTo>
                  <a:pt x="0" y="1275080"/>
                </a:lnTo>
                <a:lnTo>
                  <a:pt x="27940" y="1275080"/>
                </a:lnTo>
                <a:lnTo>
                  <a:pt x="27940" y="1250950"/>
                </a:lnTo>
                <a:close/>
              </a:path>
              <a:path w="27940" h="1927860">
                <a:moveTo>
                  <a:pt x="27940" y="1275080"/>
                </a:moveTo>
                <a:lnTo>
                  <a:pt x="0" y="1275080"/>
                </a:lnTo>
                <a:lnTo>
                  <a:pt x="0" y="1327150"/>
                </a:lnTo>
                <a:lnTo>
                  <a:pt x="27940" y="1327150"/>
                </a:lnTo>
                <a:lnTo>
                  <a:pt x="27940" y="1275080"/>
                </a:lnTo>
                <a:close/>
              </a:path>
              <a:path w="27940" h="1927860">
                <a:moveTo>
                  <a:pt x="27940" y="1327150"/>
                </a:moveTo>
                <a:lnTo>
                  <a:pt x="0" y="1327150"/>
                </a:lnTo>
                <a:lnTo>
                  <a:pt x="0" y="1344930"/>
                </a:lnTo>
                <a:lnTo>
                  <a:pt x="27940" y="1344930"/>
                </a:lnTo>
                <a:lnTo>
                  <a:pt x="27940" y="1327150"/>
                </a:lnTo>
                <a:close/>
              </a:path>
              <a:path w="27940" h="1927860">
                <a:moveTo>
                  <a:pt x="27940" y="1344930"/>
                </a:moveTo>
                <a:lnTo>
                  <a:pt x="0" y="1344930"/>
                </a:lnTo>
                <a:lnTo>
                  <a:pt x="0" y="1357630"/>
                </a:lnTo>
                <a:lnTo>
                  <a:pt x="27940" y="1357630"/>
                </a:lnTo>
                <a:lnTo>
                  <a:pt x="27940" y="1344930"/>
                </a:lnTo>
                <a:close/>
              </a:path>
              <a:path w="27940" h="1927860">
                <a:moveTo>
                  <a:pt x="27940" y="1357630"/>
                </a:moveTo>
                <a:lnTo>
                  <a:pt x="0" y="1357630"/>
                </a:lnTo>
                <a:lnTo>
                  <a:pt x="0" y="1384300"/>
                </a:lnTo>
                <a:lnTo>
                  <a:pt x="27940" y="1384300"/>
                </a:lnTo>
                <a:lnTo>
                  <a:pt x="27940" y="1357630"/>
                </a:lnTo>
                <a:close/>
              </a:path>
              <a:path w="27940" h="1927860">
                <a:moveTo>
                  <a:pt x="27940" y="1384300"/>
                </a:moveTo>
                <a:lnTo>
                  <a:pt x="0" y="1384300"/>
                </a:lnTo>
                <a:lnTo>
                  <a:pt x="0" y="1414780"/>
                </a:lnTo>
                <a:lnTo>
                  <a:pt x="27940" y="1414780"/>
                </a:lnTo>
                <a:lnTo>
                  <a:pt x="27940" y="1384300"/>
                </a:lnTo>
                <a:close/>
              </a:path>
              <a:path w="27940" h="1927860">
                <a:moveTo>
                  <a:pt x="27940" y="1414780"/>
                </a:moveTo>
                <a:lnTo>
                  <a:pt x="0" y="1414780"/>
                </a:lnTo>
                <a:lnTo>
                  <a:pt x="0" y="1421130"/>
                </a:lnTo>
                <a:lnTo>
                  <a:pt x="27940" y="1421130"/>
                </a:lnTo>
                <a:lnTo>
                  <a:pt x="27940" y="1414780"/>
                </a:lnTo>
                <a:close/>
              </a:path>
              <a:path w="27940" h="1927860">
                <a:moveTo>
                  <a:pt x="27940" y="1421130"/>
                </a:moveTo>
                <a:lnTo>
                  <a:pt x="0" y="1421130"/>
                </a:lnTo>
                <a:lnTo>
                  <a:pt x="0" y="1427480"/>
                </a:lnTo>
                <a:lnTo>
                  <a:pt x="27940" y="1427480"/>
                </a:lnTo>
                <a:lnTo>
                  <a:pt x="27940" y="1421130"/>
                </a:lnTo>
                <a:close/>
              </a:path>
              <a:path w="27940" h="1927860">
                <a:moveTo>
                  <a:pt x="27940" y="1427480"/>
                </a:moveTo>
                <a:lnTo>
                  <a:pt x="0" y="1427480"/>
                </a:lnTo>
                <a:lnTo>
                  <a:pt x="0" y="1460500"/>
                </a:lnTo>
                <a:lnTo>
                  <a:pt x="27940" y="1460500"/>
                </a:lnTo>
                <a:lnTo>
                  <a:pt x="27940" y="1427480"/>
                </a:lnTo>
                <a:close/>
              </a:path>
              <a:path w="27940" h="1927860">
                <a:moveTo>
                  <a:pt x="27940" y="1460500"/>
                </a:moveTo>
                <a:lnTo>
                  <a:pt x="0" y="1460500"/>
                </a:lnTo>
                <a:lnTo>
                  <a:pt x="0" y="1484630"/>
                </a:lnTo>
                <a:lnTo>
                  <a:pt x="27940" y="1484630"/>
                </a:lnTo>
                <a:lnTo>
                  <a:pt x="27940" y="1460500"/>
                </a:lnTo>
                <a:close/>
              </a:path>
              <a:path w="27940" h="1927860">
                <a:moveTo>
                  <a:pt x="27940" y="1484630"/>
                </a:moveTo>
                <a:lnTo>
                  <a:pt x="0" y="1484630"/>
                </a:lnTo>
                <a:lnTo>
                  <a:pt x="0" y="1536700"/>
                </a:lnTo>
                <a:lnTo>
                  <a:pt x="27940" y="1536700"/>
                </a:lnTo>
                <a:lnTo>
                  <a:pt x="27940" y="1484630"/>
                </a:lnTo>
                <a:close/>
              </a:path>
              <a:path w="27940" h="1927860">
                <a:moveTo>
                  <a:pt x="27940" y="1536700"/>
                </a:moveTo>
                <a:lnTo>
                  <a:pt x="0" y="1536700"/>
                </a:lnTo>
                <a:lnTo>
                  <a:pt x="0" y="1554480"/>
                </a:lnTo>
                <a:lnTo>
                  <a:pt x="27940" y="1554480"/>
                </a:lnTo>
                <a:lnTo>
                  <a:pt x="27940" y="1536700"/>
                </a:lnTo>
                <a:close/>
              </a:path>
              <a:path w="27940" h="1927860">
                <a:moveTo>
                  <a:pt x="27940" y="1858010"/>
                </a:moveTo>
                <a:lnTo>
                  <a:pt x="3809" y="1858010"/>
                </a:lnTo>
                <a:lnTo>
                  <a:pt x="3809" y="1860550"/>
                </a:lnTo>
                <a:lnTo>
                  <a:pt x="5079" y="1860550"/>
                </a:lnTo>
                <a:lnTo>
                  <a:pt x="5079" y="1863090"/>
                </a:lnTo>
                <a:lnTo>
                  <a:pt x="6350" y="1863090"/>
                </a:lnTo>
                <a:lnTo>
                  <a:pt x="6350" y="1866900"/>
                </a:lnTo>
                <a:lnTo>
                  <a:pt x="7620" y="1866900"/>
                </a:lnTo>
                <a:lnTo>
                  <a:pt x="7620" y="1870710"/>
                </a:lnTo>
                <a:lnTo>
                  <a:pt x="8890" y="1870710"/>
                </a:lnTo>
                <a:lnTo>
                  <a:pt x="8890" y="1874520"/>
                </a:lnTo>
                <a:lnTo>
                  <a:pt x="10159" y="1874520"/>
                </a:lnTo>
                <a:lnTo>
                  <a:pt x="10159" y="1878330"/>
                </a:lnTo>
                <a:lnTo>
                  <a:pt x="11429" y="1878330"/>
                </a:lnTo>
                <a:lnTo>
                  <a:pt x="11429" y="1882140"/>
                </a:lnTo>
                <a:lnTo>
                  <a:pt x="12700" y="1882140"/>
                </a:lnTo>
                <a:lnTo>
                  <a:pt x="12700" y="1885950"/>
                </a:lnTo>
                <a:lnTo>
                  <a:pt x="13970" y="1885950"/>
                </a:lnTo>
                <a:lnTo>
                  <a:pt x="13970" y="1889760"/>
                </a:lnTo>
                <a:lnTo>
                  <a:pt x="15240" y="1889760"/>
                </a:lnTo>
                <a:lnTo>
                  <a:pt x="15240" y="1893570"/>
                </a:lnTo>
                <a:lnTo>
                  <a:pt x="16509" y="1893570"/>
                </a:lnTo>
                <a:lnTo>
                  <a:pt x="16509" y="1897380"/>
                </a:lnTo>
                <a:lnTo>
                  <a:pt x="17779" y="1897380"/>
                </a:lnTo>
                <a:lnTo>
                  <a:pt x="17779" y="1901190"/>
                </a:lnTo>
                <a:lnTo>
                  <a:pt x="19050" y="1901190"/>
                </a:lnTo>
                <a:lnTo>
                  <a:pt x="19050" y="1905000"/>
                </a:lnTo>
                <a:lnTo>
                  <a:pt x="20320" y="1905000"/>
                </a:lnTo>
                <a:lnTo>
                  <a:pt x="20320" y="1908810"/>
                </a:lnTo>
                <a:lnTo>
                  <a:pt x="21590" y="1908810"/>
                </a:lnTo>
                <a:lnTo>
                  <a:pt x="21590" y="1912620"/>
                </a:lnTo>
                <a:lnTo>
                  <a:pt x="22859" y="1912620"/>
                </a:lnTo>
                <a:lnTo>
                  <a:pt x="22859" y="1916430"/>
                </a:lnTo>
                <a:lnTo>
                  <a:pt x="24129" y="1916430"/>
                </a:lnTo>
                <a:lnTo>
                  <a:pt x="24129" y="1920240"/>
                </a:lnTo>
                <a:lnTo>
                  <a:pt x="25400" y="1920240"/>
                </a:lnTo>
                <a:lnTo>
                  <a:pt x="25400" y="1924050"/>
                </a:lnTo>
                <a:lnTo>
                  <a:pt x="26670" y="1924050"/>
                </a:lnTo>
                <a:lnTo>
                  <a:pt x="26670" y="1927860"/>
                </a:lnTo>
                <a:lnTo>
                  <a:pt x="27940" y="1927860"/>
                </a:lnTo>
                <a:lnTo>
                  <a:pt x="27940" y="1858010"/>
                </a:lnTo>
                <a:close/>
              </a:path>
              <a:path w="27940" h="1927860">
                <a:moveTo>
                  <a:pt x="27940" y="1850389"/>
                </a:moveTo>
                <a:lnTo>
                  <a:pt x="1270" y="1850389"/>
                </a:lnTo>
                <a:lnTo>
                  <a:pt x="1270" y="1854200"/>
                </a:lnTo>
                <a:lnTo>
                  <a:pt x="2540" y="1854200"/>
                </a:lnTo>
                <a:lnTo>
                  <a:pt x="2540" y="1858010"/>
                </a:lnTo>
                <a:lnTo>
                  <a:pt x="3809" y="1858010"/>
                </a:lnTo>
                <a:lnTo>
                  <a:pt x="3809" y="1856739"/>
                </a:lnTo>
                <a:lnTo>
                  <a:pt x="27940" y="1856739"/>
                </a:lnTo>
                <a:lnTo>
                  <a:pt x="27940" y="1850389"/>
                </a:lnTo>
                <a:close/>
              </a:path>
              <a:path w="27940" h="1927860">
                <a:moveTo>
                  <a:pt x="27940" y="1838960"/>
                </a:moveTo>
                <a:lnTo>
                  <a:pt x="0" y="1838960"/>
                </a:lnTo>
                <a:lnTo>
                  <a:pt x="0" y="1850389"/>
                </a:lnTo>
                <a:lnTo>
                  <a:pt x="1270" y="1850389"/>
                </a:lnTo>
                <a:lnTo>
                  <a:pt x="1270" y="1849120"/>
                </a:lnTo>
                <a:lnTo>
                  <a:pt x="27940" y="1849120"/>
                </a:lnTo>
                <a:lnTo>
                  <a:pt x="27940" y="1838960"/>
                </a:lnTo>
                <a:close/>
              </a:path>
              <a:path w="27940" h="1927860">
                <a:moveTo>
                  <a:pt x="27940" y="1831339"/>
                </a:moveTo>
                <a:lnTo>
                  <a:pt x="0" y="1831339"/>
                </a:lnTo>
                <a:lnTo>
                  <a:pt x="0" y="1837689"/>
                </a:lnTo>
                <a:lnTo>
                  <a:pt x="27940" y="1837689"/>
                </a:lnTo>
                <a:lnTo>
                  <a:pt x="27940" y="1831339"/>
                </a:lnTo>
                <a:close/>
              </a:path>
              <a:path w="27940" h="1927860">
                <a:moveTo>
                  <a:pt x="27940" y="1819910"/>
                </a:moveTo>
                <a:lnTo>
                  <a:pt x="0" y="1819910"/>
                </a:lnTo>
                <a:lnTo>
                  <a:pt x="0" y="1830070"/>
                </a:lnTo>
                <a:lnTo>
                  <a:pt x="27940" y="1830070"/>
                </a:lnTo>
                <a:lnTo>
                  <a:pt x="27940" y="1819910"/>
                </a:lnTo>
                <a:close/>
              </a:path>
              <a:path w="27940" h="1927860">
                <a:moveTo>
                  <a:pt x="27940" y="1812289"/>
                </a:moveTo>
                <a:lnTo>
                  <a:pt x="0" y="1812289"/>
                </a:lnTo>
                <a:lnTo>
                  <a:pt x="0" y="1818639"/>
                </a:lnTo>
                <a:lnTo>
                  <a:pt x="27940" y="1818639"/>
                </a:lnTo>
                <a:lnTo>
                  <a:pt x="27940" y="1812289"/>
                </a:lnTo>
                <a:close/>
              </a:path>
              <a:path w="27940" h="1927860">
                <a:moveTo>
                  <a:pt x="27940" y="1800860"/>
                </a:moveTo>
                <a:lnTo>
                  <a:pt x="0" y="1800860"/>
                </a:lnTo>
                <a:lnTo>
                  <a:pt x="0" y="1811020"/>
                </a:lnTo>
                <a:lnTo>
                  <a:pt x="27940" y="1811020"/>
                </a:lnTo>
                <a:lnTo>
                  <a:pt x="27940" y="1800860"/>
                </a:lnTo>
                <a:close/>
              </a:path>
              <a:path w="27940" h="1927860">
                <a:moveTo>
                  <a:pt x="27940" y="1793239"/>
                </a:moveTo>
                <a:lnTo>
                  <a:pt x="0" y="1793239"/>
                </a:lnTo>
                <a:lnTo>
                  <a:pt x="0" y="1799589"/>
                </a:lnTo>
                <a:lnTo>
                  <a:pt x="27940" y="1799589"/>
                </a:lnTo>
                <a:lnTo>
                  <a:pt x="27940" y="1793239"/>
                </a:lnTo>
                <a:close/>
              </a:path>
              <a:path w="27940" h="1927860">
                <a:moveTo>
                  <a:pt x="27940" y="1781810"/>
                </a:moveTo>
                <a:lnTo>
                  <a:pt x="0" y="1781810"/>
                </a:lnTo>
                <a:lnTo>
                  <a:pt x="0" y="1791970"/>
                </a:lnTo>
                <a:lnTo>
                  <a:pt x="27940" y="1791970"/>
                </a:lnTo>
                <a:lnTo>
                  <a:pt x="27940" y="1781810"/>
                </a:lnTo>
                <a:close/>
              </a:path>
              <a:path w="27940" h="1927860">
                <a:moveTo>
                  <a:pt x="27940" y="1774189"/>
                </a:moveTo>
                <a:lnTo>
                  <a:pt x="0" y="1774189"/>
                </a:lnTo>
                <a:lnTo>
                  <a:pt x="0" y="1780539"/>
                </a:lnTo>
                <a:lnTo>
                  <a:pt x="27940" y="1780539"/>
                </a:lnTo>
                <a:lnTo>
                  <a:pt x="27940" y="1774189"/>
                </a:lnTo>
                <a:close/>
              </a:path>
              <a:path w="27940" h="1927860">
                <a:moveTo>
                  <a:pt x="27940" y="1762760"/>
                </a:moveTo>
                <a:lnTo>
                  <a:pt x="0" y="1762760"/>
                </a:lnTo>
                <a:lnTo>
                  <a:pt x="0" y="1772920"/>
                </a:lnTo>
                <a:lnTo>
                  <a:pt x="27940" y="1772920"/>
                </a:lnTo>
                <a:lnTo>
                  <a:pt x="27940" y="1762760"/>
                </a:lnTo>
                <a:close/>
              </a:path>
              <a:path w="27940" h="1927860">
                <a:moveTo>
                  <a:pt x="27940" y="1755140"/>
                </a:moveTo>
                <a:lnTo>
                  <a:pt x="0" y="1755140"/>
                </a:lnTo>
                <a:lnTo>
                  <a:pt x="0" y="1761489"/>
                </a:lnTo>
                <a:lnTo>
                  <a:pt x="27940" y="1761489"/>
                </a:lnTo>
                <a:lnTo>
                  <a:pt x="27940" y="1755140"/>
                </a:lnTo>
                <a:close/>
              </a:path>
              <a:path w="27940" h="1927860">
                <a:moveTo>
                  <a:pt x="27940" y="1743710"/>
                </a:moveTo>
                <a:lnTo>
                  <a:pt x="0" y="1743710"/>
                </a:lnTo>
                <a:lnTo>
                  <a:pt x="0" y="1753870"/>
                </a:lnTo>
                <a:lnTo>
                  <a:pt x="27940" y="1753870"/>
                </a:lnTo>
                <a:lnTo>
                  <a:pt x="27940" y="1743710"/>
                </a:lnTo>
                <a:close/>
              </a:path>
              <a:path w="27940" h="1927860">
                <a:moveTo>
                  <a:pt x="27940" y="1736090"/>
                </a:moveTo>
                <a:lnTo>
                  <a:pt x="0" y="1736090"/>
                </a:lnTo>
                <a:lnTo>
                  <a:pt x="0" y="1742439"/>
                </a:lnTo>
                <a:lnTo>
                  <a:pt x="27940" y="1742439"/>
                </a:lnTo>
                <a:lnTo>
                  <a:pt x="27940" y="1736090"/>
                </a:lnTo>
                <a:close/>
              </a:path>
              <a:path w="27940" h="1927860">
                <a:moveTo>
                  <a:pt x="27940" y="1724660"/>
                </a:moveTo>
                <a:lnTo>
                  <a:pt x="0" y="1724660"/>
                </a:lnTo>
                <a:lnTo>
                  <a:pt x="0" y="1734820"/>
                </a:lnTo>
                <a:lnTo>
                  <a:pt x="27940" y="1734820"/>
                </a:lnTo>
                <a:lnTo>
                  <a:pt x="27940" y="1724660"/>
                </a:lnTo>
                <a:close/>
              </a:path>
              <a:path w="27940" h="1927860">
                <a:moveTo>
                  <a:pt x="27940" y="1717039"/>
                </a:moveTo>
                <a:lnTo>
                  <a:pt x="0" y="1717039"/>
                </a:lnTo>
                <a:lnTo>
                  <a:pt x="0" y="1723389"/>
                </a:lnTo>
                <a:lnTo>
                  <a:pt x="27940" y="1723389"/>
                </a:lnTo>
                <a:lnTo>
                  <a:pt x="27940" y="1717039"/>
                </a:lnTo>
                <a:close/>
              </a:path>
              <a:path w="27940" h="1927860">
                <a:moveTo>
                  <a:pt x="2794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7940" y="1715770"/>
                </a:lnTo>
                <a:lnTo>
                  <a:pt x="27940" y="1705610"/>
                </a:lnTo>
                <a:close/>
              </a:path>
              <a:path w="27940" h="1927860">
                <a:moveTo>
                  <a:pt x="27940" y="1697989"/>
                </a:moveTo>
                <a:lnTo>
                  <a:pt x="0" y="1697989"/>
                </a:lnTo>
                <a:lnTo>
                  <a:pt x="0" y="1704339"/>
                </a:lnTo>
                <a:lnTo>
                  <a:pt x="27940" y="1704339"/>
                </a:lnTo>
                <a:lnTo>
                  <a:pt x="27940" y="1697989"/>
                </a:lnTo>
                <a:close/>
              </a:path>
              <a:path w="27940" h="1927860">
                <a:moveTo>
                  <a:pt x="27940" y="1686560"/>
                </a:moveTo>
                <a:lnTo>
                  <a:pt x="0" y="1686560"/>
                </a:lnTo>
                <a:lnTo>
                  <a:pt x="0" y="1696720"/>
                </a:lnTo>
                <a:lnTo>
                  <a:pt x="27940" y="1696720"/>
                </a:lnTo>
                <a:lnTo>
                  <a:pt x="27940" y="1686560"/>
                </a:lnTo>
                <a:close/>
              </a:path>
              <a:path w="27940" h="1927860">
                <a:moveTo>
                  <a:pt x="27940" y="1678940"/>
                </a:moveTo>
                <a:lnTo>
                  <a:pt x="0" y="1678940"/>
                </a:lnTo>
                <a:lnTo>
                  <a:pt x="0" y="1685289"/>
                </a:lnTo>
                <a:lnTo>
                  <a:pt x="27940" y="1685289"/>
                </a:lnTo>
                <a:lnTo>
                  <a:pt x="27940" y="1678940"/>
                </a:lnTo>
                <a:close/>
              </a:path>
              <a:path w="27940" h="1927860">
                <a:moveTo>
                  <a:pt x="2794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7940" y="1677670"/>
                </a:lnTo>
                <a:lnTo>
                  <a:pt x="27940" y="1667510"/>
                </a:lnTo>
                <a:close/>
              </a:path>
              <a:path w="27940" h="1927860">
                <a:moveTo>
                  <a:pt x="27940" y="1653539"/>
                </a:moveTo>
                <a:lnTo>
                  <a:pt x="0" y="1653539"/>
                </a:lnTo>
                <a:lnTo>
                  <a:pt x="0" y="1666239"/>
                </a:lnTo>
                <a:lnTo>
                  <a:pt x="27940" y="1666239"/>
                </a:lnTo>
                <a:lnTo>
                  <a:pt x="27940" y="1653539"/>
                </a:lnTo>
                <a:close/>
              </a:path>
              <a:path w="27940" h="1927860">
                <a:moveTo>
                  <a:pt x="2794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7940" y="1652270"/>
                </a:lnTo>
                <a:lnTo>
                  <a:pt x="27940" y="1642110"/>
                </a:lnTo>
                <a:close/>
              </a:path>
              <a:path w="27940" h="1927860">
                <a:moveTo>
                  <a:pt x="27940" y="1634490"/>
                </a:moveTo>
                <a:lnTo>
                  <a:pt x="0" y="1634490"/>
                </a:lnTo>
                <a:lnTo>
                  <a:pt x="0" y="1640840"/>
                </a:lnTo>
                <a:lnTo>
                  <a:pt x="27940" y="1640840"/>
                </a:lnTo>
                <a:lnTo>
                  <a:pt x="27940" y="1634490"/>
                </a:lnTo>
                <a:close/>
              </a:path>
              <a:path w="27940" h="1927860">
                <a:moveTo>
                  <a:pt x="2794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7940" y="1633220"/>
                </a:lnTo>
                <a:lnTo>
                  <a:pt x="27940" y="1623060"/>
                </a:lnTo>
                <a:close/>
              </a:path>
              <a:path w="27940" h="1927860">
                <a:moveTo>
                  <a:pt x="27940" y="1615440"/>
                </a:moveTo>
                <a:lnTo>
                  <a:pt x="0" y="1615440"/>
                </a:lnTo>
                <a:lnTo>
                  <a:pt x="0" y="1621789"/>
                </a:lnTo>
                <a:lnTo>
                  <a:pt x="27940" y="1621789"/>
                </a:lnTo>
                <a:lnTo>
                  <a:pt x="27940" y="1615440"/>
                </a:lnTo>
                <a:close/>
              </a:path>
              <a:path w="27940" h="1927860">
                <a:moveTo>
                  <a:pt x="2794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7940" y="1614170"/>
                </a:lnTo>
                <a:lnTo>
                  <a:pt x="27940" y="1604010"/>
                </a:lnTo>
                <a:close/>
              </a:path>
              <a:path w="27940" h="1927860">
                <a:moveTo>
                  <a:pt x="27940" y="1596390"/>
                </a:moveTo>
                <a:lnTo>
                  <a:pt x="0" y="1596390"/>
                </a:lnTo>
                <a:lnTo>
                  <a:pt x="0" y="1602739"/>
                </a:lnTo>
                <a:lnTo>
                  <a:pt x="27940" y="1602739"/>
                </a:lnTo>
                <a:lnTo>
                  <a:pt x="27940" y="1596390"/>
                </a:lnTo>
                <a:close/>
              </a:path>
              <a:path w="27940" h="1927860">
                <a:moveTo>
                  <a:pt x="27940" y="1584960"/>
                </a:moveTo>
                <a:lnTo>
                  <a:pt x="0" y="1584960"/>
                </a:lnTo>
                <a:lnTo>
                  <a:pt x="0" y="1595120"/>
                </a:lnTo>
                <a:lnTo>
                  <a:pt x="27940" y="1595120"/>
                </a:lnTo>
                <a:lnTo>
                  <a:pt x="27940" y="1584960"/>
                </a:lnTo>
                <a:close/>
              </a:path>
              <a:path w="27940" h="1927860">
                <a:moveTo>
                  <a:pt x="27940" y="1577339"/>
                </a:moveTo>
                <a:lnTo>
                  <a:pt x="0" y="1577339"/>
                </a:lnTo>
                <a:lnTo>
                  <a:pt x="0" y="1583690"/>
                </a:lnTo>
                <a:lnTo>
                  <a:pt x="27940" y="1583690"/>
                </a:lnTo>
                <a:lnTo>
                  <a:pt x="27940" y="1577339"/>
                </a:lnTo>
                <a:close/>
              </a:path>
              <a:path w="27940" h="1927860">
                <a:moveTo>
                  <a:pt x="27940" y="1565910"/>
                </a:moveTo>
                <a:lnTo>
                  <a:pt x="0" y="1565910"/>
                </a:lnTo>
                <a:lnTo>
                  <a:pt x="0" y="1576070"/>
                </a:lnTo>
                <a:lnTo>
                  <a:pt x="27940" y="1576070"/>
                </a:lnTo>
                <a:lnTo>
                  <a:pt x="27940" y="1565910"/>
                </a:lnTo>
                <a:close/>
              </a:path>
              <a:path w="27940" h="1927860">
                <a:moveTo>
                  <a:pt x="27940" y="1558289"/>
                </a:moveTo>
                <a:lnTo>
                  <a:pt x="0" y="1558289"/>
                </a:lnTo>
                <a:lnTo>
                  <a:pt x="0" y="1564640"/>
                </a:lnTo>
                <a:lnTo>
                  <a:pt x="27940" y="1564640"/>
                </a:lnTo>
                <a:lnTo>
                  <a:pt x="27940" y="1558289"/>
                </a:lnTo>
                <a:close/>
              </a:path>
              <a:path w="27940" h="1927860">
                <a:moveTo>
                  <a:pt x="27940" y="1555750"/>
                </a:moveTo>
                <a:lnTo>
                  <a:pt x="0" y="1555750"/>
                </a:lnTo>
                <a:lnTo>
                  <a:pt x="0" y="1557020"/>
                </a:lnTo>
                <a:lnTo>
                  <a:pt x="27940" y="1557020"/>
                </a:lnTo>
                <a:lnTo>
                  <a:pt x="27940" y="1555750"/>
                </a:lnTo>
                <a:close/>
              </a:path>
            </a:pathLst>
          </a:custGeom>
          <a:solidFill>
            <a:srgbClr val="2B57D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8101330" y="3241039"/>
            <a:ext cx="26670" cy="1871980"/>
          </a:xfrm>
          <a:custGeom>
            <a:avLst/>
            <a:gdLst/>
            <a:ahLst/>
            <a:cxnLst/>
            <a:rect l="l" t="t" r="r" b="b"/>
            <a:pathLst>
              <a:path w="26670" h="1871979">
                <a:moveTo>
                  <a:pt x="3810" y="0"/>
                </a:moveTo>
                <a:lnTo>
                  <a:pt x="0" y="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25400"/>
                </a:lnTo>
                <a:lnTo>
                  <a:pt x="25400" y="25400"/>
                </a:lnTo>
                <a:lnTo>
                  <a:pt x="2540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  <a:path w="26670" h="1871979">
                <a:moveTo>
                  <a:pt x="26670" y="368300"/>
                </a:moveTo>
                <a:lnTo>
                  <a:pt x="0" y="36830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871979">
                <a:moveTo>
                  <a:pt x="26670" y="381000"/>
                </a:moveTo>
                <a:lnTo>
                  <a:pt x="0" y="381000"/>
                </a:lnTo>
                <a:lnTo>
                  <a:pt x="0" y="400050"/>
                </a:lnTo>
                <a:lnTo>
                  <a:pt x="26670" y="400050"/>
                </a:lnTo>
                <a:lnTo>
                  <a:pt x="26670" y="381000"/>
                </a:lnTo>
                <a:close/>
              </a:path>
              <a:path w="26670" h="1871979">
                <a:moveTo>
                  <a:pt x="26670" y="400050"/>
                </a:moveTo>
                <a:lnTo>
                  <a:pt x="0" y="40005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400050"/>
                </a:lnTo>
                <a:close/>
              </a:path>
              <a:path w="26670" h="1871979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71979">
                <a:moveTo>
                  <a:pt x="26670" y="425450"/>
                </a:moveTo>
                <a:lnTo>
                  <a:pt x="0" y="42545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25450"/>
                </a:lnTo>
                <a:close/>
              </a:path>
              <a:path w="26670" h="1871979">
                <a:moveTo>
                  <a:pt x="26670" y="457200"/>
                </a:moveTo>
                <a:lnTo>
                  <a:pt x="0" y="45720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7200"/>
                </a:lnTo>
                <a:close/>
              </a:path>
              <a:path w="26670" h="1871979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871979">
                <a:moveTo>
                  <a:pt x="26670" y="476250"/>
                </a:moveTo>
                <a:lnTo>
                  <a:pt x="0" y="476250"/>
                </a:lnTo>
                <a:lnTo>
                  <a:pt x="0" y="482599"/>
                </a:lnTo>
                <a:lnTo>
                  <a:pt x="26670" y="482599"/>
                </a:lnTo>
                <a:lnTo>
                  <a:pt x="26670" y="476250"/>
                </a:lnTo>
                <a:close/>
              </a:path>
              <a:path w="26670" h="1871979">
                <a:moveTo>
                  <a:pt x="2667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1871979">
                <a:moveTo>
                  <a:pt x="26670" y="495300"/>
                </a:moveTo>
                <a:lnTo>
                  <a:pt x="0" y="49530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495300"/>
                </a:lnTo>
                <a:close/>
              </a:path>
              <a:path w="26670" h="1871979">
                <a:moveTo>
                  <a:pt x="26670" y="520700"/>
                </a:moveTo>
                <a:lnTo>
                  <a:pt x="0" y="5207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20700"/>
                </a:lnTo>
                <a:close/>
              </a:path>
              <a:path w="26670" h="1871979">
                <a:moveTo>
                  <a:pt x="26670" y="590550"/>
                </a:moveTo>
                <a:lnTo>
                  <a:pt x="0" y="59055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590550"/>
                </a:lnTo>
                <a:close/>
              </a:path>
              <a:path w="26670" h="1871979">
                <a:moveTo>
                  <a:pt x="26670" y="628650"/>
                </a:moveTo>
                <a:lnTo>
                  <a:pt x="0" y="628650"/>
                </a:lnTo>
                <a:lnTo>
                  <a:pt x="0" y="633730"/>
                </a:lnTo>
                <a:lnTo>
                  <a:pt x="26670" y="633730"/>
                </a:lnTo>
                <a:lnTo>
                  <a:pt x="26670" y="628650"/>
                </a:lnTo>
                <a:close/>
              </a:path>
              <a:path w="26670" h="1871979">
                <a:moveTo>
                  <a:pt x="26670" y="633730"/>
                </a:moveTo>
                <a:lnTo>
                  <a:pt x="0" y="633730"/>
                </a:lnTo>
                <a:lnTo>
                  <a:pt x="0" y="640080"/>
                </a:lnTo>
                <a:lnTo>
                  <a:pt x="26670" y="640080"/>
                </a:lnTo>
                <a:lnTo>
                  <a:pt x="26670" y="633730"/>
                </a:lnTo>
                <a:close/>
              </a:path>
              <a:path w="26670" h="1871979">
                <a:moveTo>
                  <a:pt x="26670" y="640080"/>
                </a:moveTo>
                <a:lnTo>
                  <a:pt x="0" y="640080"/>
                </a:lnTo>
                <a:lnTo>
                  <a:pt x="0" y="646429"/>
                </a:lnTo>
                <a:lnTo>
                  <a:pt x="26670" y="646429"/>
                </a:lnTo>
                <a:lnTo>
                  <a:pt x="26670" y="640080"/>
                </a:lnTo>
                <a:close/>
              </a:path>
              <a:path w="26670" h="1871979">
                <a:moveTo>
                  <a:pt x="26670" y="646430"/>
                </a:moveTo>
                <a:lnTo>
                  <a:pt x="0" y="64643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46430"/>
                </a:lnTo>
                <a:close/>
              </a:path>
              <a:path w="26670" h="1871979">
                <a:moveTo>
                  <a:pt x="26670" y="673100"/>
                </a:moveTo>
                <a:lnTo>
                  <a:pt x="0" y="67310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73100"/>
                </a:lnTo>
                <a:close/>
              </a:path>
              <a:path w="26670" h="1871979">
                <a:moveTo>
                  <a:pt x="26670" y="690880"/>
                </a:moveTo>
                <a:lnTo>
                  <a:pt x="0" y="690880"/>
                </a:lnTo>
                <a:lnTo>
                  <a:pt x="0" y="698499"/>
                </a:lnTo>
                <a:lnTo>
                  <a:pt x="26670" y="698499"/>
                </a:lnTo>
                <a:lnTo>
                  <a:pt x="26670" y="690880"/>
                </a:lnTo>
                <a:close/>
              </a:path>
              <a:path w="26670" h="1871979">
                <a:moveTo>
                  <a:pt x="26670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1871979">
                <a:moveTo>
                  <a:pt x="26670" y="711200"/>
                </a:moveTo>
                <a:lnTo>
                  <a:pt x="0" y="7112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11200"/>
                </a:lnTo>
                <a:close/>
              </a:path>
              <a:path w="26670" h="1871979">
                <a:moveTo>
                  <a:pt x="26670" y="717550"/>
                </a:moveTo>
                <a:lnTo>
                  <a:pt x="0" y="7175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17550"/>
                </a:lnTo>
                <a:close/>
              </a:path>
              <a:path w="26670" h="1871979">
                <a:moveTo>
                  <a:pt x="26670" y="760730"/>
                </a:moveTo>
                <a:lnTo>
                  <a:pt x="0" y="76073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0730"/>
                </a:lnTo>
                <a:close/>
              </a:path>
              <a:path w="26670" h="1871979">
                <a:moveTo>
                  <a:pt x="26670" y="768350"/>
                </a:moveTo>
                <a:lnTo>
                  <a:pt x="0" y="76835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8350"/>
                </a:lnTo>
                <a:close/>
              </a:path>
              <a:path w="26670" h="1871979">
                <a:moveTo>
                  <a:pt x="26670" y="774700"/>
                </a:moveTo>
                <a:lnTo>
                  <a:pt x="0" y="77470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74700"/>
                </a:lnTo>
                <a:close/>
              </a:path>
              <a:path w="26670" h="1871979">
                <a:moveTo>
                  <a:pt x="26670" y="811530"/>
                </a:moveTo>
                <a:lnTo>
                  <a:pt x="0" y="811530"/>
                </a:lnTo>
                <a:lnTo>
                  <a:pt x="0" y="817879"/>
                </a:lnTo>
                <a:lnTo>
                  <a:pt x="26670" y="817879"/>
                </a:lnTo>
                <a:lnTo>
                  <a:pt x="26670" y="811530"/>
                </a:lnTo>
                <a:close/>
              </a:path>
              <a:path w="26670" h="1871979">
                <a:moveTo>
                  <a:pt x="26670" y="817880"/>
                </a:moveTo>
                <a:lnTo>
                  <a:pt x="0" y="81788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17880"/>
                </a:lnTo>
                <a:close/>
              </a:path>
              <a:path w="26670" h="1871979">
                <a:moveTo>
                  <a:pt x="26670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6670" y="855980"/>
                </a:lnTo>
                <a:lnTo>
                  <a:pt x="26670" y="849630"/>
                </a:lnTo>
                <a:close/>
              </a:path>
              <a:path w="26670" h="1871979">
                <a:moveTo>
                  <a:pt x="26670" y="855980"/>
                </a:moveTo>
                <a:lnTo>
                  <a:pt x="0" y="855980"/>
                </a:lnTo>
                <a:lnTo>
                  <a:pt x="0" y="863599"/>
                </a:lnTo>
                <a:lnTo>
                  <a:pt x="26670" y="863599"/>
                </a:lnTo>
                <a:lnTo>
                  <a:pt x="26670" y="855980"/>
                </a:lnTo>
                <a:close/>
              </a:path>
              <a:path w="26670" h="1871979">
                <a:moveTo>
                  <a:pt x="26670" y="863600"/>
                </a:moveTo>
                <a:lnTo>
                  <a:pt x="0" y="8636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63600"/>
                </a:lnTo>
                <a:close/>
              </a:path>
              <a:path w="26670" h="1871979">
                <a:moveTo>
                  <a:pt x="26670" y="901700"/>
                </a:moveTo>
                <a:lnTo>
                  <a:pt x="0" y="90170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1700"/>
                </a:lnTo>
                <a:close/>
              </a:path>
              <a:path w="26670" h="1871979">
                <a:moveTo>
                  <a:pt x="26670" y="906780"/>
                </a:moveTo>
                <a:lnTo>
                  <a:pt x="0" y="906780"/>
                </a:lnTo>
                <a:lnTo>
                  <a:pt x="0" y="932180"/>
                </a:lnTo>
                <a:lnTo>
                  <a:pt x="26670" y="932180"/>
                </a:lnTo>
                <a:lnTo>
                  <a:pt x="26670" y="906780"/>
                </a:lnTo>
                <a:close/>
              </a:path>
              <a:path w="26670" h="1871979">
                <a:moveTo>
                  <a:pt x="26670" y="932180"/>
                </a:moveTo>
                <a:lnTo>
                  <a:pt x="0" y="93218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32180"/>
                </a:lnTo>
                <a:close/>
              </a:path>
              <a:path w="26670" h="1871979">
                <a:moveTo>
                  <a:pt x="26670" y="1002030"/>
                </a:moveTo>
                <a:lnTo>
                  <a:pt x="0" y="1002030"/>
                </a:lnTo>
                <a:lnTo>
                  <a:pt x="0" y="1008380"/>
                </a:lnTo>
                <a:lnTo>
                  <a:pt x="26670" y="1008380"/>
                </a:lnTo>
                <a:lnTo>
                  <a:pt x="26670" y="1002030"/>
                </a:lnTo>
                <a:close/>
              </a:path>
              <a:path w="26670" h="1871979">
                <a:moveTo>
                  <a:pt x="26670" y="1008380"/>
                </a:moveTo>
                <a:lnTo>
                  <a:pt x="0" y="1008380"/>
                </a:lnTo>
                <a:lnTo>
                  <a:pt x="0" y="1016000"/>
                </a:lnTo>
                <a:lnTo>
                  <a:pt x="26670" y="1016000"/>
                </a:lnTo>
                <a:lnTo>
                  <a:pt x="26670" y="1008380"/>
                </a:lnTo>
                <a:close/>
              </a:path>
              <a:path w="26670" h="1871979">
                <a:moveTo>
                  <a:pt x="26670" y="1016000"/>
                </a:moveTo>
                <a:lnTo>
                  <a:pt x="0" y="101600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1016000"/>
                </a:lnTo>
                <a:close/>
              </a:path>
              <a:path w="26670" h="1871979">
                <a:moveTo>
                  <a:pt x="26670" y="1027430"/>
                </a:moveTo>
                <a:lnTo>
                  <a:pt x="0" y="1027430"/>
                </a:lnTo>
                <a:lnTo>
                  <a:pt x="0" y="1054100"/>
                </a:lnTo>
                <a:lnTo>
                  <a:pt x="26670" y="1054100"/>
                </a:lnTo>
                <a:lnTo>
                  <a:pt x="26670" y="1027430"/>
                </a:lnTo>
                <a:close/>
              </a:path>
              <a:path w="26670" h="1871979">
                <a:moveTo>
                  <a:pt x="26670" y="1054100"/>
                </a:moveTo>
                <a:lnTo>
                  <a:pt x="0" y="10541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54100"/>
                </a:lnTo>
                <a:close/>
              </a:path>
              <a:path w="26670" h="1871979">
                <a:moveTo>
                  <a:pt x="26670" y="1130300"/>
                </a:moveTo>
                <a:lnTo>
                  <a:pt x="0" y="1130300"/>
                </a:lnTo>
                <a:lnTo>
                  <a:pt x="0" y="1276350"/>
                </a:lnTo>
                <a:lnTo>
                  <a:pt x="26670" y="1276350"/>
                </a:lnTo>
                <a:lnTo>
                  <a:pt x="26670" y="1130300"/>
                </a:lnTo>
                <a:close/>
              </a:path>
              <a:path w="26670" h="1871979">
                <a:moveTo>
                  <a:pt x="26670" y="1276350"/>
                </a:moveTo>
                <a:lnTo>
                  <a:pt x="0" y="1276350"/>
                </a:lnTo>
                <a:lnTo>
                  <a:pt x="0" y="1300480"/>
                </a:lnTo>
                <a:lnTo>
                  <a:pt x="26670" y="1300480"/>
                </a:lnTo>
                <a:lnTo>
                  <a:pt x="26670" y="1276350"/>
                </a:lnTo>
                <a:close/>
              </a:path>
              <a:path w="26670" h="1871979">
                <a:moveTo>
                  <a:pt x="26670" y="1300480"/>
                </a:moveTo>
                <a:lnTo>
                  <a:pt x="0" y="1300480"/>
                </a:lnTo>
                <a:lnTo>
                  <a:pt x="0" y="1352550"/>
                </a:lnTo>
                <a:lnTo>
                  <a:pt x="26670" y="1352550"/>
                </a:lnTo>
                <a:lnTo>
                  <a:pt x="26670" y="1300480"/>
                </a:lnTo>
                <a:close/>
              </a:path>
              <a:path w="26670" h="1871979">
                <a:moveTo>
                  <a:pt x="26670" y="1352550"/>
                </a:moveTo>
                <a:lnTo>
                  <a:pt x="0" y="1352550"/>
                </a:lnTo>
                <a:lnTo>
                  <a:pt x="0" y="1370330"/>
                </a:lnTo>
                <a:lnTo>
                  <a:pt x="26670" y="1370330"/>
                </a:lnTo>
                <a:lnTo>
                  <a:pt x="26670" y="1352550"/>
                </a:lnTo>
                <a:close/>
              </a:path>
              <a:path w="26670" h="1871979">
                <a:moveTo>
                  <a:pt x="26670" y="1370330"/>
                </a:moveTo>
                <a:lnTo>
                  <a:pt x="0" y="137033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70330"/>
                </a:lnTo>
                <a:close/>
              </a:path>
              <a:path w="26670" h="1871979">
                <a:moveTo>
                  <a:pt x="26670" y="1383030"/>
                </a:moveTo>
                <a:lnTo>
                  <a:pt x="0" y="1383030"/>
                </a:lnTo>
                <a:lnTo>
                  <a:pt x="0" y="1409700"/>
                </a:lnTo>
                <a:lnTo>
                  <a:pt x="26670" y="1409700"/>
                </a:lnTo>
                <a:lnTo>
                  <a:pt x="26670" y="1383030"/>
                </a:lnTo>
                <a:close/>
              </a:path>
              <a:path w="26670" h="1871979">
                <a:moveTo>
                  <a:pt x="26670" y="1409700"/>
                </a:moveTo>
                <a:lnTo>
                  <a:pt x="0" y="1409700"/>
                </a:lnTo>
                <a:lnTo>
                  <a:pt x="0" y="1440180"/>
                </a:lnTo>
                <a:lnTo>
                  <a:pt x="26670" y="1440180"/>
                </a:lnTo>
                <a:lnTo>
                  <a:pt x="26670" y="1409700"/>
                </a:lnTo>
                <a:close/>
              </a:path>
              <a:path w="26670" h="1871979">
                <a:moveTo>
                  <a:pt x="26670" y="1440180"/>
                </a:moveTo>
                <a:lnTo>
                  <a:pt x="0" y="1440180"/>
                </a:lnTo>
                <a:lnTo>
                  <a:pt x="0" y="1446530"/>
                </a:lnTo>
                <a:lnTo>
                  <a:pt x="26670" y="1446530"/>
                </a:lnTo>
                <a:lnTo>
                  <a:pt x="26670" y="1440180"/>
                </a:lnTo>
                <a:close/>
              </a:path>
              <a:path w="26670" h="1871979">
                <a:moveTo>
                  <a:pt x="26670" y="1446530"/>
                </a:moveTo>
                <a:lnTo>
                  <a:pt x="0" y="144653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46530"/>
                </a:lnTo>
                <a:close/>
              </a:path>
              <a:path w="26670" h="1871979">
                <a:moveTo>
                  <a:pt x="26670" y="1452880"/>
                </a:moveTo>
                <a:lnTo>
                  <a:pt x="0" y="1452880"/>
                </a:lnTo>
                <a:lnTo>
                  <a:pt x="0" y="1485900"/>
                </a:lnTo>
                <a:lnTo>
                  <a:pt x="26670" y="1485900"/>
                </a:lnTo>
                <a:lnTo>
                  <a:pt x="26670" y="1452880"/>
                </a:lnTo>
                <a:close/>
              </a:path>
              <a:path w="26670" h="1871979">
                <a:moveTo>
                  <a:pt x="26670" y="1485900"/>
                </a:moveTo>
                <a:lnTo>
                  <a:pt x="0" y="1485900"/>
                </a:lnTo>
                <a:lnTo>
                  <a:pt x="0" y="1510030"/>
                </a:lnTo>
                <a:lnTo>
                  <a:pt x="26670" y="1510030"/>
                </a:lnTo>
                <a:lnTo>
                  <a:pt x="26670" y="1485900"/>
                </a:lnTo>
                <a:close/>
              </a:path>
              <a:path w="26670" h="1871979">
                <a:moveTo>
                  <a:pt x="26670" y="1510030"/>
                </a:moveTo>
                <a:lnTo>
                  <a:pt x="0" y="1510030"/>
                </a:lnTo>
                <a:lnTo>
                  <a:pt x="0" y="1562100"/>
                </a:lnTo>
                <a:lnTo>
                  <a:pt x="26670" y="1562100"/>
                </a:lnTo>
                <a:lnTo>
                  <a:pt x="26670" y="1510030"/>
                </a:lnTo>
                <a:close/>
              </a:path>
              <a:path w="26670" h="1871979">
                <a:moveTo>
                  <a:pt x="26670" y="1562100"/>
                </a:moveTo>
                <a:lnTo>
                  <a:pt x="0" y="1562100"/>
                </a:lnTo>
                <a:lnTo>
                  <a:pt x="0" y="1579880"/>
                </a:lnTo>
                <a:lnTo>
                  <a:pt x="26670" y="1579880"/>
                </a:lnTo>
                <a:lnTo>
                  <a:pt x="26670" y="1562100"/>
                </a:lnTo>
                <a:close/>
              </a:path>
              <a:path w="26670" h="1871979">
                <a:moveTo>
                  <a:pt x="26670" y="1864360"/>
                </a:moveTo>
                <a:lnTo>
                  <a:pt x="24129" y="1864360"/>
                </a:lnTo>
                <a:lnTo>
                  <a:pt x="24129" y="1866900"/>
                </a:lnTo>
                <a:lnTo>
                  <a:pt x="25400" y="1866900"/>
                </a:lnTo>
                <a:lnTo>
                  <a:pt x="25400" y="1871980"/>
                </a:lnTo>
                <a:lnTo>
                  <a:pt x="26670" y="1871980"/>
                </a:lnTo>
                <a:lnTo>
                  <a:pt x="26670" y="1864360"/>
                </a:lnTo>
                <a:close/>
              </a:path>
              <a:path w="26670" h="1871979">
                <a:moveTo>
                  <a:pt x="26670" y="1856739"/>
                </a:moveTo>
                <a:lnTo>
                  <a:pt x="21590" y="1856739"/>
                </a:lnTo>
                <a:lnTo>
                  <a:pt x="21590" y="1860550"/>
                </a:lnTo>
                <a:lnTo>
                  <a:pt x="22860" y="1860550"/>
                </a:lnTo>
                <a:lnTo>
                  <a:pt x="22860" y="1864360"/>
                </a:lnTo>
                <a:lnTo>
                  <a:pt x="24129" y="1864360"/>
                </a:lnTo>
                <a:lnTo>
                  <a:pt x="24129" y="1863089"/>
                </a:lnTo>
                <a:lnTo>
                  <a:pt x="26670" y="1863089"/>
                </a:lnTo>
                <a:lnTo>
                  <a:pt x="26670" y="1856739"/>
                </a:lnTo>
                <a:close/>
              </a:path>
              <a:path w="26670" h="1871979">
                <a:moveTo>
                  <a:pt x="26670" y="1845310"/>
                </a:moveTo>
                <a:lnTo>
                  <a:pt x="17779" y="1845310"/>
                </a:lnTo>
                <a:lnTo>
                  <a:pt x="17779" y="1847850"/>
                </a:lnTo>
                <a:lnTo>
                  <a:pt x="19050" y="1847850"/>
                </a:lnTo>
                <a:lnTo>
                  <a:pt x="19050" y="1852930"/>
                </a:lnTo>
                <a:lnTo>
                  <a:pt x="20320" y="1852930"/>
                </a:lnTo>
                <a:lnTo>
                  <a:pt x="20320" y="1856739"/>
                </a:lnTo>
                <a:lnTo>
                  <a:pt x="21590" y="1856739"/>
                </a:lnTo>
                <a:lnTo>
                  <a:pt x="21590" y="1855470"/>
                </a:lnTo>
                <a:lnTo>
                  <a:pt x="26670" y="1855470"/>
                </a:lnTo>
                <a:lnTo>
                  <a:pt x="26670" y="1845310"/>
                </a:lnTo>
                <a:close/>
              </a:path>
              <a:path w="26670" h="1871979">
                <a:moveTo>
                  <a:pt x="26670" y="1837689"/>
                </a:moveTo>
                <a:lnTo>
                  <a:pt x="15240" y="1837689"/>
                </a:lnTo>
                <a:lnTo>
                  <a:pt x="15240" y="1841500"/>
                </a:lnTo>
                <a:lnTo>
                  <a:pt x="16510" y="1841500"/>
                </a:lnTo>
                <a:lnTo>
                  <a:pt x="16510" y="1845310"/>
                </a:lnTo>
                <a:lnTo>
                  <a:pt x="17779" y="1845310"/>
                </a:lnTo>
                <a:lnTo>
                  <a:pt x="17779" y="1844039"/>
                </a:lnTo>
                <a:lnTo>
                  <a:pt x="26670" y="1844039"/>
                </a:lnTo>
                <a:lnTo>
                  <a:pt x="26670" y="1837689"/>
                </a:lnTo>
                <a:close/>
              </a:path>
              <a:path w="26670" h="1871979">
                <a:moveTo>
                  <a:pt x="26670" y="1826260"/>
                </a:moveTo>
                <a:lnTo>
                  <a:pt x="11429" y="1826260"/>
                </a:lnTo>
                <a:lnTo>
                  <a:pt x="11429" y="1828800"/>
                </a:lnTo>
                <a:lnTo>
                  <a:pt x="12700" y="1828800"/>
                </a:lnTo>
                <a:lnTo>
                  <a:pt x="12700" y="1833880"/>
                </a:lnTo>
                <a:lnTo>
                  <a:pt x="13970" y="1833880"/>
                </a:lnTo>
                <a:lnTo>
                  <a:pt x="13970" y="1837689"/>
                </a:lnTo>
                <a:lnTo>
                  <a:pt x="15240" y="1837689"/>
                </a:lnTo>
                <a:lnTo>
                  <a:pt x="15240" y="1836420"/>
                </a:lnTo>
                <a:lnTo>
                  <a:pt x="26670" y="1836420"/>
                </a:lnTo>
                <a:lnTo>
                  <a:pt x="26670" y="1826260"/>
                </a:lnTo>
                <a:close/>
              </a:path>
              <a:path w="26670" h="1871979">
                <a:moveTo>
                  <a:pt x="26670" y="1818639"/>
                </a:moveTo>
                <a:lnTo>
                  <a:pt x="8890" y="1818639"/>
                </a:lnTo>
                <a:lnTo>
                  <a:pt x="8890" y="1822450"/>
                </a:lnTo>
                <a:lnTo>
                  <a:pt x="10160" y="1822450"/>
                </a:lnTo>
                <a:lnTo>
                  <a:pt x="10160" y="1826260"/>
                </a:lnTo>
                <a:lnTo>
                  <a:pt x="11429" y="1826260"/>
                </a:lnTo>
                <a:lnTo>
                  <a:pt x="11429" y="1824989"/>
                </a:lnTo>
                <a:lnTo>
                  <a:pt x="26670" y="1824989"/>
                </a:lnTo>
                <a:lnTo>
                  <a:pt x="26670" y="1818639"/>
                </a:lnTo>
                <a:close/>
              </a:path>
              <a:path w="26670" h="1871979">
                <a:moveTo>
                  <a:pt x="26670" y="1807210"/>
                </a:moveTo>
                <a:lnTo>
                  <a:pt x="5079" y="1807210"/>
                </a:lnTo>
                <a:lnTo>
                  <a:pt x="5079" y="1809750"/>
                </a:lnTo>
                <a:lnTo>
                  <a:pt x="6350" y="1809750"/>
                </a:lnTo>
                <a:lnTo>
                  <a:pt x="6350" y="1814830"/>
                </a:lnTo>
                <a:lnTo>
                  <a:pt x="7620" y="1814830"/>
                </a:lnTo>
                <a:lnTo>
                  <a:pt x="7620" y="1818639"/>
                </a:lnTo>
                <a:lnTo>
                  <a:pt x="8890" y="1818639"/>
                </a:lnTo>
                <a:lnTo>
                  <a:pt x="8890" y="1817370"/>
                </a:lnTo>
                <a:lnTo>
                  <a:pt x="26670" y="1817370"/>
                </a:lnTo>
                <a:lnTo>
                  <a:pt x="26670" y="1807210"/>
                </a:lnTo>
                <a:close/>
              </a:path>
              <a:path w="26670" h="1871979">
                <a:moveTo>
                  <a:pt x="26670" y="1799589"/>
                </a:moveTo>
                <a:lnTo>
                  <a:pt x="2540" y="1799589"/>
                </a:lnTo>
                <a:lnTo>
                  <a:pt x="2540" y="1803400"/>
                </a:lnTo>
                <a:lnTo>
                  <a:pt x="3810" y="1803400"/>
                </a:lnTo>
                <a:lnTo>
                  <a:pt x="3810" y="1807210"/>
                </a:lnTo>
                <a:lnTo>
                  <a:pt x="5079" y="1807210"/>
                </a:lnTo>
                <a:lnTo>
                  <a:pt x="5079" y="1805939"/>
                </a:lnTo>
                <a:lnTo>
                  <a:pt x="26670" y="1805939"/>
                </a:lnTo>
                <a:lnTo>
                  <a:pt x="26670" y="1799589"/>
                </a:lnTo>
                <a:close/>
              </a:path>
              <a:path w="26670" h="1871979">
                <a:moveTo>
                  <a:pt x="26670" y="1788160"/>
                </a:moveTo>
                <a:lnTo>
                  <a:pt x="0" y="1788160"/>
                </a:lnTo>
                <a:lnTo>
                  <a:pt x="0" y="1795780"/>
                </a:lnTo>
                <a:lnTo>
                  <a:pt x="1270" y="1795780"/>
                </a:lnTo>
                <a:lnTo>
                  <a:pt x="1270" y="1799589"/>
                </a:lnTo>
                <a:lnTo>
                  <a:pt x="2540" y="1799589"/>
                </a:lnTo>
                <a:lnTo>
                  <a:pt x="2540" y="1798320"/>
                </a:lnTo>
                <a:lnTo>
                  <a:pt x="26670" y="1798320"/>
                </a:lnTo>
                <a:lnTo>
                  <a:pt x="26670" y="1788160"/>
                </a:lnTo>
                <a:close/>
              </a:path>
              <a:path w="26670" h="1871979">
                <a:moveTo>
                  <a:pt x="26670" y="1780540"/>
                </a:moveTo>
                <a:lnTo>
                  <a:pt x="0" y="1780540"/>
                </a:lnTo>
                <a:lnTo>
                  <a:pt x="0" y="1786889"/>
                </a:lnTo>
                <a:lnTo>
                  <a:pt x="26670" y="1786889"/>
                </a:lnTo>
                <a:lnTo>
                  <a:pt x="26670" y="1780540"/>
                </a:lnTo>
                <a:close/>
              </a:path>
              <a:path w="26670" h="1871979">
                <a:moveTo>
                  <a:pt x="26670" y="1769110"/>
                </a:moveTo>
                <a:lnTo>
                  <a:pt x="0" y="1769110"/>
                </a:lnTo>
                <a:lnTo>
                  <a:pt x="0" y="1779270"/>
                </a:lnTo>
                <a:lnTo>
                  <a:pt x="26670" y="1779270"/>
                </a:lnTo>
                <a:lnTo>
                  <a:pt x="26670" y="1769110"/>
                </a:lnTo>
                <a:close/>
              </a:path>
              <a:path w="26670" h="1871979">
                <a:moveTo>
                  <a:pt x="26670" y="1761490"/>
                </a:moveTo>
                <a:lnTo>
                  <a:pt x="0" y="1761490"/>
                </a:lnTo>
                <a:lnTo>
                  <a:pt x="0" y="1767839"/>
                </a:lnTo>
                <a:lnTo>
                  <a:pt x="26670" y="1767839"/>
                </a:lnTo>
                <a:lnTo>
                  <a:pt x="26670" y="1761490"/>
                </a:lnTo>
                <a:close/>
              </a:path>
              <a:path w="26670" h="1871979">
                <a:moveTo>
                  <a:pt x="26670" y="1750060"/>
                </a:moveTo>
                <a:lnTo>
                  <a:pt x="0" y="1750060"/>
                </a:lnTo>
                <a:lnTo>
                  <a:pt x="0" y="1760220"/>
                </a:lnTo>
                <a:lnTo>
                  <a:pt x="26670" y="1760220"/>
                </a:lnTo>
                <a:lnTo>
                  <a:pt x="26670" y="1750060"/>
                </a:lnTo>
                <a:close/>
              </a:path>
              <a:path w="26670" h="1871979">
                <a:moveTo>
                  <a:pt x="26670" y="1742439"/>
                </a:moveTo>
                <a:lnTo>
                  <a:pt x="0" y="1742439"/>
                </a:lnTo>
                <a:lnTo>
                  <a:pt x="0" y="1748789"/>
                </a:lnTo>
                <a:lnTo>
                  <a:pt x="26670" y="1748789"/>
                </a:lnTo>
                <a:lnTo>
                  <a:pt x="26670" y="1742439"/>
                </a:lnTo>
                <a:close/>
              </a:path>
              <a:path w="26670" h="1871979">
                <a:moveTo>
                  <a:pt x="26670" y="1731010"/>
                </a:moveTo>
                <a:lnTo>
                  <a:pt x="0" y="1731010"/>
                </a:lnTo>
                <a:lnTo>
                  <a:pt x="0" y="1741170"/>
                </a:lnTo>
                <a:lnTo>
                  <a:pt x="26670" y="1741170"/>
                </a:lnTo>
                <a:lnTo>
                  <a:pt x="26670" y="1731010"/>
                </a:lnTo>
                <a:close/>
              </a:path>
              <a:path w="26670" h="1871979">
                <a:moveTo>
                  <a:pt x="26670" y="1723389"/>
                </a:moveTo>
                <a:lnTo>
                  <a:pt x="0" y="1723389"/>
                </a:lnTo>
                <a:lnTo>
                  <a:pt x="0" y="1729739"/>
                </a:lnTo>
                <a:lnTo>
                  <a:pt x="26670" y="1729739"/>
                </a:lnTo>
                <a:lnTo>
                  <a:pt x="26670" y="1723389"/>
                </a:lnTo>
                <a:close/>
              </a:path>
              <a:path w="26670" h="1871979">
                <a:moveTo>
                  <a:pt x="26670" y="1711960"/>
                </a:moveTo>
                <a:lnTo>
                  <a:pt x="0" y="1711960"/>
                </a:lnTo>
                <a:lnTo>
                  <a:pt x="0" y="1722120"/>
                </a:lnTo>
                <a:lnTo>
                  <a:pt x="26670" y="1722120"/>
                </a:lnTo>
                <a:lnTo>
                  <a:pt x="26670" y="1711960"/>
                </a:lnTo>
                <a:close/>
              </a:path>
              <a:path w="26670" h="1871979">
                <a:moveTo>
                  <a:pt x="26670" y="1704340"/>
                </a:moveTo>
                <a:lnTo>
                  <a:pt x="0" y="1704340"/>
                </a:lnTo>
                <a:lnTo>
                  <a:pt x="0" y="1710689"/>
                </a:lnTo>
                <a:lnTo>
                  <a:pt x="26670" y="1710689"/>
                </a:lnTo>
                <a:lnTo>
                  <a:pt x="26670" y="1704340"/>
                </a:lnTo>
                <a:close/>
              </a:path>
              <a:path w="26670" h="1871979">
                <a:moveTo>
                  <a:pt x="26670" y="1692910"/>
                </a:moveTo>
                <a:lnTo>
                  <a:pt x="0" y="1692910"/>
                </a:lnTo>
                <a:lnTo>
                  <a:pt x="0" y="1703070"/>
                </a:lnTo>
                <a:lnTo>
                  <a:pt x="26670" y="1703070"/>
                </a:lnTo>
                <a:lnTo>
                  <a:pt x="26670" y="1692910"/>
                </a:lnTo>
                <a:close/>
              </a:path>
              <a:path w="26670" h="1871979">
                <a:moveTo>
                  <a:pt x="26670" y="1678939"/>
                </a:moveTo>
                <a:lnTo>
                  <a:pt x="0" y="1678939"/>
                </a:lnTo>
                <a:lnTo>
                  <a:pt x="0" y="1691639"/>
                </a:lnTo>
                <a:lnTo>
                  <a:pt x="26670" y="1691639"/>
                </a:lnTo>
                <a:lnTo>
                  <a:pt x="26670" y="1678939"/>
                </a:lnTo>
                <a:close/>
              </a:path>
              <a:path w="26670" h="1871979">
                <a:moveTo>
                  <a:pt x="26670" y="1667510"/>
                </a:moveTo>
                <a:lnTo>
                  <a:pt x="0" y="1667510"/>
                </a:lnTo>
                <a:lnTo>
                  <a:pt x="0" y="1677670"/>
                </a:lnTo>
                <a:lnTo>
                  <a:pt x="26670" y="1677670"/>
                </a:lnTo>
                <a:lnTo>
                  <a:pt x="26670" y="1667510"/>
                </a:lnTo>
                <a:close/>
              </a:path>
              <a:path w="26670" h="1871979">
                <a:moveTo>
                  <a:pt x="26670" y="1659890"/>
                </a:moveTo>
                <a:lnTo>
                  <a:pt x="0" y="1659890"/>
                </a:lnTo>
                <a:lnTo>
                  <a:pt x="0" y="1666240"/>
                </a:lnTo>
                <a:lnTo>
                  <a:pt x="26670" y="1666240"/>
                </a:lnTo>
                <a:lnTo>
                  <a:pt x="26670" y="1659890"/>
                </a:lnTo>
                <a:close/>
              </a:path>
              <a:path w="26670" h="1871979">
                <a:moveTo>
                  <a:pt x="26670" y="1648460"/>
                </a:moveTo>
                <a:lnTo>
                  <a:pt x="0" y="1648460"/>
                </a:lnTo>
                <a:lnTo>
                  <a:pt x="0" y="1658620"/>
                </a:lnTo>
                <a:lnTo>
                  <a:pt x="26670" y="1658620"/>
                </a:lnTo>
                <a:lnTo>
                  <a:pt x="26670" y="1648460"/>
                </a:lnTo>
                <a:close/>
              </a:path>
              <a:path w="26670" h="1871979">
                <a:moveTo>
                  <a:pt x="26670" y="1640840"/>
                </a:moveTo>
                <a:lnTo>
                  <a:pt x="0" y="1640840"/>
                </a:lnTo>
                <a:lnTo>
                  <a:pt x="0" y="1647189"/>
                </a:lnTo>
                <a:lnTo>
                  <a:pt x="26670" y="1647189"/>
                </a:lnTo>
                <a:lnTo>
                  <a:pt x="26670" y="1640840"/>
                </a:lnTo>
                <a:close/>
              </a:path>
              <a:path w="26670" h="1871979">
                <a:moveTo>
                  <a:pt x="26670" y="1629410"/>
                </a:moveTo>
                <a:lnTo>
                  <a:pt x="0" y="1629410"/>
                </a:lnTo>
                <a:lnTo>
                  <a:pt x="0" y="1639570"/>
                </a:lnTo>
                <a:lnTo>
                  <a:pt x="26670" y="1639570"/>
                </a:lnTo>
                <a:lnTo>
                  <a:pt x="26670" y="1629410"/>
                </a:lnTo>
                <a:close/>
              </a:path>
              <a:path w="26670" h="1871979">
                <a:moveTo>
                  <a:pt x="26670" y="1621790"/>
                </a:moveTo>
                <a:lnTo>
                  <a:pt x="0" y="1621790"/>
                </a:lnTo>
                <a:lnTo>
                  <a:pt x="0" y="1628139"/>
                </a:lnTo>
                <a:lnTo>
                  <a:pt x="26670" y="1628139"/>
                </a:lnTo>
                <a:lnTo>
                  <a:pt x="26670" y="1621790"/>
                </a:lnTo>
                <a:close/>
              </a:path>
              <a:path w="26670" h="1871979">
                <a:moveTo>
                  <a:pt x="26670" y="1610360"/>
                </a:moveTo>
                <a:lnTo>
                  <a:pt x="0" y="1610360"/>
                </a:lnTo>
                <a:lnTo>
                  <a:pt x="0" y="1620520"/>
                </a:lnTo>
                <a:lnTo>
                  <a:pt x="26670" y="1620520"/>
                </a:lnTo>
                <a:lnTo>
                  <a:pt x="26670" y="1610360"/>
                </a:lnTo>
                <a:close/>
              </a:path>
              <a:path w="26670" h="1871979">
                <a:moveTo>
                  <a:pt x="26670" y="1602739"/>
                </a:moveTo>
                <a:lnTo>
                  <a:pt x="0" y="1602739"/>
                </a:lnTo>
                <a:lnTo>
                  <a:pt x="0" y="1609090"/>
                </a:lnTo>
                <a:lnTo>
                  <a:pt x="26670" y="1609090"/>
                </a:lnTo>
                <a:lnTo>
                  <a:pt x="26670" y="1602739"/>
                </a:lnTo>
                <a:close/>
              </a:path>
              <a:path w="26670" h="1871979">
                <a:moveTo>
                  <a:pt x="26670" y="1591310"/>
                </a:moveTo>
                <a:lnTo>
                  <a:pt x="0" y="1591310"/>
                </a:lnTo>
                <a:lnTo>
                  <a:pt x="0" y="1601470"/>
                </a:lnTo>
                <a:lnTo>
                  <a:pt x="26670" y="1601470"/>
                </a:lnTo>
                <a:lnTo>
                  <a:pt x="26670" y="1591310"/>
                </a:lnTo>
                <a:close/>
              </a:path>
              <a:path w="26670" h="1871979">
                <a:moveTo>
                  <a:pt x="26670" y="1583689"/>
                </a:moveTo>
                <a:lnTo>
                  <a:pt x="0" y="1583689"/>
                </a:lnTo>
                <a:lnTo>
                  <a:pt x="0" y="1590040"/>
                </a:lnTo>
                <a:lnTo>
                  <a:pt x="26670" y="1590040"/>
                </a:lnTo>
                <a:lnTo>
                  <a:pt x="26670" y="1583689"/>
                </a:lnTo>
                <a:close/>
              </a:path>
              <a:path w="26670" h="1871979">
                <a:moveTo>
                  <a:pt x="26670" y="1581150"/>
                </a:moveTo>
                <a:lnTo>
                  <a:pt x="0" y="1581150"/>
                </a:lnTo>
                <a:lnTo>
                  <a:pt x="0" y="1582420"/>
                </a:lnTo>
                <a:lnTo>
                  <a:pt x="26670" y="1582420"/>
                </a:lnTo>
                <a:lnTo>
                  <a:pt x="26670" y="1581150"/>
                </a:lnTo>
                <a:close/>
              </a:path>
            </a:pathLst>
          </a:custGeom>
          <a:solidFill>
            <a:srgbClr val="2B57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8074659" y="3228339"/>
            <a:ext cx="26670" cy="1803400"/>
          </a:xfrm>
          <a:custGeom>
            <a:avLst/>
            <a:gdLst/>
            <a:ahLst/>
            <a:cxnLst/>
            <a:rect l="l" t="t" r="r" b="b"/>
            <a:pathLst>
              <a:path w="26670" h="1803400">
                <a:moveTo>
                  <a:pt x="10160" y="0"/>
                </a:moveTo>
                <a:lnTo>
                  <a:pt x="0" y="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  <a:path w="26670" h="1803400">
                <a:moveTo>
                  <a:pt x="26670" y="381000"/>
                </a:moveTo>
                <a:lnTo>
                  <a:pt x="0" y="38100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81000"/>
                </a:lnTo>
                <a:close/>
              </a:path>
              <a:path w="26670" h="1803400">
                <a:moveTo>
                  <a:pt x="26670" y="393700"/>
                </a:moveTo>
                <a:lnTo>
                  <a:pt x="0" y="393700"/>
                </a:lnTo>
                <a:lnTo>
                  <a:pt x="0" y="412750"/>
                </a:lnTo>
                <a:lnTo>
                  <a:pt x="26670" y="412750"/>
                </a:lnTo>
                <a:lnTo>
                  <a:pt x="26670" y="393700"/>
                </a:lnTo>
                <a:close/>
              </a:path>
              <a:path w="26670" h="1803400">
                <a:moveTo>
                  <a:pt x="26670" y="412750"/>
                </a:moveTo>
                <a:lnTo>
                  <a:pt x="0" y="412750"/>
                </a:lnTo>
                <a:lnTo>
                  <a:pt x="0" y="425450"/>
                </a:lnTo>
                <a:lnTo>
                  <a:pt x="26670" y="425450"/>
                </a:lnTo>
                <a:lnTo>
                  <a:pt x="26670" y="412750"/>
                </a:lnTo>
                <a:close/>
              </a:path>
              <a:path w="26670" h="1803400">
                <a:moveTo>
                  <a:pt x="26670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6670" y="438150"/>
                </a:lnTo>
                <a:lnTo>
                  <a:pt x="26670" y="425450"/>
                </a:lnTo>
                <a:close/>
              </a:path>
              <a:path w="26670" h="1803400">
                <a:moveTo>
                  <a:pt x="26670" y="438150"/>
                </a:moveTo>
                <a:lnTo>
                  <a:pt x="0" y="43815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38150"/>
                </a:lnTo>
                <a:close/>
              </a:path>
              <a:path w="26670" h="1803400">
                <a:moveTo>
                  <a:pt x="26670" y="469900"/>
                </a:moveTo>
                <a:lnTo>
                  <a:pt x="0" y="46990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9900"/>
                </a:lnTo>
                <a:close/>
              </a:path>
              <a:path w="26670" h="1803400">
                <a:moveTo>
                  <a:pt x="26670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76250"/>
                </a:lnTo>
                <a:close/>
              </a:path>
              <a:path w="26670" h="1803400">
                <a:moveTo>
                  <a:pt x="26670" y="488950"/>
                </a:moveTo>
                <a:lnTo>
                  <a:pt x="0" y="488950"/>
                </a:lnTo>
                <a:lnTo>
                  <a:pt x="0" y="495299"/>
                </a:lnTo>
                <a:lnTo>
                  <a:pt x="26670" y="495299"/>
                </a:lnTo>
                <a:lnTo>
                  <a:pt x="26670" y="488950"/>
                </a:lnTo>
                <a:close/>
              </a:path>
              <a:path w="26670" h="1803400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803400">
                <a:moveTo>
                  <a:pt x="26670" y="508000"/>
                </a:moveTo>
                <a:lnTo>
                  <a:pt x="0" y="50800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508000"/>
                </a:lnTo>
                <a:close/>
              </a:path>
              <a:path w="26670" h="1803400">
                <a:moveTo>
                  <a:pt x="26670" y="533400"/>
                </a:moveTo>
                <a:lnTo>
                  <a:pt x="0" y="53340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33400"/>
                </a:lnTo>
                <a:close/>
              </a:path>
              <a:path w="26670" h="1803400">
                <a:moveTo>
                  <a:pt x="26670" y="603250"/>
                </a:moveTo>
                <a:lnTo>
                  <a:pt x="0" y="6032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03250"/>
                </a:lnTo>
                <a:close/>
              </a:path>
              <a:path w="26670" h="1803400">
                <a:moveTo>
                  <a:pt x="26670" y="641350"/>
                </a:moveTo>
                <a:lnTo>
                  <a:pt x="0" y="641350"/>
                </a:lnTo>
                <a:lnTo>
                  <a:pt x="0" y="646430"/>
                </a:lnTo>
                <a:lnTo>
                  <a:pt x="26670" y="646430"/>
                </a:lnTo>
                <a:lnTo>
                  <a:pt x="26670" y="641350"/>
                </a:lnTo>
                <a:close/>
              </a:path>
              <a:path w="26670" h="1803400">
                <a:moveTo>
                  <a:pt x="26670" y="646430"/>
                </a:moveTo>
                <a:lnTo>
                  <a:pt x="0" y="646430"/>
                </a:lnTo>
                <a:lnTo>
                  <a:pt x="0" y="652780"/>
                </a:lnTo>
                <a:lnTo>
                  <a:pt x="26670" y="652780"/>
                </a:lnTo>
                <a:lnTo>
                  <a:pt x="26670" y="646430"/>
                </a:lnTo>
                <a:close/>
              </a:path>
              <a:path w="26670" h="1803400">
                <a:moveTo>
                  <a:pt x="26670" y="652780"/>
                </a:moveTo>
                <a:lnTo>
                  <a:pt x="0" y="652780"/>
                </a:lnTo>
                <a:lnTo>
                  <a:pt x="0" y="659129"/>
                </a:lnTo>
                <a:lnTo>
                  <a:pt x="26670" y="659129"/>
                </a:lnTo>
                <a:lnTo>
                  <a:pt x="26670" y="652780"/>
                </a:lnTo>
                <a:close/>
              </a:path>
              <a:path w="26670" h="1803400">
                <a:moveTo>
                  <a:pt x="26670" y="659130"/>
                </a:moveTo>
                <a:lnTo>
                  <a:pt x="0" y="65913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9130"/>
                </a:lnTo>
                <a:close/>
              </a:path>
              <a:path w="26670" h="1803400">
                <a:moveTo>
                  <a:pt x="26670" y="685800"/>
                </a:moveTo>
                <a:lnTo>
                  <a:pt x="0" y="685800"/>
                </a:lnTo>
                <a:lnTo>
                  <a:pt x="0" y="703580"/>
                </a:lnTo>
                <a:lnTo>
                  <a:pt x="26670" y="703580"/>
                </a:lnTo>
                <a:lnTo>
                  <a:pt x="26670" y="685800"/>
                </a:lnTo>
                <a:close/>
              </a:path>
              <a:path w="26670" h="1803400">
                <a:moveTo>
                  <a:pt x="26670" y="703580"/>
                </a:moveTo>
                <a:lnTo>
                  <a:pt x="0" y="70358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3580"/>
                </a:lnTo>
                <a:close/>
              </a:path>
              <a:path w="26670" h="180340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803400">
                <a:moveTo>
                  <a:pt x="26670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23900"/>
                </a:lnTo>
                <a:close/>
              </a:path>
              <a:path w="26670" h="1803400">
                <a:moveTo>
                  <a:pt x="26670" y="730250"/>
                </a:moveTo>
                <a:lnTo>
                  <a:pt x="0" y="730250"/>
                </a:lnTo>
                <a:lnTo>
                  <a:pt x="0" y="773430"/>
                </a:lnTo>
                <a:lnTo>
                  <a:pt x="26670" y="773430"/>
                </a:lnTo>
                <a:lnTo>
                  <a:pt x="26670" y="730250"/>
                </a:lnTo>
                <a:close/>
              </a:path>
              <a:path w="26670" h="1803400">
                <a:moveTo>
                  <a:pt x="26670" y="773430"/>
                </a:moveTo>
                <a:lnTo>
                  <a:pt x="0" y="77343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73430"/>
                </a:lnTo>
                <a:close/>
              </a:path>
              <a:path w="26670" h="1803400">
                <a:moveTo>
                  <a:pt x="26670" y="781050"/>
                </a:moveTo>
                <a:lnTo>
                  <a:pt x="0" y="781050"/>
                </a:lnTo>
                <a:lnTo>
                  <a:pt x="0" y="787400"/>
                </a:lnTo>
                <a:lnTo>
                  <a:pt x="26670" y="787400"/>
                </a:lnTo>
                <a:lnTo>
                  <a:pt x="26670" y="781050"/>
                </a:lnTo>
                <a:close/>
              </a:path>
              <a:path w="26670" h="1803400">
                <a:moveTo>
                  <a:pt x="26670" y="787400"/>
                </a:moveTo>
                <a:lnTo>
                  <a:pt x="0" y="78740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787400"/>
                </a:lnTo>
                <a:close/>
              </a:path>
              <a:path w="26670" h="1803400">
                <a:moveTo>
                  <a:pt x="26670" y="824230"/>
                </a:moveTo>
                <a:lnTo>
                  <a:pt x="0" y="824230"/>
                </a:lnTo>
                <a:lnTo>
                  <a:pt x="0" y="830579"/>
                </a:lnTo>
                <a:lnTo>
                  <a:pt x="26670" y="830579"/>
                </a:lnTo>
                <a:lnTo>
                  <a:pt x="26670" y="824230"/>
                </a:lnTo>
                <a:close/>
              </a:path>
              <a:path w="26670" h="1803400">
                <a:moveTo>
                  <a:pt x="26670" y="830580"/>
                </a:moveTo>
                <a:lnTo>
                  <a:pt x="0" y="83058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30580"/>
                </a:lnTo>
                <a:close/>
              </a:path>
              <a:path w="26670" h="180340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80340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803400">
                <a:moveTo>
                  <a:pt x="26670" y="876300"/>
                </a:moveTo>
                <a:lnTo>
                  <a:pt x="0" y="876300"/>
                </a:lnTo>
                <a:lnTo>
                  <a:pt x="0" y="914400"/>
                </a:lnTo>
                <a:lnTo>
                  <a:pt x="26670" y="914400"/>
                </a:lnTo>
                <a:lnTo>
                  <a:pt x="26670" y="876300"/>
                </a:lnTo>
                <a:close/>
              </a:path>
              <a:path w="26670" h="1803400">
                <a:moveTo>
                  <a:pt x="26670" y="914400"/>
                </a:moveTo>
                <a:lnTo>
                  <a:pt x="0" y="9144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4400"/>
                </a:lnTo>
                <a:close/>
              </a:path>
              <a:path w="26670" h="1803400">
                <a:moveTo>
                  <a:pt x="26670" y="919480"/>
                </a:moveTo>
                <a:lnTo>
                  <a:pt x="0" y="91948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19480"/>
                </a:lnTo>
                <a:close/>
              </a:path>
              <a:path w="26670" h="1803400">
                <a:moveTo>
                  <a:pt x="26670" y="944880"/>
                </a:moveTo>
                <a:lnTo>
                  <a:pt x="0" y="944880"/>
                </a:lnTo>
                <a:lnTo>
                  <a:pt x="0" y="1014730"/>
                </a:lnTo>
                <a:lnTo>
                  <a:pt x="26670" y="1014730"/>
                </a:lnTo>
                <a:lnTo>
                  <a:pt x="26670" y="944880"/>
                </a:lnTo>
                <a:close/>
              </a:path>
              <a:path w="26670" h="1803400">
                <a:moveTo>
                  <a:pt x="26670" y="1014730"/>
                </a:moveTo>
                <a:lnTo>
                  <a:pt x="0" y="101473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1014730"/>
                </a:lnTo>
                <a:close/>
              </a:path>
              <a:path w="26670" h="1803400">
                <a:moveTo>
                  <a:pt x="26670" y="1021080"/>
                </a:moveTo>
                <a:lnTo>
                  <a:pt x="0" y="102108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1021080"/>
                </a:lnTo>
                <a:close/>
              </a:path>
              <a:path w="26670" h="1803400">
                <a:moveTo>
                  <a:pt x="26670" y="1028700"/>
                </a:moveTo>
                <a:lnTo>
                  <a:pt x="0" y="10287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28700"/>
                </a:lnTo>
                <a:close/>
              </a:path>
              <a:path w="26670" h="1803400">
                <a:moveTo>
                  <a:pt x="26670" y="1040130"/>
                </a:moveTo>
                <a:lnTo>
                  <a:pt x="0" y="104013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40130"/>
                </a:lnTo>
                <a:close/>
              </a:path>
              <a:path w="26670" h="1803400">
                <a:moveTo>
                  <a:pt x="26670" y="1066800"/>
                </a:moveTo>
                <a:lnTo>
                  <a:pt x="0" y="106680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066800"/>
                </a:lnTo>
                <a:close/>
              </a:path>
              <a:path w="26670" h="1803400">
                <a:moveTo>
                  <a:pt x="26670" y="1143000"/>
                </a:moveTo>
                <a:lnTo>
                  <a:pt x="0" y="1143000"/>
                </a:lnTo>
                <a:lnTo>
                  <a:pt x="0" y="1289050"/>
                </a:lnTo>
                <a:lnTo>
                  <a:pt x="26670" y="1289050"/>
                </a:lnTo>
                <a:lnTo>
                  <a:pt x="26670" y="1143000"/>
                </a:lnTo>
                <a:close/>
              </a:path>
              <a:path w="26670" h="1803400">
                <a:moveTo>
                  <a:pt x="26670" y="1289050"/>
                </a:moveTo>
                <a:lnTo>
                  <a:pt x="0" y="1289050"/>
                </a:lnTo>
                <a:lnTo>
                  <a:pt x="0" y="1313180"/>
                </a:lnTo>
                <a:lnTo>
                  <a:pt x="26670" y="1313180"/>
                </a:lnTo>
                <a:lnTo>
                  <a:pt x="26670" y="1289050"/>
                </a:lnTo>
                <a:close/>
              </a:path>
              <a:path w="26670" h="1803400">
                <a:moveTo>
                  <a:pt x="26670" y="1313180"/>
                </a:moveTo>
                <a:lnTo>
                  <a:pt x="0" y="131318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313180"/>
                </a:lnTo>
                <a:close/>
              </a:path>
              <a:path w="26670" h="1803400">
                <a:moveTo>
                  <a:pt x="26670" y="1365250"/>
                </a:moveTo>
                <a:lnTo>
                  <a:pt x="0" y="1365250"/>
                </a:lnTo>
                <a:lnTo>
                  <a:pt x="0" y="1383030"/>
                </a:lnTo>
                <a:lnTo>
                  <a:pt x="26670" y="1383030"/>
                </a:lnTo>
                <a:lnTo>
                  <a:pt x="26670" y="1365250"/>
                </a:lnTo>
                <a:close/>
              </a:path>
              <a:path w="26670" h="1803400">
                <a:moveTo>
                  <a:pt x="26670" y="1383030"/>
                </a:moveTo>
                <a:lnTo>
                  <a:pt x="0" y="1383030"/>
                </a:lnTo>
                <a:lnTo>
                  <a:pt x="0" y="1395730"/>
                </a:lnTo>
                <a:lnTo>
                  <a:pt x="26670" y="1395730"/>
                </a:lnTo>
                <a:lnTo>
                  <a:pt x="26670" y="1383030"/>
                </a:lnTo>
                <a:close/>
              </a:path>
              <a:path w="26670" h="1803400">
                <a:moveTo>
                  <a:pt x="26670" y="1395730"/>
                </a:moveTo>
                <a:lnTo>
                  <a:pt x="0" y="1395730"/>
                </a:lnTo>
                <a:lnTo>
                  <a:pt x="0" y="1422400"/>
                </a:lnTo>
                <a:lnTo>
                  <a:pt x="26670" y="1422400"/>
                </a:lnTo>
                <a:lnTo>
                  <a:pt x="26670" y="1395730"/>
                </a:lnTo>
                <a:close/>
              </a:path>
              <a:path w="26670" h="1803400">
                <a:moveTo>
                  <a:pt x="26670" y="1422400"/>
                </a:moveTo>
                <a:lnTo>
                  <a:pt x="0" y="1422400"/>
                </a:lnTo>
                <a:lnTo>
                  <a:pt x="0" y="1452880"/>
                </a:lnTo>
                <a:lnTo>
                  <a:pt x="26670" y="1452880"/>
                </a:lnTo>
                <a:lnTo>
                  <a:pt x="26670" y="1422400"/>
                </a:lnTo>
                <a:close/>
              </a:path>
              <a:path w="26670" h="1803400">
                <a:moveTo>
                  <a:pt x="26670" y="1452880"/>
                </a:moveTo>
                <a:lnTo>
                  <a:pt x="0" y="1452880"/>
                </a:lnTo>
                <a:lnTo>
                  <a:pt x="0" y="1459230"/>
                </a:lnTo>
                <a:lnTo>
                  <a:pt x="26670" y="1459230"/>
                </a:lnTo>
                <a:lnTo>
                  <a:pt x="26670" y="1452880"/>
                </a:lnTo>
                <a:close/>
              </a:path>
              <a:path w="26670" h="1803400">
                <a:moveTo>
                  <a:pt x="26670" y="1459230"/>
                </a:moveTo>
                <a:lnTo>
                  <a:pt x="0" y="1459230"/>
                </a:lnTo>
                <a:lnTo>
                  <a:pt x="0" y="1465580"/>
                </a:lnTo>
                <a:lnTo>
                  <a:pt x="26670" y="1465580"/>
                </a:lnTo>
                <a:lnTo>
                  <a:pt x="26670" y="1459230"/>
                </a:lnTo>
                <a:close/>
              </a:path>
              <a:path w="26670" h="1803400">
                <a:moveTo>
                  <a:pt x="26670" y="1465580"/>
                </a:moveTo>
                <a:lnTo>
                  <a:pt x="0" y="1465580"/>
                </a:lnTo>
                <a:lnTo>
                  <a:pt x="0" y="1498600"/>
                </a:lnTo>
                <a:lnTo>
                  <a:pt x="26670" y="1498600"/>
                </a:lnTo>
                <a:lnTo>
                  <a:pt x="26670" y="1465580"/>
                </a:lnTo>
                <a:close/>
              </a:path>
              <a:path w="26670" h="1803400">
                <a:moveTo>
                  <a:pt x="26670" y="1498600"/>
                </a:moveTo>
                <a:lnTo>
                  <a:pt x="0" y="1498600"/>
                </a:lnTo>
                <a:lnTo>
                  <a:pt x="0" y="1522730"/>
                </a:lnTo>
                <a:lnTo>
                  <a:pt x="26670" y="1522730"/>
                </a:lnTo>
                <a:lnTo>
                  <a:pt x="26670" y="1498600"/>
                </a:lnTo>
                <a:close/>
              </a:path>
              <a:path w="26670" h="1803400">
                <a:moveTo>
                  <a:pt x="26670" y="1522730"/>
                </a:moveTo>
                <a:lnTo>
                  <a:pt x="0" y="1522730"/>
                </a:lnTo>
                <a:lnTo>
                  <a:pt x="0" y="1574800"/>
                </a:lnTo>
                <a:lnTo>
                  <a:pt x="26670" y="1574800"/>
                </a:lnTo>
                <a:lnTo>
                  <a:pt x="26670" y="1522730"/>
                </a:lnTo>
                <a:close/>
              </a:path>
              <a:path w="26670" h="1803400">
                <a:moveTo>
                  <a:pt x="26670" y="1574800"/>
                </a:moveTo>
                <a:lnTo>
                  <a:pt x="0" y="1574800"/>
                </a:lnTo>
                <a:lnTo>
                  <a:pt x="0" y="1592580"/>
                </a:lnTo>
                <a:lnTo>
                  <a:pt x="26670" y="1592580"/>
                </a:lnTo>
                <a:lnTo>
                  <a:pt x="26670" y="1574800"/>
                </a:lnTo>
                <a:close/>
              </a:path>
              <a:path w="26670" h="1803400">
                <a:moveTo>
                  <a:pt x="26670" y="1800860"/>
                </a:moveTo>
                <a:lnTo>
                  <a:pt x="25400" y="1800860"/>
                </a:lnTo>
                <a:lnTo>
                  <a:pt x="25400" y="1803400"/>
                </a:lnTo>
                <a:lnTo>
                  <a:pt x="26670" y="1803400"/>
                </a:lnTo>
                <a:lnTo>
                  <a:pt x="26670" y="1800860"/>
                </a:lnTo>
                <a:close/>
              </a:path>
              <a:path w="26670" h="1803400">
                <a:moveTo>
                  <a:pt x="26670" y="1793239"/>
                </a:moveTo>
                <a:lnTo>
                  <a:pt x="22860" y="1793239"/>
                </a:lnTo>
                <a:lnTo>
                  <a:pt x="22860" y="1797050"/>
                </a:lnTo>
                <a:lnTo>
                  <a:pt x="24130" y="1797050"/>
                </a:lnTo>
                <a:lnTo>
                  <a:pt x="24130" y="1800860"/>
                </a:lnTo>
                <a:lnTo>
                  <a:pt x="25400" y="1800860"/>
                </a:lnTo>
                <a:lnTo>
                  <a:pt x="25400" y="1799589"/>
                </a:lnTo>
                <a:lnTo>
                  <a:pt x="26670" y="1799589"/>
                </a:lnTo>
                <a:lnTo>
                  <a:pt x="26670" y="1793239"/>
                </a:lnTo>
                <a:close/>
              </a:path>
              <a:path w="26670" h="1803400">
                <a:moveTo>
                  <a:pt x="26670" y="1781810"/>
                </a:moveTo>
                <a:lnTo>
                  <a:pt x="19050" y="1781810"/>
                </a:lnTo>
                <a:lnTo>
                  <a:pt x="19050" y="1784350"/>
                </a:lnTo>
                <a:lnTo>
                  <a:pt x="20320" y="1784350"/>
                </a:lnTo>
                <a:lnTo>
                  <a:pt x="20320" y="1789430"/>
                </a:lnTo>
                <a:lnTo>
                  <a:pt x="21590" y="1789430"/>
                </a:lnTo>
                <a:lnTo>
                  <a:pt x="21590" y="1793239"/>
                </a:lnTo>
                <a:lnTo>
                  <a:pt x="22860" y="1793239"/>
                </a:lnTo>
                <a:lnTo>
                  <a:pt x="22860" y="1791970"/>
                </a:lnTo>
                <a:lnTo>
                  <a:pt x="26670" y="1791970"/>
                </a:lnTo>
                <a:lnTo>
                  <a:pt x="26670" y="1781810"/>
                </a:lnTo>
                <a:close/>
              </a:path>
              <a:path w="26670" h="1803400">
                <a:moveTo>
                  <a:pt x="26670" y="1774190"/>
                </a:moveTo>
                <a:lnTo>
                  <a:pt x="16510" y="1774190"/>
                </a:lnTo>
                <a:lnTo>
                  <a:pt x="16510" y="1778000"/>
                </a:lnTo>
                <a:lnTo>
                  <a:pt x="17780" y="1778000"/>
                </a:lnTo>
                <a:lnTo>
                  <a:pt x="17780" y="1781810"/>
                </a:lnTo>
                <a:lnTo>
                  <a:pt x="19050" y="1781810"/>
                </a:lnTo>
                <a:lnTo>
                  <a:pt x="19050" y="1780539"/>
                </a:lnTo>
                <a:lnTo>
                  <a:pt x="26670" y="1780539"/>
                </a:lnTo>
                <a:lnTo>
                  <a:pt x="26670" y="1774190"/>
                </a:lnTo>
                <a:close/>
              </a:path>
              <a:path w="26670" h="1803400">
                <a:moveTo>
                  <a:pt x="26670" y="1762760"/>
                </a:moveTo>
                <a:lnTo>
                  <a:pt x="12700" y="1762760"/>
                </a:lnTo>
                <a:lnTo>
                  <a:pt x="12700" y="1765300"/>
                </a:lnTo>
                <a:lnTo>
                  <a:pt x="13970" y="1765300"/>
                </a:lnTo>
                <a:lnTo>
                  <a:pt x="13970" y="1770380"/>
                </a:lnTo>
                <a:lnTo>
                  <a:pt x="15240" y="1770380"/>
                </a:lnTo>
                <a:lnTo>
                  <a:pt x="15240" y="1774190"/>
                </a:lnTo>
                <a:lnTo>
                  <a:pt x="16510" y="1774190"/>
                </a:lnTo>
                <a:lnTo>
                  <a:pt x="16510" y="1772920"/>
                </a:lnTo>
                <a:lnTo>
                  <a:pt x="26670" y="1772920"/>
                </a:lnTo>
                <a:lnTo>
                  <a:pt x="26670" y="1762760"/>
                </a:lnTo>
                <a:close/>
              </a:path>
              <a:path w="26670" h="1803400">
                <a:moveTo>
                  <a:pt x="26670" y="1755139"/>
                </a:moveTo>
                <a:lnTo>
                  <a:pt x="10160" y="1755139"/>
                </a:lnTo>
                <a:lnTo>
                  <a:pt x="10160" y="1758950"/>
                </a:lnTo>
                <a:lnTo>
                  <a:pt x="11430" y="1758950"/>
                </a:lnTo>
                <a:lnTo>
                  <a:pt x="11430" y="1762760"/>
                </a:lnTo>
                <a:lnTo>
                  <a:pt x="12700" y="1762760"/>
                </a:lnTo>
                <a:lnTo>
                  <a:pt x="12700" y="1761489"/>
                </a:lnTo>
                <a:lnTo>
                  <a:pt x="26670" y="1761489"/>
                </a:lnTo>
                <a:lnTo>
                  <a:pt x="26670" y="1755139"/>
                </a:lnTo>
                <a:close/>
              </a:path>
              <a:path w="26670" h="1803400">
                <a:moveTo>
                  <a:pt x="26670" y="1743710"/>
                </a:moveTo>
                <a:lnTo>
                  <a:pt x="6350" y="1743710"/>
                </a:lnTo>
                <a:lnTo>
                  <a:pt x="6350" y="1746250"/>
                </a:lnTo>
                <a:lnTo>
                  <a:pt x="7620" y="1746250"/>
                </a:lnTo>
                <a:lnTo>
                  <a:pt x="7620" y="1751330"/>
                </a:lnTo>
                <a:lnTo>
                  <a:pt x="8890" y="1751330"/>
                </a:lnTo>
                <a:lnTo>
                  <a:pt x="8890" y="1755139"/>
                </a:lnTo>
                <a:lnTo>
                  <a:pt x="10160" y="1755139"/>
                </a:lnTo>
                <a:lnTo>
                  <a:pt x="10160" y="1753870"/>
                </a:lnTo>
                <a:lnTo>
                  <a:pt x="26670" y="1753870"/>
                </a:lnTo>
                <a:lnTo>
                  <a:pt x="26670" y="1743710"/>
                </a:lnTo>
                <a:close/>
              </a:path>
              <a:path w="26670" h="1803400">
                <a:moveTo>
                  <a:pt x="26670" y="1736089"/>
                </a:moveTo>
                <a:lnTo>
                  <a:pt x="3810" y="1736089"/>
                </a:lnTo>
                <a:lnTo>
                  <a:pt x="3810" y="1739900"/>
                </a:lnTo>
                <a:lnTo>
                  <a:pt x="5080" y="1739900"/>
                </a:lnTo>
                <a:lnTo>
                  <a:pt x="5080" y="1743710"/>
                </a:lnTo>
                <a:lnTo>
                  <a:pt x="6350" y="1743710"/>
                </a:lnTo>
                <a:lnTo>
                  <a:pt x="6350" y="1742439"/>
                </a:lnTo>
                <a:lnTo>
                  <a:pt x="26670" y="1742439"/>
                </a:lnTo>
                <a:lnTo>
                  <a:pt x="26670" y="1736089"/>
                </a:lnTo>
                <a:close/>
              </a:path>
              <a:path w="26670" h="1803400">
                <a:moveTo>
                  <a:pt x="26670" y="1724660"/>
                </a:moveTo>
                <a:lnTo>
                  <a:pt x="0" y="1724660"/>
                </a:lnTo>
                <a:lnTo>
                  <a:pt x="0" y="1727200"/>
                </a:lnTo>
                <a:lnTo>
                  <a:pt x="1270" y="1727200"/>
                </a:lnTo>
                <a:lnTo>
                  <a:pt x="1270" y="1732280"/>
                </a:lnTo>
                <a:lnTo>
                  <a:pt x="2540" y="1732280"/>
                </a:lnTo>
                <a:lnTo>
                  <a:pt x="2540" y="1736089"/>
                </a:lnTo>
                <a:lnTo>
                  <a:pt x="3810" y="1736089"/>
                </a:lnTo>
                <a:lnTo>
                  <a:pt x="3810" y="1734820"/>
                </a:lnTo>
                <a:lnTo>
                  <a:pt x="26670" y="1734820"/>
                </a:lnTo>
                <a:lnTo>
                  <a:pt x="26670" y="1724660"/>
                </a:lnTo>
                <a:close/>
              </a:path>
              <a:path w="26670" h="1803400">
                <a:moveTo>
                  <a:pt x="26670" y="1717040"/>
                </a:moveTo>
                <a:lnTo>
                  <a:pt x="0" y="1717040"/>
                </a:lnTo>
                <a:lnTo>
                  <a:pt x="0" y="1723389"/>
                </a:lnTo>
                <a:lnTo>
                  <a:pt x="26670" y="1723389"/>
                </a:lnTo>
                <a:lnTo>
                  <a:pt x="26670" y="1717040"/>
                </a:lnTo>
                <a:close/>
              </a:path>
              <a:path w="26670" h="1803400">
                <a:moveTo>
                  <a:pt x="26670" y="1705610"/>
                </a:moveTo>
                <a:lnTo>
                  <a:pt x="0" y="1705610"/>
                </a:lnTo>
                <a:lnTo>
                  <a:pt x="0" y="1715770"/>
                </a:lnTo>
                <a:lnTo>
                  <a:pt x="26670" y="1715770"/>
                </a:lnTo>
                <a:lnTo>
                  <a:pt x="26670" y="1705610"/>
                </a:lnTo>
                <a:close/>
              </a:path>
              <a:path w="26670" h="1803400">
                <a:moveTo>
                  <a:pt x="26670" y="1691639"/>
                </a:moveTo>
                <a:lnTo>
                  <a:pt x="0" y="1691639"/>
                </a:lnTo>
                <a:lnTo>
                  <a:pt x="0" y="1704339"/>
                </a:lnTo>
                <a:lnTo>
                  <a:pt x="26670" y="1704339"/>
                </a:lnTo>
                <a:lnTo>
                  <a:pt x="26670" y="1691639"/>
                </a:lnTo>
                <a:close/>
              </a:path>
              <a:path w="26670" h="1803400">
                <a:moveTo>
                  <a:pt x="26670" y="1680210"/>
                </a:moveTo>
                <a:lnTo>
                  <a:pt x="0" y="1680210"/>
                </a:lnTo>
                <a:lnTo>
                  <a:pt x="0" y="1690370"/>
                </a:lnTo>
                <a:lnTo>
                  <a:pt x="26670" y="1690370"/>
                </a:lnTo>
                <a:lnTo>
                  <a:pt x="26670" y="1680210"/>
                </a:lnTo>
                <a:close/>
              </a:path>
              <a:path w="26670" h="1803400">
                <a:moveTo>
                  <a:pt x="26670" y="1672590"/>
                </a:moveTo>
                <a:lnTo>
                  <a:pt x="0" y="1672590"/>
                </a:lnTo>
                <a:lnTo>
                  <a:pt x="0" y="1678940"/>
                </a:lnTo>
                <a:lnTo>
                  <a:pt x="26670" y="1678940"/>
                </a:lnTo>
                <a:lnTo>
                  <a:pt x="26670" y="1672590"/>
                </a:lnTo>
                <a:close/>
              </a:path>
              <a:path w="26670" h="1803400">
                <a:moveTo>
                  <a:pt x="26670" y="1661160"/>
                </a:moveTo>
                <a:lnTo>
                  <a:pt x="0" y="1661160"/>
                </a:lnTo>
                <a:lnTo>
                  <a:pt x="0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803400">
                <a:moveTo>
                  <a:pt x="26670" y="1653540"/>
                </a:moveTo>
                <a:lnTo>
                  <a:pt x="0" y="1653540"/>
                </a:lnTo>
                <a:lnTo>
                  <a:pt x="0" y="1659889"/>
                </a:lnTo>
                <a:lnTo>
                  <a:pt x="26670" y="1659889"/>
                </a:lnTo>
                <a:lnTo>
                  <a:pt x="26670" y="1653540"/>
                </a:lnTo>
                <a:close/>
              </a:path>
              <a:path w="26670" h="1803400">
                <a:moveTo>
                  <a:pt x="26670" y="1642110"/>
                </a:moveTo>
                <a:lnTo>
                  <a:pt x="0" y="1642110"/>
                </a:lnTo>
                <a:lnTo>
                  <a:pt x="0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803400">
                <a:moveTo>
                  <a:pt x="26670" y="1634490"/>
                </a:moveTo>
                <a:lnTo>
                  <a:pt x="0" y="1634490"/>
                </a:lnTo>
                <a:lnTo>
                  <a:pt x="0" y="1640839"/>
                </a:lnTo>
                <a:lnTo>
                  <a:pt x="26670" y="1640839"/>
                </a:lnTo>
                <a:lnTo>
                  <a:pt x="26670" y="1634490"/>
                </a:lnTo>
                <a:close/>
              </a:path>
              <a:path w="26670" h="1803400">
                <a:moveTo>
                  <a:pt x="26670" y="1623060"/>
                </a:moveTo>
                <a:lnTo>
                  <a:pt x="0" y="1623060"/>
                </a:lnTo>
                <a:lnTo>
                  <a:pt x="0" y="1633220"/>
                </a:lnTo>
                <a:lnTo>
                  <a:pt x="26670" y="1633220"/>
                </a:lnTo>
                <a:lnTo>
                  <a:pt x="26670" y="1623060"/>
                </a:lnTo>
                <a:close/>
              </a:path>
              <a:path w="26670" h="1803400">
                <a:moveTo>
                  <a:pt x="26670" y="1615439"/>
                </a:moveTo>
                <a:lnTo>
                  <a:pt x="0" y="1615439"/>
                </a:lnTo>
                <a:lnTo>
                  <a:pt x="0" y="1621790"/>
                </a:lnTo>
                <a:lnTo>
                  <a:pt x="26670" y="1621790"/>
                </a:lnTo>
                <a:lnTo>
                  <a:pt x="26670" y="1615439"/>
                </a:lnTo>
                <a:close/>
              </a:path>
              <a:path w="26670" h="1803400">
                <a:moveTo>
                  <a:pt x="26670" y="1604010"/>
                </a:moveTo>
                <a:lnTo>
                  <a:pt x="0" y="1604010"/>
                </a:lnTo>
                <a:lnTo>
                  <a:pt x="0" y="1614170"/>
                </a:lnTo>
                <a:lnTo>
                  <a:pt x="26670" y="1614170"/>
                </a:lnTo>
                <a:lnTo>
                  <a:pt x="26670" y="1604010"/>
                </a:lnTo>
                <a:close/>
              </a:path>
              <a:path w="26670" h="1803400">
                <a:moveTo>
                  <a:pt x="26670" y="1596389"/>
                </a:moveTo>
                <a:lnTo>
                  <a:pt x="0" y="1596389"/>
                </a:lnTo>
                <a:lnTo>
                  <a:pt x="0" y="1602740"/>
                </a:lnTo>
                <a:lnTo>
                  <a:pt x="26670" y="1602740"/>
                </a:lnTo>
                <a:lnTo>
                  <a:pt x="26670" y="1596389"/>
                </a:lnTo>
                <a:close/>
              </a:path>
              <a:path w="26670" h="1803400">
                <a:moveTo>
                  <a:pt x="26670" y="1593850"/>
                </a:moveTo>
                <a:lnTo>
                  <a:pt x="0" y="1593850"/>
                </a:lnTo>
                <a:lnTo>
                  <a:pt x="0" y="1595120"/>
                </a:lnTo>
                <a:lnTo>
                  <a:pt x="26670" y="1595120"/>
                </a:lnTo>
                <a:lnTo>
                  <a:pt x="26670" y="1593850"/>
                </a:lnTo>
                <a:close/>
              </a:path>
            </a:pathLst>
          </a:custGeom>
          <a:solidFill>
            <a:srgbClr val="2B56D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8046719" y="3215639"/>
            <a:ext cx="27940" cy="1737360"/>
          </a:xfrm>
          <a:custGeom>
            <a:avLst/>
            <a:gdLst/>
            <a:ahLst/>
            <a:cxnLst/>
            <a:rect l="l" t="t" r="r" b="b"/>
            <a:pathLst>
              <a:path w="27940" h="1737360">
                <a:moveTo>
                  <a:pt x="17779" y="0"/>
                </a:moveTo>
                <a:lnTo>
                  <a:pt x="0" y="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7940" h="1737360">
                <a:moveTo>
                  <a:pt x="27939" y="393700"/>
                </a:moveTo>
                <a:lnTo>
                  <a:pt x="0" y="39370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1737360">
                <a:moveTo>
                  <a:pt x="27939" y="406400"/>
                </a:moveTo>
                <a:lnTo>
                  <a:pt x="0" y="406400"/>
                </a:lnTo>
                <a:lnTo>
                  <a:pt x="0" y="425450"/>
                </a:lnTo>
                <a:lnTo>
                  <a:pt x="27939" y="425450"/>
                </a:lnTo>
                <a:lnTo>
                  <a:pt x="27939" y="406400"/>
                </a:lnTo>
                <a:close/>
              </a:path>
              <a:path w="27940" h="1737360">
                <a:moveTo>
                  <a:pt x="27939" y="425450"/>
                </a:moveTo>
                <a:lnTo>
                  <a:pt x="0" y="425450"/>
                </a:lnTo>
                <a:lnTo>
                  <a:pt x="0" y="438150"/>
                </a:lnTo>
                <a:lnTo>
                  <a:pt x="27939" y="438150"/>
                </a:lnTo>
                <a:lnTo>
                  <a:pt x="27939" y="425450"/>
                </a:lnTo>
                <a:close/>
              </a:path>
              <a:path w="27940" h="1737360">
                <a:moveTo>
                  <a:pt x="27939" y="438150"/>
                </a:moveTo>
                <a:lnTo>
                  <a:pt x="0" y="438150"/>
                </a:lnTo>
                <a:lnTo>
                  <a:pt x="0" y="450850"/>
                </a:lnTo>
                <a:lnTo>
                  <a:pt x="27939" y="450850"/>
                </a:lnTo>
                <a:lnTo>
                  <a:pt x="27939" y="438150"/>
                </a:lnTo>
                <a:close/>
              </a:path>
              <a:path w="27940" h="1737360">
                <a:moveTo>
                  <a:pt x="27939" y="450850"/>
                </a:moveTo>
                <a:lnTo>
                  <a:pt x="0" y="45085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50850"/>
                </a:lnTo>
                <a:close/>
              </a:path>
              <a:path w="27940" h="1737360">
                <a:moveTo>
                  <a:pt x="27939" y="482600"/>
                </a:moveTo>
                <a:lnTo>
                  <a:pt x="0" y="482600"/>
                </a:lnTo>
                <a:lnTo>
                  <a:pt x="0" y="488950"/>
                </a:lnTo>
                <a:lnTo>
                  <a:pt x="27939" y="488950"/>
                </a:lnTo>
                <a:lnTo>
                  <a:pt x="27939" y="482600"/>
                </a:lnTo>
                <a:close/>
              </a:path>
              <a:path w="27940" h="1737360">
                <a:moveTo>
                  <a:pt x="2793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7939" y="501650"/>
                </a:lnTo>
                <a:lnTo>
                  <a:pt x="27939" y="488950"/>
                </a:lnTo>
                <a:close/>
              </a:path>
              <a:path w="27940" h="1737360">
                <a:moveTo>
                  <a:pt x="27939" y="501650"/>
                </a:moveTo>
                <a:lnTo>
                  <a:pt x="0" y="501650"/>
                </a:lnTo>
                <a:lnTo>
                  <a:pt x="0" y="507999"/>
                </a:lnTo>
                <a:lnTo>
                  <a:pt x="27939" y="507999"/>
                </a:lnTo>
                <a:lnTo>
                  <a:pt x="27939" y="501650"/>
                </a:lnTo>
                <a:close/>
              </a:path>
              <a:path w="27940" h="1737360">
                <a:moveTo>
                  <a:pt x="2793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508000"/>
                </a:lnTo>
                <a:close/>
              </a:path>
              <a:path w="27940" h="1737360">
                <a:moveTo>
                  <a:pt x="27939" y="520700"/>
                </a:moveTo>
                <a:lnTo>
                  <a:pt x="0" y="52070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20700"/>
                </a:lnTo>
                <a:close/>
              </a:path>
              <a:path w="27940" h="1737360">
                <a:moveTo>
                  <a:pt x="27939" y="546100"/>
                </a:moveTo>
                <a:lnTo>
                  <a:pt x="0" y="5461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46100"/>
                </a:lnTo>
                <a:close/>
              </a:path>
              <a:path w="27940" h="1737360">
                <a:moveTo>
                  <a:pt x="27939" y="615950"/>
                </a:moveTo>
                <a:lnTo>
                  <a:pt x="0" y="615950"/>
                </a:lnTo>
                <a:lnTo>
                  <a:pt x="0" y="654050"/>
                </a:lnTo>
                <a:lnTo>
                  <a:pt x="27939" y="654050"/>
                </a:lnTo>
                <a:lnTo>
                  <a:pt x="27939" y="615950"/>
                </a:lnTo>
                <a:close/>
              </a:path>
              <a:path w="27940" h="1737360">
                <a:moveTo>
                  <a:pt x="27939" y="654050"/>
                </a:moveTo>
                <a:lnTo>
                  <a:pt x="0" y="654050"/>
                </a:lnTo>
                <a:lnTo>
                  <a:pt x="0" y="659130"/>
                </a:lnTo>
                <a:lnTo>
                  <a:pt x="27939" y="659130"/>
                </a:lnTo>
                <a:lnTo>
                  <a:pt x="27939" y="654050"/>
                </a:lnTo>
                <a:close/>
              </a:path>
              <a:path w="27940" h="1737360">
                <a:moveTo>
                  <a:pt x="27939" y="659130"/>
                </a:moveTo>
                <a:lnTo>
                  <a:pt x="0" y="659130"/>
                </a:lnTo>
                <a:lnTo>
                  <a:pt x="0" y="665480"/>
                </a:lnTo>
                <a:lnTo>
                  <a:pt x="27939" y="665480"/>
                </a:lnTo>
                <a:lnTo>
                  <a:pt x="27939" y="659130"/>
                </a:lnTo>
                <a:close/>
              </a:path>
              <a:path w="27940" h="1737360">
                <a:moveTo>
                  <a:pt x="27939" y="665480"/>
                </a:moveTo>
                <a:lnTo>
                  <a:pt x="0" y="665480"/>
                </a:lnTo>
                <a:lnTo>
                  <a:pt x="0" y="671829"/>
                </a:lnTo>
                <a:lnTo>
                  <a:pt x="27939" y="671829"/>
                </a:lnTo>
                <a:lnTo>
                  <a:pt x="27939" y="665480"/>
                </a:lnTo>
                <a:close/>
              </a:path>
              <a:path w="27940" h="1737360">
                <a:moveTo>
                  <a:pt x="27939" y="671830"/>
                </a:moveTo>
                <a:lnTo>
                  <a:pt x="0" y="67183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71830"/>
                </a:lnTo>
                <a:close/>
              </a:path>
              <a:path w="27940" h="1737360">
                <a:moveTo>
                  <a:pt x="27939" y="698500"/>
                </a:moveTo>
                <a:lnTo>
                  <a:pt x="0" y="698500"/>
                </a:lnTo>
                <a:lnTo>
                  <a:pt x="0" y="716280"/>
                </a:lnTo>
                <a:lnTo>
                  <a:pt x="27939" y="716280"/>
                </a:lnTo>
                <a:lnTo>
                  <a:pt x="27939" y="698500"/>
                </a:lnTo>
                <a:close/>
              </a:path>
              <a:path w="27940" h="1737360">
                <a:moveTo>
                  <a:pt x="27939" y="716280"/>
                </a:moveTo>
                <a:lnTo>
                  <a:pt x="0" y="716280"/>
                </a:lnTo>
                <a:lnTo>
                  <a:pt x="0" y="723899"/>
                </a:lnTo>
                <a:lnTo>
                  <a:pt x="27939" y="723899"/>
                </a:lnTo>
                <a:lnTo>
                  <a:pt x="27939" y="716280"/>
                </a:lnTo>
                <a:close/>
              </a:path>
              <a:path w="27940" h="1737360">
                <a:moveTo>
                  <a:pt x="27939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23900"/>
                </a:lnTo>
                <a:close/>
              </a:path>
              <a:path w="27940" h="1737360">
                <a:moveTo>
                  <a:pt x="27939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6600"/>
                </a:lnTo>
                <a:close/>
              </a:path>
              <a:path w="27940" h="1737360">
                <a:moveTo>
                  <a:pt x="27939" y="742950"/>
                </a:moveTo>
                <a:lnTo>
                  <a:pt x="0" y="742950"/>
                </a:lnTo>
                <a:lnTo>
                  <a:pt x="0" y="786130"/>
                </a:lnTo>
                <a:lnTo>
                  <a:pt x="27939" y="786130"/>
                </a:lnTo>
                <a:lnTo>
                  <a:pt x="27939" y="742950"/>
                </a:lnTo>
                <a:close/>
              </a:path>
              <a:path w="27940" h="1737360">
                <a:moveTo>
                  <a:pt x="27939" y="786130"/>
                </a:moveTo>
                <a:lnTo>
                  <a:pt x="0" y="78613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6130"/>
                </a:lnTo>
                <a:close/>
              </a:path>
              <a:path w="27940" h="1737360">
                <a:moveTo>
                  <a:pt x="27939" y="793750"/>
                </a:moveTo>
                <a:lnTo>
                  <a:pt x="0" y="793750"/>
                </a:lnTo>
                <a:lnTo>
                  <a:pt x="0" y="800100"/>
                </a:lnTo>
                <a:lnTo>
                  <a:pt x="27939" y="800100"/>
                </a:lnTo>
                <a:lnTo>
                  <a:pt x="27939" y="793750"/>
                </a:lnTo>
                <a:close/>
              </a:path>
              <a:path w="27940" h="1737360">
                <a:moveTo>
                  <a:pt x="27939" y="800100"/>
                </a:moveTo>
                <a:lnTo>
                  <a:pt x="0" y="800100"/>
                </a:lnTo>
                <a:lnTo>
                  <a:pt x="0" y="836930"/>
                </a:lnTo>
                <a:lnTo>
                  <a:pt x="27939" y="836930"/>
                </a:lnTo>
                <a:lnTo>
                  <a:pt x="27939" y="800100"/>
                </a:lnTo>
                <a:close/>
              </a:path>
              <a:path w="27940" h="1737360">
                <a:moveTo>
                  <a:pt x="27939" y="836930"/>
                </a:moveTo>
                <a:lnTo>
                  <a:pt x="0" y="836930"/>
                </a:lnTo>
                <a:lnTo>
                  <a:pt x="0" y="843279"/>
                </a:lnTo>
                <a:lnTo>
                  <a:pt x="27939" y="843279"/>
                </a:lnTo>
                <a:lnTo>
                  <a:pt x="27939" y="836930"/>
                </a:lnTo>
                <a:close/>
              </a:path>
              <a:path w="27940" h="1737360">
                <a:moveTo>
                  <a:pt x="27939" y="843280"/>
                </a:moveTo>
                <a:lnTo>
                  <a:pt x="0" y="843280"/>
                </a:lnTo>
                <a:lnTo>
                  <a:pt x="0" y="875030"/>
                </a:lnTo>
                <a:lnTo>
                  <a:pt x="27939" y="875030"/>
                </a:lnTo>
                <a:lnTo>
                  <a:pt x="27939" y="843280"/>
                </a:lnTo>
                <a:close/>
              </a:path>
              <a:path w="27940" h="1737360">
                <a:moveTo>
                  <a:pt x="27939" y="875030"/>
                </a:moveTo>
                <a:lnTo>
                  <a:pt x="0" y="875030"/>
                </a:lnTo>
                <a:lnTo>
                  <a:pt x="0" y="881380"/>
                </a:lnTo>
                <a:lnTo>
                  <a:pt x="27939" y="881380"/>
                </a:lnTo>
                <a:lnTo>
                  <a:pt x="27939" y="875030"/>
                </a:lnTo>
                <a:close/>
              </a:path>
              <a:path w="27940" h="1737360">
                <a:moveTo>
                  <a:pt x="27939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7939" y="888999"/>
                </a:lnTo>
                <a:lnTo>
                  <a:pt x="27939" y="881380"/>
                </a:lnTo>
                <a:close/>
              </a:path>
              <a:path w="27940" h="1737360">
                <a:moveTo>
                  <a:pt x="27939" y="889000"/>
                </a:moveTo>
                <a:lnTo>
                  <a:pt x="0" y="8890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889000"/>
                </a:lnTo>
                <a:close/>
              </a:path>
              <a:path w="27940" h="1737360">
                <a:moveTo>
                  <a:pt x="27939" y="927100"/>
                </a:moveTo>
                <a:lnTo>
                  <a:pt x="0" y="927100"/>
                </a:lnTo>
                <a:lnTo>
                  <a:pt x="0" y="932180"/>
                </a:lnTo>
                <a:lnTo>
                  <a:pt x="27939" y="932180"/>
                </a:lnTo>
                <a:lnTo>
                  <a:pt x="27939" y="927100"/>
                </a:lnTo>
                <a:close/>
              </a:path>
              <a:path w="27940" h="1737360">
                <a:moveTo>
                  <a:pt x="27939" y="932180"/>
                </a:moveTo>
                <a:lnTo>
                  <a:pt x="0" y="932180"/>
                </a:lnTo>
                <a:lnTo>
                  <a:pt x="0" y="957580"/>
                </a:lnTo>
                <a:lnTo>
                  <a:pt x="27939" y="957580"/>
                </a:lnTo>
                <a:lnTo>
                  <a:pt x="27939" y="932180"/>
                </a:lnTo>
                <a:close/>
              </a:path>
              <a:path w="27940" h="1737360">
                <a:moveTo>
                  <a:pt x="27939" y="957580"/>
                </a:moveTo>
                <a:lnTo>
                  <a:pt x="0" y="95758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57580"/>
                </a:lnTo>
                <a:close/>
              </a:path>
              <a:path w="27940" h="1737360">
                <a:moveTo>
                  <a:pt x="27939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7939" y="1033780"/>
                </a:lnTo>
                <a:lnTo>
                  <a:pt x="27939" y="1027430"/>
                </a:lnTo>
                <a:close/>
              </a:path>
              <a:path w="27940" h="1737360">
                <a:moveTo>
                  <a:pt x="27939" y="1033780"/>
                </a:moveTo>
                <a:lnTo>
                  <a:pt x="0" y="1033780"/>
                </a:lnTo>
                <a:lnTo>
                  <a:pt x="0" y="1041400"/>
                </a:lnTo>
                <a:lnTo>
                  <a:pt x="27939" y="1041400"/>
                </a:lnTo>
                <a:lnTo>
                  <a:pt x="27939" y="1033780"/>
                </a:lnTo>
                <a:close/>
              </a:path>
              <a:path w="27940" h="1737360">
                <a:moveTo>
                  <a:pt x="27939" y="1041400"/>
                </a:moveTo>
                <a:lnTo>
                  <a:pt x="0" y="1041400"/>
                </a:lnTo>
                <a:lnTo>
                  <a:pt x="0" y="1052830"/>
                </a:lnTo>
                <a:lnTo>
                  <a:pt x="27939" y="1052830"/>
                </a:lnTo>
                <a:lnTo>
                  <a:pt x="27939" y="1041400"/>
                </a:lnTo>
                <a:close/>
              </a:path>
              <a:path w="27940" h="1737360">
                <a:moveTo>
                  <a:pt x="27939" y="1052830"/>
                </a:moveTo>
                <a:lnTo>
                  <a:pt x="0" y="1052830"/>
                </a:lnTo>
                <a:lnTo>
                  <a:pt x="0" y="1079500"/>
                </a:lnTo>
                <a:lnTo>
                  <a:pt x="27939" y="1079500"/>
                </a:lnTo>
                <a:lnTo>
                  <a:pt x="27939" y="1052830"/>
                </a:lnTo>
                <a:close/>
              </a:path>
              <a:path w="27940" h="1737360">
                <a:moveTo>
                  <a:pt x="27939" y="1079500"/>
                </a:moveTo>
                <a:lnTo>
                  <a:pt x="0" y="1079500"/>
                </a:lnTo>
                <a:lnTo>
                  <a:pt x="0" y="1155700"/>
                </a:lnTo>
                <a:lnTo>
                  <a:pt x="27939" y="1155700"/>
                </a:lnTo>
                <a:lnTo>
                  <a:pt x="27939" y="1079500"/>
                </a:lnTo>
                <a:close/>
              </a:path>
              <a:path w="27940" h="1737360">
                <a:moveTo>
                  <a:pt x="27939" y="1155700"/>
                </a:moveTo>
                <a:lnTo>
                  <a:pt x="0" y="1155700"/>
                </a:lnTo>
                <a:lnTo>
                  <a:pt x="0" y="1301750"/>
                </a:lnTo>
                <a:lnTo>
                  <a:pt x="27939" y="1301750"/>
                </a:lnTo>
                <a:lnTo>
                  <a:pt x="27939" y="1155700"/>
                </a:lnTo>
                <a:close/>
              </a:path>
              <a:path w="27940" h="1737360">
                <a:moveTo>
                  <a:pt x="27939" y="1301750"/>
                </a:moveTo>
                <a:lnTo>
                  <a:pt x="0" y="1301750"/>
                </a:lnTo>
                <a:lnTo>
                  <a:pt x="0" y="1325880"/>
                </a:lnTo>
                <a:lnTo>
                  <a:pt x="27939" y="1325880"/>
                </a:lnTo>
                <a:lnTo>
                  <a:pt x="27939" y="1301750"/>
                </a:lnTo>
                <a:close/>
              </a:path>
              <a:path w="27940" h="1737360">
                <a:moveTo>
                  <a:pt x="27939" y="1325880"/>
                </a:moveTo>
                <a:lnTo>
                  <a:pt x="0" y="1325880"/>
                </a:lnTo>
                <a:lnTo>
                  <a:pt x="0" y="1377950"/>
                </a:lnTo>
                <a:lnTo>
                  <a:pt x="27939" y="1377950"/>
                </a:lnTo>
                <a:lnTo>
                  <a:pt x="27939" y="1325880"/>
                </a:lnTo>
                <a:close/>
              </a:path>
              <a:path w="27940" h="1737360">
                <a:moveTo>
                  <a:pt x="27939" y="1377950"/>
                </a:moveTo>
                <a:lnTo>
                  <a:pt x="0" y="1377950"/>
                </a:lnTo>
                <a:lnTo>
                  <a:pt x="0" y="1395730"/>
                </a:lnTo>
                <a:lnTo>
                  <a:pt x="27939" y="1395730"/>
                </a:lnTo>
                <a:lnTo>
                  <a:pt x="27939" y="1377950"/>
                </a:lnTo>
                <a:close/>
              </a:path>
              <a:path w="27940" h="1737360">
                <a:moveTo>
                  <a:pt x="27939" y="1395730"/>
                </a:moveTo>
                <a:lnTo>
                  <a:pt x="0" y="1395730"/>
                </a:lnTo>
                <a:lnTo>
                  <a:pt x="0" y="1408430"/>
                </a:lnTo>
                <a:lnTo>
                  <a:pt x="27939" y="1408430"/>
                </a:lnTo>
                <a:lnTo>
                  <a:pt x="27939" y="1395730"/>
                </a:lnTo>
                <a:close/>
              </a:path>
              <a:path w="27940" h="1737360">
                <a:moveTo>
                  <a:pt x="27939" y="1408430"/>
                </a:moveTo>
                <a:lnTo>
                  <a:pt x="0" y="1408430"/>
                </a:lnTo>
                <a:lnTo>
                  <a:pt x="0" y="1435100"/>
                </a:lnTo>
                <a:lnTo>
                  <a:pt x="27939" y="1435100"/>
                </a:lnTo>
                <a:lnTo>
                  <a:pt x="27939" y="1408430"/>
                </a:lnTo>
                <a:close/>
              </a:path>
              <a:path w="27940" h="1737360">
                <a:moveTo>
                  <a:pt x="27939" y="1435100"/>
                </a:moveTo>
                <a:lnTo>
                  <a:pt x="0" y="1435100"/>
                </a:lnTo>
                <a:lnTo>
                  <a:pt x="0" y="1465580"/>
                </a:lnTo>
                <a:lnTo>
                  <a:pt x="27939" y="1465580"/>
                </a:lnTo>
                <a:lnTo>
                  <a:pt x="27939" y="1435100"/>
                </a:lnTo>
                <a:close/>
              </a:path>
              <a:path w="27940" h="1737360">
                <a:moveTo>
                  <a:pt x="27939" y="1465580"/>
                </a:moveTo>
                <a:lnTo>
                  <a:pt x="0" y="1465580"/>
                </a:lnTo>
                <a:lnTo>
                  <a:pt x="0" y="1471930"/>
                </a:lnTo>
                <a:lnTo>
                  <a:pt x="27939" y="1471930"/>
                </a:lnTo>
                <a:lnTo>
                  <a:pt x="27939" y="1465580"/>
                </a:lnTo>
                <a:close/>
              </a:path>
              <a:path w="27940" h="1737360">
                <a:moveTo>
                  <a:pt x="27939" y="1471930"/>
                </a:moveTo>
                <a:lnTo>
                  <a:pt x="0" y="1471930"/>
                </a:lnTo>
                <a:lnTo>
                  <a:pt x="0" y="1478280"/>
                </a:lnTo>
                <a:lnTo>
                  <a:pt x="27939" y="1478280"/>
                </a:lnTo>
                <a:lnTo>
                  <a:pt x="27939" y="1471930"/>
                </a:lnTo>
                <a:close/>
              </a:path>
              <a:path w="27940" h="1737360">
                <a:moveTo>
                  <a:pt x="27939" y="1478280"/>
                </a:moveTo>
                <a:lnTo>
                  <a:pt x="0" y="1478280"/>
                </a:lnTo>
                <a:lnTo>
                  <a:pt x="0" y="1511300"/>
                </a:lnTo>
                <a:lnTo>
                  <a:pt x="27939" y="1511300"/>
                </a:lnTo>
                <a:lnTo>
                  <a:pt x="27939" y="1478280"/>
                </a:lnTo>
                <a:close/>
              </a:path>
              <a:path w="27940" h="1737360">
                <a:moveTo>
                  <a:pt x="27939" y="1511300"/>
                </a:moveTo>
                <a:lnTo>
                  <a:pt x="0" y="1511300"/>
                </a:lnTo>
                <a:lnTo>
                  <a:pt x="0" y="1535430"/>
                </a:lnTo>
                <a:lnTo>
                  <a:pt x="27939" y="1535430"/>
                </a:lnTo>
                <a:lnTo>
                  <a:pt x="27939" y="1511300"/>
                </a:lnTo>
                <a:close/>
              </a:path>
              <a:path w="27940" h="1737360">
                <a:moveTo>
                  <a:pt x="27939" y="1535430"/>
                </a:moveTo>
                <a:lnTo>
                  <a:pt x="0" y="1535430"/>
                </a:lnTo>
                <a:lnTo>
                  <a:pt x="0" y="1587500"/>
                </a:lnTo>
                <a:lnTo>
                  <a:pt x="27939" y="1587500"/>
                </a:lnTo>
                <a:lnTo>
                  <a:pt x="27939" y="1535430"/>
                </a:lnTo>
                <a:close/>
              </a:path>
              <a:path w="27940" h="1737360">
                <a:moveTo>
                  <a:pt x="27939" y="1587500"/>
                </a:moveTo>
                <a:lnTo>
                  <a:pt x="0" y="1587500"/>
                </a:lnTo>
                <a:lnTo>
                  <a:pt x="0" y="1605280"/>
                </a:lnTo>
                <a:lnTo>
                  <a:pt x="27939" y="1605280"/>
                </a:lnTo>
                <a:lnTo>
                  <a:pt x="27939" y="1587500"/>
                </a:lnTo>
                <a:close/>
              </a:path>
              <a:path w="27940" h="1737360">
                <a:moveTo>
                  <a:pt x="27939" y="1729739"/>
                </a:moveTo>
                <a:lnTo>
                  <a:pt x="25400" y="1729739"/>
                </a:lnTo>
                <a:lnTo>
                  <a:pt x="25400" y="1733550"/>
                </a:lnTo>
                <a:lnTo>
                  <a:pt x="26670" y="1733550"/>
                </a:lnTo>
                <a:lnTo>
                  <a:pt x="26670" y="1737360"/>
                </a:lnTo>
                <a:lnTo>
                  <a:pt x="27939" y="1737360"/>
                </a:lnTo>
                <a:lnTo>
                  <a:pt x="27939" y="1729739"/>
                </a:lnTo>
                <a:close/>
              </a:path>
              <a:path w="27940" h="1737360">
                <a:moveTo>
                  <a:pt x="27939" y="1718310"/>
                </a:moveTo>
                <a:lnTo>
                  <a:pt x="21589" y="1718310"/>
                </a:lnTo>
                <a:lnTo>
                  <a:pt x="21589" y="1720850"/>
                </a:lnTo>
                <a:lnTo>
                  <a:pt x="22859" y="1720850"/>
                </a:lnTo>
                <a:lnTo>
                  <a:pt x="22859" y="1725930"/>
                </a:lnTo>
                <a:lnTo>
                  <a:pt x="24129" y="1725930"/>
                </a:lnTo>
                <a:lnTo>
                  <a:pt x="24129" y="1729739"/>
                </a:lnTo>
                <a:lnTo>
                  <a:pt x="25400" y="1729739"/>
                </a:lnTo>
                <a:lnTo>
                  <a:pt x="25400" y="1728470"/>
                </a:lnTo>
                <a:lnTo>
                  <a:pt x="27939" y="1728470"/>
                </a:lnTo>
                <a:lnTo>
                  <a:pt x="27939" y="1718310"/>
                </a:lnTo>
                <a:close/>
              </a:path>
              <a:path w="27940" h="1737360">
                <a:moveTo>
                  <a:pt x="27939" y="1704339"/>
                </a:moveTo>
                <a:lnTo>
                  <a:pt x="16509" y="1704339"/>
                </a:lnTo>
                <a:lnTo>
                  <a:pt x="16509" y="1708150"/>
                </a:lnTo>
                <a:lnTo>
                  <a:pt x="17779" y="1708150"/>
                </a:lnTo>
                <a:lnTo>
                  <a:pt x="17779" y="1711960"/>
                </a:lnTo>
                <a:lnTo>
                  <a:pt x="19050" y="1711960"/>
                </a:lnTo>
                <a:lnTo>
                  <a:pt x="19050" y="1714500"/>
                </a:lnTo>
                <a:lnTo>
                  <a:pt x="20320" y="1714500"/>
                </a:lnTo>
                <a:lnTo>
                  <a:pt x="20320" y="1718310"/>
                </a:lnTo>
                <a:lnTo>
                  <a:pt x="21589" y="1718310"/>
                </a:lnTo>
                <a:lnTo>
                  <a:pt x="21589" y="1717039"/>
                </a:lnTo>
                <a:lnTo>
                  <a:pt x="27939" y="1717039"/>
                </a:lnTo>
                <a:lnTo>
                  <a:pt x="27939" y="1704339"/>
                </a:lnTo>
                <a:close/>
              </a:path>
              <a:path w="27940" h="1737360">
                <a:moveTo>
                  <a:pt x="27939" y="1692910"/>
                </a:moveTo>
                <a:lnTo>
                  <a:pt x="12700" y="1692910"/>
                </a:lnTo>
                <a:lnTo>
                  <a:pt x="12700" y="1695450"/>
                </a:lnTo>
                <a:lnTo>
                  <a:pt x="13970" y="1695450"/>
                </a:lnTo>
                <a:lnTo>
                  <a:pt x="13970" y="1700530"/>
                </a:lnTo>
                <a:lnTo>
                  <a:pt x="15239" y="1700530"/>
                </a:lnTo>
                <a:lnTo>
                  <a:pt x="15239" y="1704339"/>
                </a:lnTo>
                <a:lnTo>
                  <a:pt x="16509" y="1704339"/>
                </a:lnTo>
                <a:lnTo>
                  <a:pt x="16509" y="1703070"/>
                </a:lnTo>
                <a:lnTo>
                  <a:pt x="27939" y="1703070"/>
                </a:lnTo>
                <a:lnTo>
                  <a:pt x="27939" y="1692910"/>
                </a:lnTo>
                <a:close/>
              </a:path>
              <a:path w="27940" h="1737360">
                <a:moveTo>
                  <a:pt x="27939" y="1685289"/>
                </a:moveTo>
                <a:lnTo>
                  <a:pt x="10159" y="1685289"/>
                </a:lnTo>
                <a:lnTo>
                  <a:pt x="10159" y="1689100"/>
                </a:lnTo>
                <a:lnTo>
                  <a:pt x="11429" y="1689100"/>
                </a:lnTo>
                <a:lnTo>
                  <a:pt x="11429" y="1692910"/>
                </a:lnTo>
                <a:lnTo>
                  <a:pt x="12700" y="1692910"/>
                </a:lnTo>
                <a:lnTo>
                  <a:pt x="12700" y="1691640"/>
                </a:lnTo>
                <a:lnTo>
                  <a:pt x="27939" y="1691640"/>
                </a:lnTo>
                <a:lnTo>
                  <a:pt x="27939" y="1685289"/>
                </a:lnTo>
                <a:close/>
              </a:path>
              <a:path w="27940" h="1737360">
                <a:moveTo>
                  <a:pt x="27939" y="1673860"/>
                </a:moveTo>
                <a:lnTo>
                  <a:pt x="6350" y="1673860"/>
                </a:lnTo>
                <a:lnTo>
                  <a:pt x="6350" y="1676400"/>
                </a:lnTo>
                <a:lnTo>
                  <a:pt x="7620" y="1676400"/>
                </a:lnTo>
                <a:lnTo>
                  <a:pt x="7620" y="1681480"/>
                </a:lnTo>
                <a:lnTo>
                  <a:pt x="8889" y="1681480"/>
                </a:lnTo>
                <a:lnTo>
                  <a:pt x="8889" y="1685289"/>
                </a:lnTo>
                <a:lnTo>
                  <a:pt x="10159" y="1685289"/>
                </a:lnTo>
                <a:lnTo>
                  <a:pt x="10159" y="1684020"/>
                </a:lnTo>
                <a:lnTo>
                  <a:pt x="27939" y="1684020"/>
                </a:lnTo>
                <a:lnTo>
                  <a:pt x="27939" y="1673860"/>
                </a:lnTo>
                <a:close/>
              </a:path>
              <a:path w="27940" h="1737360">
                <a:moveTo>
                  <a:pt x="27939" y="1666239"/>
                </a:moveTo>
                <a:lnTo>
                  <a:pt x="3809" y="1666239"/>
                </a:lnTo>
                <a:lnTo>
                  <a:pt x="3809" y="1670050"/>
                </a:lnTo>
                <a:lnTo>
                  <a:pt x="5079" y="1670050"/>
                </a:lnTo>
                <a:lnTo>
                  <a:pt x="5079" y="1673860"/>
                </a:lnTo>
                <a:lnTo>
                  <a:pt x="6350" y="1673860"/>
                </a:lnTo>
                <a:lnTo>
                  <a:pt x="6350" y="1672589"/>
                </a:lnTo>
                <a:lnTo>
                  <a:pt x="27939" y="1672589"/>
                </a:lnTo>
                <a:lnTo>
                  <a:pt x="27939" y="1666239"/>
                </a:lnTo>
                <a:close/>
              </a:path>
              <a:path w="27940" h="1737360">
                <a:moveTo>
                  <a:pt x="27939" y="1654810"/>
                </a:moveTo>
                <a:lnTo>
                  <a:pt x="0" y="1654810"/>
                </a:lnTo>
                <a:lnTo>
                  <a:pt x="0" y="1657350"/>
                </a:lnTo>
                <a:lnTo>
                  <a:pt x="1270" y="1657350"/>
                </a:lnTo>
                <a:lnTo>
                  <a:pt x="1270" y="1662430"/>
                </a:lnTo>
                <a:lnTo>
                  <a:pt x="2539" y="1662430"/>
                </a:lnTo>
                <a:lnTo>
                  <a:pt x="2539" y="1666239"/>
                </a:lnTo>
                <a:lnTo>
                  <a:pt x="3809" y="1666239"/>
                </a:lnTo>
                <a:lnTo>
                  <a:pt x="3809" y="1664970"/>
                </a:lnTo>
                <a:lnTo>
                  <a:pt x="27939" y="1664970"/>
                </a:lnTo>
                <a:lnTo>
                  <a:pt x="27939" y="1654810"/>
                </a:lnTo>
                <a:close/>
              </a:path>
              <a:path w="27940" h="1737360">
                <a:moveTo>
                  <a:pt x="27939" y="1647190"/>
                </a:moveTo>
                <a:lnTo>
                  <a:pt x="0" y="1647190"/>
                </a:lnTo>
                <a:lnTo>
                  <a:pt x="0" y="1653539"/>
                </a:lnTo>
                <a:lnTo>
                  <a:pt x="27939" y="1653539"/>
                </a:lnTo>
                <a:lnTo>
                  <a:pt x="27939" y="1647190"/>
                </a:lnTo>
                <a:close/>
              </a:path>
              <a:path w="27940" h="1737360">
                <a:moveTo>
                  <a:pt x="27939" y="1635760"/>
                </a:moveTo>
                <a:lnTo>
                  <a:pt x="0" y="1635760"/>
                </a:lnTo>
                <a:lnTo>
                  <a:pt x="0" y="1645920"/>
                </a:lnTo>
                <a:lnTo>
                  <a:pt x="27939" y="1645920"/>
                </a:lnTo>
                <a:lnTo>
                  <a:pt x="27939" y="1635760"/>
                </a:lnTo>
                <a:close/>
              </a:path>
              <a:path w="27940" h="1737360">
                <a:moveTo>
                  <a:pt x="27939" y="1628139"/>
                </a:moveTo>
                <a:lnTo>
                  <a:pt x="0" y="1628139"/>
                </a:lnTo>
                <a:lnTo>
                  <a:pt x="0" y="1634490"/>
                </a:lnTo>
                <a:lnTo>
                  <a:pt x="27939" y="1634490"/>
                </a:lnTo>
                <a:lnTo>
                  <a:pt x="27939" y="1628139"/>
                </a:lnTo>
                <a:close/>
              </a:path>
              <a:path w="27940" h="1737360">
                <a:moveTo>
                  <a:pt x="27939" y="1616710"/>
                </a:moveTo>
                <a:lnTo>
                  <a:pt x="0" y="1616710"/>
                </a:lnTo>
                <a:lnTo>
                  <a:pt x="0" y="1626870"/>
                </a:lnTo>
                <a:lnTo>
                  <a:pt x="27939" y="1626870"/>
                </a:lnTo>
                <a:lnTo>
                  <a:pt x="27939" y="1616710"/>
                </a:lnTo>
                <a:close/>
              </a:path>
              <a:path w="27940" h="1737360">
                <a:moveTo>
                  <a:pt x="27939" y="1609089"/>
                </a:moveTo>
                <a:lnTo>
                  <a:pt x="0" y="1609089"/>
                </a:lnTo>
                <a:lnTo>
                  <a:pt x="0" y="1615440"/>
                </a:lnTo>
                <a:lnTo>
                  <a:pt x="27939" y="1615440"/>
                </a:lnTo>
                <a:lnTo>
                  <a:pt x="27939" y="1609089"/>
                </a:lnTo>
                <a:close/>
              </a:path>
              <a:path w="27940" h="1737360">
                <a:moveTo>
                  <a:pt x="27939" y="1606550"/>
                </a:moveTo>
                <a:lnTo>
                  <a:pt x="0" y="1606550"/>
                </a:lnTo>
                <a:lnTo>
                  <a:pt x="0" y="1607820"/>
                </a:lnTo>
                <a:lnTo>
                  <a:pt x="27939" y="1607820"/>
                </a:lnTo>
                <a:lnTo>
                  <a:pt x="27939" y="1606550"/>
                </a:lnTo>
                <a:close/>
              </a:path>
            </a:pathLst>
          </a:custGeom>
          <a:solidFill>
            <a:srgbClr val="2B56D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8020050" y="3190239"/>
            <a:ext cx="26670" cy="1680210"/>
          </a:xfrm>
          <a:custGeom>
            <a:avLst/>
            <a:gdLst/>
            <a:ahLst/>
            <a:cxnLst/>
            <a:rect l="l" t="t" r="r" b="b"/>
            <a:pathLst>
              <a:path w="26670" h="1680210">
                <a:moveTo>
                  <a:pt x="2540" y="0"/>
                </a:moveTo>
                <a:lnTo>
                  <a:pt x="0" y="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6670" h="1680210">
                <a:moveTo>
                  <a:pt x="26670" y="419100"/>
                </a:moveTo>
                <a:lnTo>
                  <a:pt x="0" y="41910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1680210">
                <a:moveTo>
                  <a:pt x="26670" y="431800"/>
                </a:moveTo>
                <a:lnTo>
                  <a:pt x="0" y="431800"/>
                </a:lnTo>
                <a:lnTo>
                  <a:pt x="0" y="450850"/>
                </a:lnTo>
                <a:lnTo>
                  <a:pt x="26670" y="450850"/>
                </a:lnTo>
                <a:lnTo>
                  <a:pt x="26670" y="431800"/>
                </a:lnTo>
                <a:close/>
              </a:path>
              <a:path w="26670" h="1680210">
                <a:moveTo>
                  <a:pt x="26670" y="450850"/>
                </a:moveTo>
                <a:lnTo>
                  <a:pt x="0" y="450850"/>
                </a:lnTo>
                <a:lnTo>
                  <a:pt x="0" y="463550"/>
                </a:lnTo>
                <a:lnTo>
                  <a:pt x="26670" y="463550"/>
                </a:lnTo>
                <a:lnTo>
                  <a:pt x="26670" y="450850"/>
                </a:lnTo>
                <a:close/>
              </a:path>
              <a:path w="26670" h="1680210">
                <a:moveTo>
                  <a:pt x="26670" y="463550"/>
                </a:moveTo>
                <a:lnTo>
                  <a:pt x="0" y="463550"/>
                </a:lnTo>
                <a:lnTo>
                  <a:pt x="0" y="476250"/>
                </a:lnTo>
                <a:lnTo>
                  <a:pt x="26670" y="476250"/>
                </a:lnTo>
                <a:lnTo>
                  <a:pt x="26670" y="463550"/>
                </a:lnTo>
                <a:close/>
              </a:path>
              <a:path w="26670" h="1680210">
                <a:moveTo>
                  <a:pt x="26670" y="476250"/>
                </a:moveTo>
                <a:lnTo>
                  <a:pt x="0" y="47625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76250"/>
                </a:lnTo>
                <a:close/>
              </a:path>
              <a:path w="26670" h="1680210">
                <a:moveTo>
                  <a:pt x="26670" y="508000"/>
                </a:moveTo>
                <a:lnTo>
                  <a:pt x="0" y="50800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8000"/>
                </a:lnTo>
                <a:close/>
              </a:path>
              <a:path w="26670" h="1680210">
                <a:moveTo>
                  <a:pt x="2667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14350"/>
                </a:lnTo>
                <a:close/>
              </a:path>
              <a:path w="26670" h="1680210">
                <a:moveTo>
                  <a:pt x="26670" y="527050"/>
                </a:moveTo>
                <a:lnTo>
                  <a:pt x="0" y="527050"/>
                </a:lnTo>
                <a:lnTo>
                  <a:pt x="0" y="533399"/>
                </a:lnTo>
                <a:lnTo>
                  <a:pt x="26670" y="533399"/>
                </a:lnTo>
                <a:lnTo>
                  <a:pt x="26670" y="527050"/>
                </a:lnTo>
                <a:close/>
              </a:path>
              <a:path w="26670" h="1680210">
                <a:moveTo>
                  <a:pt x="26670" y="533400"/>
                </a:moveTo>
                <a:lnTo>
                  <a:pt x="0" y="53340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1680210">
                <a:moveTo>
                  <a:pt x="26670" y="546100"/>
                </a:moveTo>
                <a:lnTo>
                  <a:pt x="0" y="5461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46100"/>
                </a:lnTo>
                <a:close/>
              </a:path>
              <a:path w="26670" h="1680210">
                <a:moveTo>
                  <a:pt x="26670" y="571500"/>
                </a:moveTo>
                <a:lnTo>
                  <a:pt x="0" y="5715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571500"/>
                </a:lnTo>
                <a:close/>
              </a:path>
              <a:path w="26670" h="1680210">
                <a:moveTo>
                  <a:pt x="26670" y="641350"/>
                </a:moveTo>
                <a:lnTo>
                  <a:pt x="0" y="64135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41350"/>
                </a:lnTo>
                <a:close/>
              </a:path>
              <a:path w="26670" h="1680210">
                <a:moveTo>
                  <a:pt x="26670" y="679450"/>
                </a:moveTo>
                <a:lnTo>
                  <a:pt x="0" y="679450"/>
                </a:lnTo>
                <a:lnTo>
                  <a:pt x="0" y="684530"/>
                </a:lnTo>
                <a:lnTo>
                  <a:pt x="26670" y="684530"/>
                </a:lnTo>
                <a:lnTo>
                  <a:pt x="26670" y="679450"/>
                </a:lnTo>
                <a:close/>
              </a:path>
              <a:path w="26670" h="1680210">
                <a:moveTo>
                  <a:pt x="26670" y="684530"/>
                </a:moveTo>
                <a:lnTo>
                  <a:pt x="0" y="684530"/>
                </a:lnTo>
                <a:lnTo>
                  <a:pt x="0" y="690880"/>
                </a:lnTo>
                <a:lnTo>
                  <a:pt x="26670" y="690880"/>
                </a:lnTo>
                <a:lnTo>
                  <a:pt x="26670" y="684530"/>
                </a:lnTo>
                <a:close/>
              </a:path>
              <a:path w="26670" h="1680210">
                <a:moveTo>
                  <a:pt x="26670" y="690880"/>
                </a:moveTo>
                <a:lnTo>
                  <a:pt x="0" y="690880"/>
                </a:lnTo>
                <a:lnTo>
                  <a:pt x="0" y="697229"/>
                </a:lnTo>
                <a:lnTo>
                  <a:pt x="26670" y="697229"/>
                </a:lnTo>
                <a:lnTo>
                  <a:pt x="26670" y="690880"/>
                </a:lnTo>
                <a:close/>
              </a:path>
              <a:path w="26670" h="1680210">
                <a:moveTo>
                  <a:pt x="26670" y="697230"/>
                </a:moveTo>
                <a:lnTo>
                  <a:pt x="0" y="69723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697230"/>
                </a:lnTo>
                <a:close/>
              </a:path>
              <a:path w="26670" h="1680210">
                <a:moveTo>
                  <a:pt x="26670" y="723900"/>
                </a:moveTo>
                <a:lnTo>
                  <a:pt x="0" y="723900"/>
                </a:lnTo>
                <a:lnTo>
                  <a:pt x="0" y="741680"/>
                </a:lnTo>
                <a:lnTo>
                  <a:pt x="26670" y="741680"/>
                </a:lnTo>
                <a:lnTo>
                  <a:pt x="26670" y="723900"/>
                </a:lnTo>
                <a:close/>
              </a:path>
              <a:path w="26670" h="1680210">
                <a:moveTo>
                  <a:pt x="26670" y="741680"/>
                </a:moveTo>
                <a:lnTo>
                  <a:pt x="0" y="741680"/>
                </a:lnTo>
                <a:lnTo>
                  <a:pt x="0" y="749299"/>
                </a:lnTo>
                <a:lnTo>
                  <a:pt x="26670" y="749299"/>
                </a:lnTo>
                <a:lnTo>
                  <a:pt x="26670" y="741680"/>
                </a:lnTo>
                <a:close/>
              </a:path>
              <a:path w="26670" h="1680210">
                <a:moveTo>
                  <a:pt x="26670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1680210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680210">
                <a:moveTo>
                  <a:pt x="26670" y="768350"/>
                </a:moveTo>
                <a:lnTo>
                  <a:pt x="0" y="7683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768350"/>
                </a:lnTo>
                <a:close/>
              </a:path>
              <a:path w="26670" h="1680210">
                <a:moveTo>
                  <a:pt x="26670" y="811530"/>
                </a:moveTo>
                <a:lnTo>
                  <a:pt x="0" y="81153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1530"/>
                </a:lnTo>
                <a:close/>
              </a:path>
              <a:path w="26670" h="1680210">
                <a:moveTo>
                  <a:pt x="26670" y="819150"/>
                </a:moveTo>
                <a:lnTo>
                  <a:pt x="0" y="81915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19150"/>
                </a:lnTo>
                <a:close/>
              </a:path>
              <a:path w="26670" h="1680210">
                <a:moveTo>
                  <a:pt x="26670" y="825500"/>
                </a:moveTo>
                <a:lnTo>
                  <a:pt x="0" y="82550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25500"/>
                </a:lnTo>
                <a:close/>
              </a:path>
              <a:path w="26670" h="1680210">
                <a:moveTo>
                  <a:pt x="26670" y="862330"/>
                </a:moveTo>
                <a:lnTo>
                  <a:pt x="0" y="862330"/>
                </a:lnTo>
                <a:lnTo>
                  <a:pt x="0" y="868679"/>
                </a:lnTo>
                <a:lnTo>
                  <a:pt x="26670" y="868679"/>
                </a:lnTo>
                <a:lnTo>
                  <a:pt x="26670" y="862330"/>
                </a:lnTo>
                <a:close/>
              </a:path>
              <a:path w="26670" h="1680210">
                <a:moveTo>
                  <a:pt x="26670" y="868680"/>
                </a:moveTo>
                <a:lnTo>
                  <a:pt x="0" y="86868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8680"/>
                </a:lnTo>
                <a:close/>
              </a:path>
              <a:path w="26670" h="1680210">
                <a:moveTo>
                  <a:pt x="26670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70" y="906780"/>
                </a:lnTo>
                <a:lnTo>
                  <a:pt x="26670" y="900430"/>
                </a:lnTo>
                <a:close/>
              </a:path>
              <a:path w="26670" h="1680210">
                <a:moveTo>
                  <a:pt x="26670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6670" y="914399"/>
                </a:lnTo>
                <a:lnTo>
                  <a:pt x="26670" y="906780"/>
                </a:lnTo>
                <a:close/>
              </a:path>
              <a:path w="26670" h="1680210">
                <a:moveTo>
                  <a:pt x="26670" y="914400"/>
                </a:moveTo>
                <a:lnTo>
                  <a:pt x="0" y="91440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14400"/>
                </a:lnTo>
                <a:close/>
              </a:path>
              <a:path w="26670" h="1680210">
                <a:moveTo>
                  <a:pt x="26670" y="952500"/>
                </a:moveTo>
                <a:lnTo>
                  <a:pt x="0" y="952500"/>
                </a:lnTo>
                <a:lnTo>
                  <a:pt x="0" y="957580"/>
                </a:lnTo>
                <a:lnTo>
                  <a:pt x="26670" y="957580"/>
                </a:lnTo>
                <a:lnTo>
                  <a:pt x="26670" y="952500"/>
                </a:lnTo>
                <a:close/>
              </a:path>
              <a:path w="26670" h="1680210">
                <a:moveTo>
                  <a:pt x="26670" y="957580"/>
                </a:moveTo>
                <a:lnTo>
                  <a:pt x="0" y="95758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57580"/>
                </a:lnTo>
                <a:close/>
              </a:path>
              <a:path w="26670" h="1680210">
                <a:moveTo>
                  <a:pt x="26670" y="982980"/>
                </a:moveTo>
                <a:lnTo>
                  <a:pt x="0" y="982980"/>
                </a:lnTo>
                <a:lnTo>
                  <a:pt x="0" y="1052830"/>
                </a:lnTo>
                <a:lnTo>
                  <a:pt x="26670" y="1052830"/>
                </a:lnTo>
                <a:lnTo>
                  <a:pt x="26670" y="982980"/>
                </a:lnTo>
                <a:close/>
              </a:path>
              <a:path w="26670" h="1680210">
                <a:moveTo>
                  <a:pt x="26670" y="1052830"/>
                </a:moveTo>
                <a:lnTo>
                  <a:pt x="0" y="105283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52830"/>
                </a:lnTo>
                <a:close/>
              </a:path>
              <a:path w="26670" h="1680210">
                <a:moveTo>
                  <a:pt x="26670" y="1059180"/>
                </a:moveTo>
                <a:lnTo>
                  <a:pt x="0" y="1059180"/>
                </a:lnTo>
                <a:lnTo>
                  <a:pt x="0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680210">
                <a:moveTo>
                  <a:pt x="26670" y="1066800"/>
                </a:moveTo>
                <a:lnTo>
                  <a:pt x="0" y="106680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66800"/>
                </a:lnTo>
                <a:close/>
              </a:path>
              <a:path w="26670" h="1680210">
                <a:moveTo>
                  <a:pt x="26670" y="1078230"/>
                </a:moveTo>
                <a:lnTo>
                  <a:pt x="0" y="107823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78230"/>
                </a:lnTo>
                <a:close/>
              </a:path>
              <a:path w="26670" h="1680210">
                <a:moveTo>
                  <a:pt x="26670" y="1104900"/>
                </a:moveTo>
                <a:lnTo>
                  <a:pt x="0" y="110490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04900"/>
                </a:lnTo>
                <a:close/>
              </a:path>
              <a:path w="26670" h="1680210">
                <a:moveTo>
                  <a:pt x="26670" y="1181100"/>
                </a:moveTo>
                <a:lnTo>
                  <a:pt x="0" y="1181100"/>
                </a:lnTo>
                <a:lnTo>
                  <a:pt x="0" y="1327150"/>
                </a:lnTo>
                <a:lnTo>
                  <a:pt x="26670" y="1327150"/>
                </a:lnTo>
                <a:lnTo>
                  <a:pt x="26670" y="1181100"/>
                </a:lnTo>
                <a:close/>
              </a:path>
              <a:path w="26670" h="1680210">
                <a:moveTo>
                  <a:pt x="26670" y="1327150"/>
                </a:moveTo>
                <a:lnTo>
                  <a:pt x="0" y="1327150"/>
                </a:lnTo>
                <a:lnTo>
                  <a:pt x="0" y="1351280"/>
                </a:lnTo>
                <a:lnTo>
                  <a:pt x="26670" y="1351280"/>
                </a:lnTo>
                <a:lnTo>
                  <a:pt x="26670" y="1327150"/>
                </a:lnTo>
                <a:close/>
              </a:path>
              <a:path w="26670" h="1680210">
                <a:moveTo>
                  <a:pt x="26670" y="1351280"/>
                </a:moveTo>
                <a:lnTo>
                  <a:pt x="0" y="1351280"/>
                </a:lnTo>
                <a:lnTo>
                  <a:pt x="0" y="1403350"/>
                </a:lnTo>
                <a:lnTo>
                  <a:pt x="26670" y="1403350"/>
                </a:lnTo>
                <a:lnTo>
                  <a:pt x="26670" y="1351280"/>
                </a:lnTo>
                <a:close/>
              </a:path>
              <a:path w="26670" h="1680210">
                <a:moveTo>
                  <a:pt x="26670" y="1403350"/>
                </a:moveTo>
                <a:lnTo>
                  <a:pt x="0" y="1403350"/>
                </a:lnTo>
                <a:lnTo>
                  <a:pt x="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  <a:path w="26670" h="1680210">
                <a:moveTo>
                  <a:pt x="26670" y="1421130"/>
                </a:moveTo>
                <a:lnTo>
                  <a:pt x="0" y="1421130"/>
                </a:lnTo>
                <a:lnTo>
                  <a:pt x="0" y="1433830"/>
                </a:lnTo>
                <a:lnTo>
                  <a:pt x="26670" y="1433830"/>
                </a:lnTo>
                <a:lnTo>
                  <a:pt x="26670" y="1421130"/>
                </a:lnTo>
                <a:close/>
              </a:path>
              <a:path w="26670" h="1680210">
                <a:moveTo>
                  <a:pt x="26670" y="1433830"/>
                </a:moveTo>
                <a:lnTo>
                  <a:pt x="0" y="1433830"/>
                </a:lnTo>
                <a:lnTo>
                  <a:pt x="0" y="1460500"/>
                </a:lnTo>
                <a:lnTo>
                  <a:pt x="26670" y="1460500"/>
                </a:lnTo>
                <a:lnTo>
                  <a:pt x="26670" y="1433830"/>
                </a:lnTo>
                <a:close/>
              </a:path>
              <a:path w="26670" h="1680210">
                <a:moveTo>
                  <a:pt x="26670" y="1460500"/>
                </a:moveTo>
                <a:lnTo>
                  <a:pt x="0" y="1460500"/>
                </a:lnTo>
                <a:lnTo>
                  <a:pt x="0" y="1490980"/>
                </a:lnTo>
                <a:lnTo>
                  <a:pt x="26670" y="1490980"/>
                </a:lnTo>
                <a:lnTo>
                  <a:pt x="26670" y="1460500"/>
                </a:lnTo>
                <a:close/>
              </a:path>
              <a:path w="26670" h="1680210">
                <a:moveTo>
                  <a:pt x="26670" y="1490980"/>
                </a:moveTo>
                <a:lnTo>
                  <a:pt x="0" y="1490980"/>
                </a:lnTo>
                <a:lnTo>
                  <a:pt x="0" y="1497330"/>
                </a:lnTo>
                <a:lnTo>
                  <a:pt x="26670" y="1497330"/>
                </a:lnTo>
                <a:lnTo>
                  <a:pt x="26670" y="1490980"/>
                </a:lnTo>
                <a:close/>
              </a:path>
              <a:path w="26670" h="1680210">
                <a:moveTo>
                  <a:pt x="26670" y="1497330"/>
                </a:moveTo>
                <a:lnTo>
                  <a:pt x="0" y="1497330"/>
                </a:lnTo>
                <a:lnTo>
                  <a:pt x="0" y="1503680"/>
                </a:lnTo>
                <a:lnTo>
                  <a:pt x="26670" y="1503680"/>
                </a:lnTo>
                <a:lnTo>
                  <a:pt x="26670" y="1497330"/>
                </a:lnTo>
                <a:close/>
              </a:path>
              <a:path w="26670" h="1680210">
                <a:moveTo>
                  <a:pt x="26670" y="1503680"/>
                </a:moveTo>
                <a:lnTo>
                  <a:pt x="0" y="1503680"/>
                </a:lnTo>
                <a:lnTo>
                  <a:pt x="0" y="1536700"/>
                </a:lnTo>
                <a:lnTo>
                  <a:pt x="26670" y="1536700"/>
                </a:lnTo>
                <a:lnTo>
                  <a:pt x="26670" y="1503680"/>
                </a:lnTo>
                <a:close/>
              </a:path>
              <a:path w="26670" h="1680210">
                <a:moveTo>
                  <a:pt x="26670" y="1536700"/>
                </a:moveTo>
                <a:lnTo>
                  <a:pt x="0" y="1536700"/>
                </a:lnTo>
                <a:lnTo>
                  <a:pt x="0" y="1560830"/>
                </a:lnTo>
                <a:lnTo>
                  <a:pt x="26670" y="1560830"/>
                </a:lnTo>
                <a:lnTo>
                  <a:pt x="26670" y="1536700"/>
                </a:lnTo>
                <a:close/>
              </a:path>
              <a:path w="26670" h="1680210">
                <a:moveTo>
                  <a:pt x="26670" y="1560830"/>
                </a:moveTo>
                <a:lnTo>
                  <a:pt x="0" y="1560830"/>
                </a:lnTo>
                <a:lnTo>
                  <a:pt x="0" y="1609090"/>
                </a:lnTo>
                <a:lnTo>
                  <a:pt x="1270" y="1609090"/>
                </a:lnTo>
                <a:lnTo>
                  <a:pt x="1270" y="1612900"/>
                </a:lnTo>
                <a:lnTo>
                  <a:pt x="26670" y="1612900"/>
                </a:lnTo>
                <a:lnTo>
                  <a:pt x="26670" y="1560830"/>
                </a:lnTo>
                <a:close/>
              </a:path>
              <a:path w="26670" h="1680210">
                <a:moveTo>
                  <a:pt x="26670" y="1612900"/>
                </a:moveTo>
                <a:lnTo>
                  <a:pt x="2540" y="1612900"/>
                </a:lnTo>
                <a:lnTo>
                  <a:pt x="2540" y="1615440"/>
                </a:lnTo>
                <a:lnTo>
                  <a:pt x="3809" y="1615440"/>
                </a:lnTo>
                <a:lnTo>
                  <a:pt x="3809" y="1617980"/>
                </a:lnTo>
                <a:lnTo>
                  <a:pt x="5079" y="1617980"/>
                </a:lnTo>
                <a:lnTo>
                  <a:pt x="5079" y="1621790"/>
                </a:lnTo>
                <a:lnTo>
                  <a:pt x="6350" y="1621790"/>
                </a:lnTo>
                <a:lnTo>
                  <a:pt x="6350" y="1624330"/>
                </a:lnTo>
                <a:lnTo>
                  <a:pt x="7620" y="1624330"/>
                </a:lnTo>
                <a:lnTo>
                  <a:pt x="7620" y="1628140"/>
                </a:lnTo>
                <a:lnTo>
                  <a:pt x="8890" y="1628140"/>
                </a:lnTo>
                <a:lnTo>
                  <a:pt x="8890" y="1630680"/>
                </a:lnTo>
                <a:lnTo>
                  <a:pt x="26670" y="1630680"/>
                </a:lnTo>
                <a:lnTo>
                  <a:pt x="26670" y="1612900"/>
                </a:lnTo>
                <a:close/>
              </a:path>
              <a:path w="26670" h="1680210">
                <a:moveTo>
                  <a:pt x="26670" y="1672590"/>
                </a:moveTo>
                <a:lnTo>
                  <a:pt x="24129" y="1672590"/>
                </a:lnTo>
                <a:lnTo>
                  <a:pt x="24129" y="1676400"/>
                </a:lnTo>
                <a:lnTo>
                  <a:pt x="25400" y="1676400"/>
                </a:lnTo>
                <a:lnTo>
                  <a:pt x="25400" y="1680210"/>
                </a:lnTo>
                <a:lnTo>
                  <a:pt x="26670" y="1680210"/>
                </a:lnTo>
                <a:lnTo>
                  <a:pt x="26670" y="1672590"/>
                </a:lnTo>
                <a:close/>
              </a:path>
              <a:path w="26670" h="1680210">
                <a:moveTo>
                  <a:pt x="26670" y="1661160"/>
                </a:moveTo>
                <a:lnTo>
                  <a:pt x="20320" y="1661160"/>
                </a:lnTo>
                <a:lnTo>
                  <a:pt x="20320" y="1663700"/>
                </a:lnTo>
                <a:lnTo>
                  <a:pt x="21590" y="1663700"/>
                </a:lnTo>
                <a:lnTo>
                  <a:pt x="21590" y="1668780"/>
                </a:lnTo>
                <a:lnTo>
                  <a:pt x="22859" y="1668780"/>
                </a:lnTo>
                <a:lnTo>
                  <a:pt x="22859" y="1672590"/>
                </a:lnTo>
                <a:lnTo>
                  <a:pt x="24129" y="1672590"/>
                </a:lnTo>
                <a:lnTo>
                  <a:pt x="24129" y="1671320"/>
                </a:lnTo>
                <a:lnTo>
                  <a:pt x="26670" y="1671320"/>
                </a:lnTo>
                <a:lnTo>
                  <a:pt x="26670" y="1661160"/>
                </a:lnTo>
                <a:close/>
              </a:path>
              <a:path w="26670" h="1680210">
                <a:moveTo>
                  <a:pt x="26670" y="1653539"/>
                </a:moveTo>
                <a:lnTo>
                  <a:pt x="17779" y="1653539"/>
                </a:lnTo>
                <a:lnTo>
                  <a:pt x="17779" y="1657350"/>
                </a:lnTo>
                <a:lnTo>
                  <a:pt x="19050" y="1657350"/>
                </a:lnTo>
                <a:lnTo>
                  <a:pt x="19050" y="1661160"/>
                </a:lnTo>
                <a:lnTo>
                  <a:pt x="20320" y="1661160"/>
                </a:lnTo>
                <a:lnTo>
                  <a:pt x="20320" y="1659889"/>
                </a:lnTo>
                <a:lnTo>
                  <a:pt x="26670" y="1659889"/>
                </a:lnTo>
                <a:lnTo>
                  <a:pt x="26670" y="1653539"/>
                </a:lnTo>
                <a:close/>
              </a:path>
              <a:path w="26670" h="1680210">
                <a:moveTo>
                  <a:pt x="26670" y="1642110"/>
                </a:moveTo>
                <a:lnTo>
                  <a:pt x="13970" y="1642110"/>
                </a:lnTo>
                <a:lnTo>
                  <a:pt x="13970" y="1644650"/>
                </a:lnTo>
                <a:lnTo>
                  <a:pt x="15240" y="1644650"/>
                </a:lnTo>
                <a:lnTo>
                  <a:pt x="15240" y="1649730"/>
                </a:lnTo>
                <a:lnTo>
                  <a:pt x="16509" y="1649730"/>
                </a:lnTo>
                <a:lnTo>
                  <a:pt x="16509" y="1653539"/>
                </a:lnTo>
                <a:lnTo>
                  <a:pt x="17779" y="1653539"/>
                </a:lnTo>
                <a:lnTo>
                  <a:pt x="17779" y="1652270"/>
                </a:lnTo>
                <a:lnTo>
                  <a:pt x="26670" y="1652270"/>
                </a:lnTo>
                <a:lnTo>
                  <a:pt x="26670" y="1642110"/>
                </a:lnTo>
                <a:close/>
              </a:path>
              <a:path w="26670" h="1680210">
                <a:moveTo>
                  <a:pt x="26670" y="1634489"/>
                </a:moveTo>
                <a:lnTo>
                  <a:pt x="11429" y="1634489"/>
                </a:lnTo>
                <a:lnTo>
                  <a:pt x="11429" y="1638300"/>
                </a:lnTo>
                <a:lnTo>
                  <a:pt x="12700" y="1638300"/>
                </a:lnTo>
                <a:lnTo>
                  <a:pt x="12700" y="1642110"/>
                </a:lnTo>
                <a:lnTo>
                  <a:pt x="13970" y="1642110"/>
                </a:lnTo>
                <a:lnTo>
                  <a:pt x="13970" y="1640839"/>
                </a:lnTo>
                <a:lnTo>
                  <a:pt x="26670" y="1640839"/>
                </a:lnTo>
                <a:lnTo>
                  <a:pt x="26670" y="1634489"/>
                </a:lnTo>
                <a:close/>
              </a:path>
              <a:path w="26670" h="1680210">
                <a:moveTo>
                  <a:pt x="26670" y="1631950"/>
                </a:moveTo>
                <a:lnTo>
                  <a:pt x="10159" y="1631950"/>
                </a:lnTo>
                <a:lnTo>
                  <a:pt x="10159" y="1634489"/>
                </a:lnTo>
                <a:lnTo>
                  <a:pt x="11429" y="1634489"/>
                </a:lnTo>
                <a:lnTo>
                  <a:pt x="11429" y="1633220"/>
                </a:lnTo>
                <a:lnTo>
                  <a:pt x="26670" y="1633220"/>
                </a:lnTo>
                <a:lnTo>
                  <a:pt x="26670" y="1631950"/>
                </a:lnTo>
                <a:close/>
              </a:path>
            </a:pathLst>
          </a:custGeom>
          <a:solidFill>
            <a:srgbClr val="2A56D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7992109" y="3177539"/>
            <a:ext cx="27940" cy="1619250"/>
          </a:xfrm>
          <a:custGeom>
            <a:avLst/>
            <a:gdLst/>
            <a:ahLst/>
            <a:cxnLst/>
            <a:rect l="l" t="t" r="r" b="b"/>
            <a:pathLst>
              <a:path w="27940" h="1619250">
                <a:moveTo>
                  <a:pt x="8890" y="0"/>
                </a:moveTo>
                <a:lnTo>
                  <a:pt x="0" y="0"/>
                </a:lnTo>
                <a:lnTo>
                  <a:pt x="0" y="431799"/>
                </a:lnTo>
                <a:lnTo>
                  <a:pt x="27940" y="431799"/>
                </a:lnTo>
                <a:lnTo>
                  <a:pt x="27940" y="12699"/>
                </a:lnTo>
                <a:lnTo>
                  <a:pt x="8890" y="12699"/>
                </a:lnTo>
                <a:lnTo>
                  <a:pt x="8890" y="0"/>
                </a:lnTo>
                <a:close/>
              </a:path>
              <a:path w="27940" h="1619250">
                <a:moveTo>
                  <a:pt x="27940" y="431800"/>
                </a:moveTo>
                <a:lnTo>
                  <a:pt x="0" y="431800"/>
                </a:lnTo>
                <a:lnTo>
                  <a:pt x="0" y="444499"/>
                </a:lnTo>
                <a:lnTo>
                  <a:pt x="27940" y="444499"/>
                </a:lnTo>
                <a:lnTo>
                  <a:pt x="27940" y="431800"/>
                </a:lnTo>
                <a:close/>
              </a:path>
              <a:path w="27940" h="1619250">
                <a:moveTo>
                  <a:pt x="27940" y="444499"/>
                </a:moveTo>
                <a:lnTo>
                  <a:pt x="0" y="444499"/>
                </a:lnTo>
                <a:lnTo>
                  <a:pt x="0" y="463549"/>
                </a:lnTo>
                <a:lnTo>
                  <a:pt x="27940" y="463549"/>
                </a:lnTo>
                <a:lnTo>
                  <a:pt x="27940" y="444499"/>
                </a:lnTo>
                <a:close/>
              </a:path>
              <a:path w="27940" h="1619250">
                <a:moveTo>
                  <a:pt x="27940" y="463550"/>
                </a:moveTo>
                <a:lnTo>
                  <a:pt x="0" y="463550"/>
                </a:lnTo>
                <a:lnTo>
                  <a:pt x="0" y="476249"/>
                </a:lnTo>
                <a:lnTo>
                  <a:pt x="27940" y="476249"/>
                </a:lnTo>
                <a:lnTo>
                  <a:pt x="27940" y="463550"/>
                </a:lnTo>
                <a:close/>
              </a:path>
              <a:path w="27940" h="1619250">
                <a:moveTo>
                  <a:pt x="27940" y="476250"/>
                </a:moveTo>
                <a:lnTo>
                  <a:pt x="0" y="476250"/>
                </a:lnTo>
                <a:lnTo>
                  <a:pt x="0" y="488949"/>
                </a:lnTo>
                <a:lnTo>
                  <a:pt x="27940" y="488949"/>
                </a:lnTo>
                <a:lnTo>
                  <a:pt x="27940" y="476250"/>
                </a:lnTo>
                <a:close/>
              </a:path>
              <a:path w="27940" h="1619250">
                <a:moveTo>
                  <a:pt x="27940" y="488949"/>
                </a:moveTo>
                <a:lnTo>
                  <a:pt x="0" y="488949"/>
                </a:lnTo>
                <a:lnTo>
                  <a:pt x="0" y="520699"/>
                </a:lnTo>
                <a:lnTo>
                  <a:pt x="27940" y="520699"/>
                </a:lnTo>
                <a:lnTo>
                  <a:pt x="27940" y="488949"/>
                </a:lnTo>
                <a:close/>
              </a:path>
              <a:path w="27940" h="1619250">
                <a:moveTo>
                  <a:pt x="27940" y="520700"/>
                </a:moveTo>
                <a:lnTo>
                  <a:pt x="0" y="520700"/>
                </a:lnTo>
                <a:lnTo>
                  <a:pt x="0" y="527049"/>
                </a:lnTo>
                <a:lnTo>
                  <a:pt x="27940" y="527049"/>
                </a:lnTo>
                <a:lnTo>
                  <a:pt x="27940" y="520700"/>
                </a:lnTo>
                <a:close/>
              </a:path>
              <a:path w="27940" h="1619250">
                <a:moveTo>
                  <a:pt x="27940" y="527049"/>
                </a:moveTo>
                <a:lnTo>
                  <a:pt x="0" y="527049"/>
                </a:lnTo>
                <a:lnTo>
                  <a:pt x="0" y="539749"/>
                </a:lnTo>
                <a:lnTo>
                  <a:pt x="27940" y="539749"/>
                </a:lnTo>
                <a:lnTo>
                  <a:pt x="27940" y="527049"/>
                </a:lnTo>
                <a:close/>
              </a:path>
              <a:path w="27940" h="1619250">
                <a:moveTo>
                  <a:pt x="27940" y="539749"/>
                </a:moveTo>
                <a:lnTo>
                  <a:pt x="0" y="539749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9749"/>
                </a:lnTo>
                <a:close/>
              </a:path>
              <a:path w="27940" h="1619250">
                <a:moveTo>
                  <a:pt x="27940" y="546099"/>
                </a:moveTo>
                <a:lnTo>
                  <a:pt x="0" y="546099"/>
                </a:lnTo>
                <a:lnTo>
                  <a:pt x="0" y="558799"/>
                </a:lnTo>
                <a:lnTo>
                  <a:pt x="27940" y="558799"/>
                </a:lnTo>
                <a:lnTo>
                  <a:pt x="27940" y="546099"/>
                </a:lnTo>
                <a:close/>
              </a:path>
              <a:path w="27940" h="1619250">
                <a:moveTo>
                  <a:pt x="27940" y="558800"/>
                </a:moveTo>
                <a:lnTo>
                  <a:pt x="0" y="558800"/>
                </a:lnTo>
                <a:lnTo>
                  <a:pt x="0" y="584199"/>
                </a:lnTo>
                <a:lnTo>
                  <a:pt x="27940" y="584199"/>
                </a:lnTo>
                <a:lnTo>
                  <a:pt x="27940" y="558800"/>
                </a:lnTo>
                <a:close/>
              </a:path>
              <a:path w="27940" h="1619250">
                <a:moveTo>
                  <a:pt x="27940" y="584199"/>
                </a:moveTo>
                <a:lnTo>
                  <a:pt x="0" y="584199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584199"/>
                </a:lnTo>
                <a:close/>
              </a:path>
              <a:path w="27940" h="1619250">
                <a:moveTo>
                  <a:pt x="27940" y="654049"/>
                </a:moveTo>
                <a:lnTo>
                  <a:pt x="0" y="654049"/>
                </a:lnTo>
                <a:lnTo>
                  <a:pt x="0" y="692149"/>
                </a:lnTo>
                <a:lnTo>
                  <a:pt x="27940" y="692149"/>
                </a:lnTo>
                <a:lnTo>
                  <a:pt x="27940" y="654049"/>
                </a:lnTo>
                <a:close/>
              </a:path>
              <a:path w="27940" h="1619250">
                <a:moveTo>
                  <a:pt x="27940" y="692150"/>
                </a:moveTo>
                <a:lnTo>
                  <a:pt x="0" y="692150"/>
                </a:lnTo>
                <a:lnTo>
                  <a:pt x="0" y="697229"/>
                </a:lnTo>
                <a:lnTo>
                  <a:pt x="27940" y="697229"/>
                </a:lnTo>
                <a:lnTo>
                  <a:pt x="27940" y="692150"/>
                </a:lnTo>
                <a:close/>
              </a:path>
              <a:path w="27940" h="1619250">
                <a:moveTo>
                  <a:pt x="27940" y="697229"/>
                </a:moveTo>
                <a:lnTo>
                  <a:pt x="0" y="697229"/>
                </a:lnTo>
                <a:lnTo>
                  <a:pt x="0" y="703579"/>
                </a:lnTo>
                <a:lnTo>
                  <a:pt x="27940" y="703579"/>
                </a:lnTo>
                <a:lnTo>
                  <a:pt x="27940" y="697229"/>
                </a:lnTo>
                <a:close/>
              </a:path>
              <a:path w="27940" h="1619250">
                <a:moveTo>
                  <a:pt x="27940" y="703579"/>
                </a:moveTo>
                <a:lnTo>
                  <a:pt x="0" y="703579"/>
                </a:lnTo>
                <a:lnTo>
                  <a:pt x="0" y="709929"/>
                </a:lnTo>
                <a:lnTo>
                  <a:pt x="27940" y="709929"/>
                </a:lnTo>
                <a:lnTo>
                  <a:pt x="27940" y="703579"/>
                </a:lnTo>
                <a:close/>
              </a:path>
              <a:path w="27940" h="1619250">
                <a:moveTo>
                  <a:pt x="27940" y="709930"/>
                </a:moveTo>
                <a:lnTo>
                  <a:pt x="0" y="709930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09930"/>
                </a:lnTo>
                <a:close/>
              </a:path>
              <a:path w="27940" h="1619250">
                <a:moveTo>
                  <a:pt x="27940" y="736600"/>
                </a:moveTo>
                <a:lnTo>
                  <a:pt x="0" y="736600"/>
                </a:lnTo>
                <a:lnTo>
                  <a:pt x="0" y="754379"/>
                </a:lnTo>
                <a:lnTo>
                  <a:pt x="27940" y="754379"/>
                </a:lnTo>
                <a:lnTo>
                  <a:pt x="27940" y="736600"/>
                </a:lnTo>
                <a:close/>
              </a:path>
              <a:path w="27940" h="1619250">
                <a:moveTo>
                  <a:pt x="27940" y="754379"/>
                </a:moveTo>
                <a:lnTo>
                  <a:pt x="0" y="754379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54379"/>
                </a:lnTo>
                <a:close/>
              </a:path>
              <a:path w="27940" h="1619250">
                <a:moveTo>
                  <a:pt x="27940" y="762000"/>
                </a:moveTo>
                <a:lnTo>
                  <a:pt x="0" y="76200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2000"/>
                </a:lnTo>
                <a:close/>
              </a:path>
              <a:path w="27940" h="1619250">
                <a:moveTo>
                  <a:pt x="27940" y="774700"/>
                </a:moveTo>
                <a:lnTo>
                  <a:pt x="0" y="774700"/>
                </a:lnTo>
                <a:lnTo>
                  <a:pt x="0" y="781049"/>
                </a:lnTo>
                <a:lnTo>
                  <a:pt x="27940" y="781049"/>
                </a:lnTo>
                <a:lnTo>
                  <a:pt x="27940" y="774700"/>
                </a:lnTo>
                <a:close/>
              </a:path>
              <a:path w="27940" h="1619250">
                <a:moveTo>
                  <a:pt x="27940" y="781050"/>
                </a:moveTo>
                <a:lnTo>
                  <a:pt x="0" y="781050"/>
                </a:lnTo>
                <a:lnTo>
                  <a:pt x="0" y="824229"/>
                </a:lnTo>
                <a:lnTo>
                  <a:pt x="27940" y="824229"/>
                </a:lnTo>
                <a:lnTo>
                  <a:pt x="27940" y="781050"/>
                </a:lnTo>
                <a:close/>
              </a:path>
              <a:path w="27940" h="1619250">
                <a:moveTo>
                  <a:pt x="27940" y="824230"/>
                </a:moveTo>
                <a:lnTo>
                  <a:pt x="0" y="824230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824230"/>
                </a:lnTo>
                <a:close/>
              </a:path>
              <a:path w="27940" h="1619250">
                <a:moveTo>
                  <a:pt x="27940" y="831849"/>
                </a:moveTo>
                <a:lnTo>
                  <a:pt x="0" y="831849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31849"/>
                </a:lnTo>
                <a:close/>
              </a:path>
              <a:path w="27940" h="1619250">
                <a:moveTo>
                  <a:pt x="27940" y="838199"/>
                </a:moveTo>
                <a:lnTo>
                  <a:pt x="0" y="838199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38199"/>
                </a:lnTo>
                <a:close/>
              </a:path>
              <a:path w="27940" h="1619250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619250">
                <a:moveTo>
                  <a:pt x="27940" y="881379"/>
                </a:moveTo>
                <a:lnTo>
                  <a:pt x="0" y="881379"/>
                </a:lnTo>
                <a:lnTo>
                  <a:pt x="0" y="913129"/>
                </a:lnTo>
                <a:lnTo>
                  <a:pt x="27940" y="913129"/>
                </a:lnTo>
                <a:lnTo>
                  <a:pt x="27940" y="881379"/>
                </a:lnTo>
                <a:close/>
              </a:path>
              <a:path w="27940" h="1619250">
                <a:moveTo>
                  <a:pt x="27940" y="913129"/>
                </a:moveTo>
                <a:lnTo>
                  <a:pt x="0" y="913129"/>
                </a:lnTo>
                <a:lnTo>
                  <a:pt x="0" y="919479"/>
                </a:lnTo>
                <a:lnTo>
                  <a:pt x="27940" y="919479"/>
                </a:lnTo>
                <a:lnTo>
                  <a:pt x="27940" y="913129"/>
                </a:lnTo>
                <a:close/>
              </a:path>
              <a:path w="27940" h="1619250">
                <a:moveTo>
                  <a:pt x="27940" y="919479"/>
                </a:moveTo>
                <a:lnTo>
                  <a:pt x="0" y="919479"/>
                </a:lnTo>
                <a:lnTo>
                  <a:pt x="0" y="927099"/>
                </a:lnTo>
                <a:lnTo>
                  <a:pt x="27940" y="927099"/>
                </a:lnTo>
                <a:lnTo>
                  <a:pt x="27940" y="919479"/>
                </a:lnTo>
                <a:close/>
              </a:path>
              <a:path w="27940" h="1619250">
                <a:moveTo>
                  <a:pt x="27940" y="927099"/>
                </a:moveTo>
                <a:lnTo>
                  <a:pt x="0" y="927099"/>
                </a:lnTo>
                <a:lnTo>
                  <a:pt x="0" y="965199"/>
                </a:lnTo>
                <a:lnTo>
                  <a:pt x="27940" y="965199"/>
                </a:lnTo>
                <a:lnTo>
                  <a:pt x="27940" y="927099"/>
                </a:lnTo>
                <a:close/>
              </a:path>
              <a:path w="27940" h="1619250">
                <a:moveTo>
                  <a:pt x="27940" y="965199"/>
                </a:moveTo>
                <a:lnTo>
                  <a:pt x="0" y="965199"/>
                </a:lnTo>
                <a:lnTo>
                  <a:pt x="0" y="970279"/>
                </a:lnTo>
                <a:lnTo>
                  <a:pt x="27940" y="970279"/>
                </a:lnTo>
                <a:lnTo>
                  <a:pt x="27940" y="965199"/>
                </a:lnTo>
                <a:close/>
              </a:path>
              <a:path w="27940" h="1619250">
                <a:moveTo>
                  <a:pt x="27940" y="970280"/>
                </a:moveTo>
                <a:lnTo>
                  <a:pt x="0" y="970280"/>
                </a:lnTo>
                <a:lnTo>
                  <a:pt x="0" y="995679"/>
                </a:lnTo>
                <a:lnTo>
                  <a:pt x="27940" y="995679"/>
                </a:lnTo>
                <a:lnTo>
                  <a:pt x="27940" y="970280"/>
                </a:lnTo>
                <a:close/>
              </a:path>
              <a:path w="27940" h="1619250">
                <a:moveTo>
                  <a:pt x="27940" y="995679"/>
                </a:moveTo>
                <a:lnTo>
                  <a:pt x="0" y="995679"/>
                </a:lnTo>
                <a:lnTo>
                  <a:pt x="0" y="1065529"/>
                </a:lnTo>
                <a:lnTo>
                  <a:pt x="27940" y="1065529"/>
                </a:lnTo>
                <a:lnTo>
                  <a:pt x="27940" y="995679"/>
                </a:lnTo>
                <a:close/>
              </a:path>
              <a:path w="27940" h="1619250">
                <a:moveTo>
                  <a:pt x="27940" y="1065530"/>
                </a:moveTo>
                <a:lnTo>
                  <a:pt x="0" y="1065530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5530"/>
                </a:lnTo>
                <a:close/>
              </a:path>
              <a:path w="27940" h="1619250">
                <a:moveTo>
                  <a:pt x="27940" y="1071879"/>
                </a:moveTo>
                <a:lnTo>
                  <a:pt x="0" y="1071879"/>
                </a:lnTo>
                <a:lnTo>
                  <a:pt x="0" y="1079499"/>
                </a:lnTo>
                <a:lnTo>
                  <a:pt x="27940" y="1079499"/>
                </a:lnTo>
                <a:lnTo>
                  <a:pt x="27940" y="1071879"/>
                </a:lnTo>
                <a:close/>
              </a:path>
              <a:path w="27940" h="1619250">
                <a:moveTo>
                  <a:pt x="27940" y="1079499"/>
                </a:moveTo>
                <a:lnTo>
                  <a:pt x="0" y="107949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79499"/>
                </a:lnTo>
                <a:close/>
              </a:path>
              <a:path w="27940" h="1619250">
                <a:moveTo>
                  <a:pt x="27940" y="1090930"/>
                </a:moveTo>
                <a:lnTo>
                  <a:pt x="0" y="1090930"/>
                </a:lnTo>
                <a:lnTo>
                  <a:pt x="0" y="1117599"/>
                </a:lnTo>
                <a:lnTo>
                  <a:pt x="27940" y="1117599"/>
                </a:lnTo>
                <a:lnTo>
                  <a:pt x="27940" y="1090930"/>
                </a:lnTo>
                <a:close/>
              </a:path>
              <a:path w="27940" h="1619250">
                <a:moveTo>
                  <a:pt x="27940" y="1117599"/>
                </a:moveTo>
                <a:lnTo>
                  <a:pt x="0" y="1117599"/>
                </a:lnTo>
                <a:lnTo>
                  <a:pt x="0" y="1193799"/>
                </a:lnTo>
                <a:lnTo>
                  <a:pt x="27940" y="1193799"/>
                </a:lnTo>
                <a:lnTo>
                  <a:pt x="27940" y="1117599"/>
                </a:lnTo>
                <a:close/>
              </a:path>
              <a:path w="27940" h="1619250">
                <a:moveTo>
                  <a:pt x="27940" y="1193800"/>
                </a:moveTo>
                <a:lnTo>
                  <a:pt x="0" y="1193800"/>
                </a:lnTo>
                <a:lnTo>
                  <a:pt x="0" y="1339849"/>
                </a:lnTo>
                <a:lnTo>
                  <a:pt x="27940" y="1339849"/>
                </a:lnTo>
                <a:lnTo>
                  <a:pt x="27940" y="1193800"/>
                </a:lnTo>
                <a:close/>
              </a:path>
              <a:path w="27940" h="1619250">
                <a:moveTo>
                  <a:pt x="27940" y="1339850"/>
                </a:moveTo>
                <a:lnTo>
                  <a:pt x="0" y="1339850"/>
                </a:lnTo>
                <a:lnTo>
                  <a:pt x="0" y="1363979"/>
                </a:lnTo>
                <a:lnTo>
                  <a:pt x="27940" y="1363979"/>
                </a:lnTo>
                <a:lnTo>
                  <a:pt x="27940" y="1339850"/>
                </a:lnTo>
                <a:close/>
              </a:path>
              <a:path w="27940" h="1619250">
                <a:moveTo>
                  <a:pt x="27940" y="1363980"/>
                </a:moveTo>
                <a:lnTo>
                  <a:pt x="0" y="1363980"/>
                </a:lnTo>
                <a:lnTo>
                  <a:pt x="0" y="1416049"/>
                </a:lnTo>
                <a:lnTo>
                  <a:pt x="27940" y="1416049"/>
                </a:lnTo>
                <a:lnTo>
                  <a:pt x="27940" y="1363980"/>
                </a:lnTo>
                <a:close/>
              </a:path>
              <a:path w="27940" h="1619250">
                <a:moveTo>
                  <a:pt x="27940" y="1416049"/>
                </a:moveTo>
                <a:lnTo>
                  <a:pt x="0" y="1416049"/>
                </a:lnTo>
                <a:lnTo>
                  <a:pt x="0" y="1433829"/>
                </a:lnTo>
                <a:lnTo>
                  <a:pt x="27940" y="1433829"/>
                </a:lnTo>
                <a:lnTo>
                  <a:pt x="27940" y="1416049"/>
                </a:lnTo>
                <a:close/>
              </a:path>
              <a:path w="27940" h="1619250">
                <a:moveTo>
                  <a:pt x="27940" y="1433830"/>
                </a:moveTo>
                <a:lnTo>
                  <a:pt x="0" y="1433830"/>
                </a:lnTo>
                <a:lnTo>
                  <a:pt x="0" y="1446529"/>
                </a:lnTo>
                <a:lnTo>
                  <a:pt x="27940" y="1446529"/>
                </a:lnTo>
                <a:lnTo>
                  <a:pt x="27940" y="1433830"/>
                </a:lnTo>
                <a:close/>
              </a:path>
              <a:path w="27940" h="1619250">
                <a:moveTo>
                  <a:pt x="27940" y="1446530"/>
                </a:moveTo>
                <a:lnTo>
                  <a:pt x="0" y="1446530"/>
                </a:lnTo>
                <a:lnTo>
                  <a:pt x="0" y="1473199"/>
                </a:lnTo>
                <a:lnTo>
                  <a:pt x="27940" y="1473199"/>
                </a:lnTo>
                <a:lnTo>
                  <a:pt x="27940" y="1446530"/>
                </a:lnTo>
                <a:close/>
              </a:path>
              <a:path w="27940" h="1619250">
                <a:moveTo>
                  <a:pt x="27940" y="1473200"/>
                </a:moveTo>
                <a:lnTo>
                  <a:pt x="0" y="1473200"/>
                </a:lnTo>
                <a:lnTo>
                  <a:pt x="0" y="1503679"/>
                </a:lnTo>
                <a:lnTo>
                  <a:pt x="27940" y="1503679"/>
                </a:lnTo>
                <a:lnTo>
                  <a:pt x="27940" y="1473200"/>
                </a:lnTo>
                <a:close/>
              </a:path>
              <a:path w="27940" h="1619250">
                <a:moveTo>
                  <a:pt x="27940" y="1503679"/>
                </a:moveTo>
                <a:lnTo>
                  <a:pt x="0" y="1503679"/>
                </a:lnTo>
                <a:lnTo>
                  <a:pt x="0" y="1510029"/>
                </a:lnTo>
                <a:lnTo>
                  <a:pt x="27940" y="1510029"/>
                </a:lnTo>
                <a:lnTo>
                  <a:pt x="27940" y="1503679"/>
                </a:lnTo>
                <a:close/>
              </a:path>
              <a:path w="27940" h="1619250">
                <a:moveTo>
                  <a:pt x="27940" y="1510029"/>
                </a:moveTo>
                <a:lnTo>
                  <a:pt x="0" y="1510029"/>
                </a:lnTo>
                <a:lnTo>
                  <a:pt x="0" y="1516379"/>
                </a:lnTo>
                <a:lnTo>
                  <a:pt x="27940" y="1516379"/>
                </a:lnTo>
                <a:lnTo>
                  <a:pt x="27940" y="1510029"/>
                </a:lnTo>
                <a:close/>
              </a:path>
              <a:path w="27940" h="1619250">
                <a:moveTo>
                  <a:pt x="27940" y="1516379"/>
                </a:moveTo>
                <a:lnTo>
                  <a:pt x="0" y="1516379"/>
                </a:lnTo>
                <a:lnTo>
                  <a:pt x="0" y="1549399"/>
                </a:lnTo>
                <a:lnTo>
                  <a:pt x="27940" y="1549399"/>
                </a:lnTo>
                <a:lnTo>
                  <a:pt x="27940" y="1516379"/>
                </a:lnTo>
                <a:close/>
              </a:path>
              <a:path w="27940" h="1619250">
                <a:moveTo>
                  <a:pt x="27940" y="1549399"/>
                </a:moveTo>
                <a:lnTo>
                  <a:pt x="0" y="1549399"/>
                </a:lnTo>
                <a:lnTo>
                  <a:pt x="0" y="1555749"/>
                </a:lnTo>
                <a:lnTo>
                  <a:pt x="1269" y="1555749"/>
                </a:lnTo>
                <a:lnTo>
                  <a:pt x="1270" y="1558289"/>
                </a:lnTo>
                <a:lnTo>
                  <a:pt x="2540" y="1558289"/>
                </a:lnTo>
                <a:lnTo>
                  <a:pt x="2540" y="1560829"/>
                </a:lnTo>
                <a:lnTo>
                  <a:pt x="3810" y="1560829"/>
                </a:lnTo>
                <a:lnTo>
                  <a:pt x="3810" y="1564639"/>
                </a:lnTo>
                <a:lnTo>
                  <a:pt x="5080" y="1564639"/>
                </a:lnTo>
                <a:lnTo>
                  <a:pt x="5080" y="1567179"/>
                </a:lnTo>
                <a:lnTo>
                  <a:pt x="6350" y="1567179"/>
                </a:lnTo>
                <a:lnTo>
                  <a:pt x="6350" y="1570989"/>
                </a:lnTo>
                <a:lnTo>
                  <a:pt x="7620" y="1570989"/>
                </a:lnTo>
                <a:lnTo>
                  <a:pt x="7620" y="1573529"/>
                </a:lnTo>
                <a:lnTo>
                  <a:pt x="27940" y="1573529"/>
                </a:lnTo>
                <a:lnTo>
                  <a:pt x="27940" y="1549399"/>
                </a:lnTo>
                <a:close/>
              </a:path>
              <a:path w="27940" h="1619250">
                <a:moveTo>
                  <a:pt x="27940" y="1573530"/>
                </a:moveTo>
                <a:lnTo>
                  <a:pt x="8890" y="1573530"/>
                </a:lnTo>
                <a:lnTo>
                  <a:pt x="8890" y="1576069"/>
                </a:lnTo>
                <a:lnTo>
                  <a:pt x="10160" y="1576069"/>
                </a:lnTo>
                <a:lnTo>
                  <a:pt x="10160" y="1579879"/>
                </a:lnTo>
                <a:lnTo>
                  <a:pt x="27940" y="1579879"/>
                </a:lnTo>
                <a:lnTo>
                  <a:pt x="27940" y="1573530"/>
                </a:lnTo>
                <a:close/>
              </a:path>
              <a:path w="27940" h="1619250">
                <a:moveTo>
                  <a:pt x="27940" y="1579880"/>
                </a:moveTo>
                <a:lnTo>
                  <a:pt x="11430" y="1579880"/>
                </a:lnTo>
                <a:lnTo>
                  <a:pt x="11430" y="1582419"/>
                </a:lnTo>
                <a:lnTo>
                  <a:pt x="12700" y="1582419"/>
                </a:lnTo>
                <a:lnTo>
                  <a:pt x="12700" y="1584959"/>
                </a:lnTo>
                <a:lnTo>
                  <a:pt x="13970" y="1584959"/>
                </a:lnTo>
                <a:lnTo>
                  <a:pt x="13970" y="1588769"/>
                </a:lnTo>
                <a:lnTo>
                  <a:pt x="15240" y="1588769"/>
                </a:lnTo>
                <a:lnTo>
                  <a:pt x="15240" y="1591309"/>
                </a:lnTo>
                <a:lnTo>
                  <a:pt x="16510" y="1591309"/>
                </a:lnTo>
                <a:lnTo>
                  <a:pt x="16510" y="1595119"/>
                </a:lnTo>
                <a:lnTo>
                  <a:pt x="17780" y="1595119"/>
                </a:lnTo>
                <a:lnTo>
                  <a:pt x="17780" y="1597659"/>
                </a:lnTo>
                <a:lnTo>
                  <a:pt x="19050" y="1597659"/>
                </a:lnTo>
                <a:lnTo>
                  <a:pt x="19050" y="1600199"/>
                </a:lnTo>
                <a:lnTo>
                  <a:pt x="20320" y="1600199"/>
                </a:lnTo>
                <a:lnTo>
                  <a:pt x="20320" y="1604009"/>
                </a:lnTo>
                <a:lnTo>
                  <a:pt x="21590" y="1604009"/>
                </a:lnTo>
                <a:lnTo>
                  <a:pt x="21590" y="1606549"/>
                </a:lnTo>
                <a:lnTo>
                  <a:pt x="22860" y="1606549"/>
                </a:lnTo>
                <a:lnTo>
                  <a:pt x="22860" y="1610359"/>
                </a:lnTo>
                <a:lnTo>
                  <a:pt x="24130" y="1610359"/>
                </a:lnTo>
                <a:lnTo>
                  <a:pt x="24130" y="1612899"/>
                </a:lnTo>
                <a:lnTo>
                  <a:pt x="27940" y="1612899"/>
                </a:lnTo>
                <a:lnTo>
                  <a:pt x="27940" y="1579880"/>
                </a:lnTo>
                <a:close/>
              </a:path>
              <a:path w="27940" h="1619250">
                <a:moveTo>
                  <a:pt x="27940" y="1612900"/>
                </a:moveTo>
                <a:lnTo>
                  <a:pt x="25400" y="1612900"/>
                </a:lnTo>
                <a:lnTo>
                  <a:pt x="25400" y="1615439"/>
                </a:lnTo>
                <a:lnTo>
                  <a:pt x="26670" y="1615439"/>
                </a:lnTo>
                <a:lnTo>
                  <a:pt x="26670" y="1619249"/>
                </a:lnTo>
                <a:lnTo>
                  <a:pt x="27940" y="1619249"/>
                </a:lnTo>
                <a:lnTo>
                  <a:pt x="27940" y="1612900"/>
                </a:lnTo>
                <a:close/>
              </a:path>
            </a:pathLst>
          </a:custGeom>
          <a:solidFill>
            <a:srgbClr val="2A55D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7965440" y="3164839"/>
            <a:ext cx="26670" cy="1564640"/>
          </a:xfrm>
          <a:custGeom>
            <a:avLst/>
            <a:gdLst/>
            <a:ahLst/>
            <a:cxnLst/>
            <a:rect l="l" t="t" r="r" b="b"/>
            <a:pathLst>
              <a:path w="26670" h="1564639">
                <a:moveTo>
                  <a:pt x="15239" y="0"/>
                </a:moveTo>
                <a:lnTo>
                  <a:pt x="0" y="0"/>
                </a:lnTo>
                <a:lnTo>
                  <a:pt x="0" y="444500"/>
                </a:lnTo>
                <a:lnTo>
                  <a:pt x="26669" y="444500"/>
                </a:lnTo>
                <a:lnTo>
                  <a:pt x="26669" y="12700"/>
                </a:lnTo>
                <a:lnTo>
                  <a:pt x="15239" y="12700"/>
                </a:lnTo>
                <a:lnTo>
                  <a:pt x="15239" y="0"/>
                </a:lnTo>
                <a:close/>
              </a:path>
              <a:path w="26670" h="1564639">
                <a:moveTo>
                  <a:pt x="26669" y="444500"/>
                </a:moveTo>
                <a:lnTo>
                  <a:pt x="0" y="444500"/>
                </a:lnTo>
                <a:lnTo>
                  <a:pt x="0" y="457200"/>
                </a:lnTo>
                <a:lnTo>
                  <a:pt x="26669" y="457200"/>
                </a:lnTo>
                <a:lnTo>
                  <a:pt x="26669" y="444500"/>
                </a:lnTo>
                <a:close/>
              </a:path>
              <a:path w="26670" h="1564639">
                <a:moveTo>
                  <a:pt x="26669" y="457200"/>
                </a:moveTo>
                <a:lnTo>
                  <a:pt x="0" y="457200"/>
                </a:lnTo>
                <a:lnTo>
                  <a:pt x="0" y="476250"/>
                </a:lnTo>
                <a:lnTo>
                  <a:pt x="26669" y="476250"/>
                </a:lnTo>
                <a:lnTo>
                  <a:pt x="26669" y="457200"/>
                </a:lnTo>
                <a:close/>
              </a:path>
              <a:path w="26670" h="1564639">
                <a:moveTo>
                  <a:pt x="26669" y="476250"/>
                </a:moveTo>
                <a:lnTo>
                  <a:pt x="0" y="476250"/>
                </a:lnTo>
                <a:lnTo>
                  <a:pt x="0" y="488950"/>
                </a:lnTo>
                <a:lnTo>
                  <a:pt x="26669" y="488950"/>
                </a:lnTo>
                <a:lnTo>
                  <a:pt x="26669" y="476250"/>
                </a:lnTo>
                <a:close/>
              </a:path>
              <a:path w="26670" h="1564639">
                <a:moveTo>
                  <a:pt x="26669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69" y="501650"/>
                </a:lnTo>
                <a:lnTo>
                  <a:pt x="26669" y="488950"/>
                </a:lnTo>
                <a:close/>
              </a:path>
              <a:path w="26670" h="1564639">
                <a:moveTo>
                  <a:pt x="26669" y="501650"/>
                </a:moveTo>
                <a:lnTo>
                  <a:pt x="0" y="501650"/>
                </a:lnTo>
                <a:lnTo>
                  <a:pt x="0" y="533400"/>
                </a:lnTo>
                <a:lnTo>
                  <a:pt x="26669" y="533400"/>
                </a:lnTo>
                <a:lnTo>
                  <a:pt x="26669" y="501650"/>
                </a:lnTo>
                <a:close/>
              </a:path>
              <a:path w="26670" h="1564639">
                <a:moveTo>
                  <a:pt x="26669" y="533400"/>
                </a:moveTo>
                <a:lnTo>
                  <a:pt x="0" y="5334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33400"/>
                </a:lnTo>
                <a:close/>
              </a:path>
              <a:path w="26670" h="156463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564639">
                <a:moveTo>
                  <a:pt x="26669" y="552450"/>
                </a:moveTo>
                <a:lnTo>
                  <a:pt x="0" y="552450"/>
                </a:lnTo>
                <a:lnTo>
                  <a:pt x="0" y="558799"/>
                </a:lnTo>
                <a:lnTo>
                  <a:pt x="26669" y="558799"/>
                </a:lnTo>
                <a:lnTo>
                  <a:pt x="26669" y="552450"/>
                </a:lnTo>
                <a:close/>
              </a:path>
              <a:path w="26670" h="1564639">
                <a:moveTo>
                  <a:pt x="26669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69" y="571500"/>
                </a:lnTo>
                <a:lnTo>
                  <a:pt x="26669" y="558800"/>
                </a:lnTo>
                <a:close/>
              </a:path>
              <a:path w="26670" h="1564639">
                <a:moveTo>
                  <a:pt x="26669" y="571500"/>
                </a:moveTo>
                <a:lnTo>
                  <a:pt x="0" y="57150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71500"/>
                </a:lnTo>
                <a:close/>
              </a:path>
              <a:path w="26670" h="1564639">
                <a:moveTo>
                  <a:pt x="26669" y="596900"/>
                </a:moveTo>
                <a:lnTo>
                  <a:pt x="0" y="5969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596900"/>
                </a:lnTo>
                <a:close/>
              </a:path>
              <a:path w="26670" h="1564639">
                <a:moveTo>
                  <a:pt x="26669" y="666750"/>
                </a:moveTo>
                <a:lnTo>
                  <a:pt x="0" y="666750"/>
                </a:lnTo>
                <a:lnTo>
                  <a:pt x="0" y="704850"/>
                </a:lnTo>
                <a:lnTo>
                  <a:pt x="26669" y="704850"/>
                </a:lnTo>
                <a:lnTo>
                  <a:pt x="26669" y="666750"/>
                </a:lnTo>
                <a:close/>
              </a:path>
              <a:path w="26670" h="1564639">
                <a:moveTo>
                  <a:pt x="26669" y="704850"/>
                </a:moveTo>
                <a:lnTo>
                  <a:pt x="0" y="704850"/>
                </a:lnTo>
                <a:lnTo>
                  <a:pt x="0" y="709930"/>
                </a:lnTo>
                <a:lnTo>
                  <a:pt x="26669" y="709930"/>
                </a:lnTo>
                <a:lnTo>
                  <a:pt x="26669" y="704850"/>
                </a:lnTo>
                <a:close/>
              </a:path>
              <a:path w="26670" h="1564639">
                <a:moveTo>
                  <a:pt x="26669" y="709930"/>
                </a:moveTo>
                <a:lnTo>
                  <a:pt x="0" y="709930"/>
                </a:lnTo>
                <a:lnTo>
                  <a:pt x="0" y="716280"/>
                </a:lnTo>
                <a:lnTo>
                  <a:pt x="26669" y="716280"/>
                </a:lnTo>
                <a:lnTo>
                  <a:pt x="26669" y="709930"/>
                </a:lnTo>
                <a:close/>
              </a:path>
              <a:path w="26670" h="1564639">
                <a:moveTo>
                  <a:pt x="26669" y="716280"/>
                </a:moveTo>
                <a:lnTo>
                  <a:pt x="0" y="716280"/>
                </a:lnTo>
                <a:lnTo>
                  <a:pt x="0" y="722629"/>
                </a:lnTo>
                <a:lnTo>
                  <a:pt x="26669" y="722629"/>
                </a:lnTo>
                <a:lnTo>
                  <a:pt x="26669" y="716280"/>
                </a:lnTo>
                <a:close/>
              </a:path>
              <a:path w="26670" h="1564639">
                <a:moveTo>
                  <a:pt x="26669" y="722630"/>
                </a:moveTo>
                <a:lnTo>
                  <a:pt x="0" y="722630"/>
                </a:lnTo>
                <a:lnTo>
                  <a:pt x="0" y="749300"/>
                </a:lnTo>
                <a:lnTo>
                  <a:pt x="26669" y="749300"/>
                </a:lnTo>
                <a:lnTo>
                  <a:pt x="26669" y="722630"/>
                </a:lnTo>
                <a:close/>
              </a:path>
              <a:path w="26670" h="1564639">
                <a:moveTo>
                  <a:pt x="26669" y="749300"/>
                </a:moveTo>
                <a:lnTo>
                  <a:pt x="0" y="749300"/>
                </a:lnTo>
                <a:lnTo>
                  <a:pt x="0" y="767080"/>
                </a:lnTo>
                <a:lnTo>
                  <a:pt x="26669" y="767080"/>
                </a:lnTo>
                <a:lnTo>
                  <a:pt x="26669" y="749300"/>
                </a:lnTo>
                <a:close/>
              </a:path>
              <a:path w="26670" h="1564639">
                <a:moveTo>
                  <a:pt x="26669" y="767080"/>
                </a:moveTo>
                <a:lnTo>
                  <a:pt x="0" y="767080"/>
                </a:lnTo>
                <a:lnTo>
                  <a:pt x="0" y="774699"/>
                </a:lnTo>
                <a:lnTo>
                  <a:pt x="26669" y="774699"/>
                </a:lnTo>
                <a:lnTo>
                  <a:pt x="26669" y="767080"/>
                </a:lnTo>
                <a:close/>
              </a:path>
              <a:path w="26670" h="1564639">
                <a:moveTo>
                  <a:pt x="26669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74700"/>
                </a:lnTo>
                <a:close/>
              </a:path>
              <a:path w="26670" h="1564639">
                <a:moveTo>
                  <a:pt x="2666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6669" y="793750"/>
                </a:lnTo>
                <a:lnTo>
                  <a:pt x="26669" y="787400"/>
                </a:lnTo>
                <a:close/>
              </a:path>
              <a:path w="26670" h="1564639">
                <a:moveTo>
                  <a:pt x="26669" y="793750"/>
                </a:moveTo>
                <a:lnTo>
                  <a:pt x="0" y="793750"/>
                </a:lnTo>
                <a:lnTo>
                  <a:pt x="0" y="836930"/>
                </a:lnTo>
                <a:lnTo>
                  <a:pt x="26669" y="836930"/>
                </a:lnTo>
                <a:lnTo>
                  <a:pt x="26669" y="793750"/>
                </a:lnTo>
                <a:close/>
              </a:path>
              <a:path w="26670" h="1564639">
                <a:moveTo>
                  <a:pt x="26669" y="836930"/>
                </a:moveTo>
                <a:lnTo>
                  <a:pt x="0" y="836930"/>
                </a:lnTo>
                <a:lnTo>
                  <a:pt x="0" y="844550"/>
                </a:lnTo>
                <a:lnTo>
                  <a:pt x="26669" y="844550"/>
                </a:lnTo>
                <a:lnTo>
                  <a:pt x="26669" y="836930"/>
                </a:lnTo>
                <a:close/>
              </a:path>
              <a:path w="26670" h="1564639">
                <a:moveTo>
                  <a:pt x="26669" y="844550"/>
                </a:moveTo>
                <a:lnTo>
                  <a:pt x="0" y="84455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44550"/>
                </a:lnTo>
                <a:close/>
              </a:path>
              <a:path w="26670" h="1564639">
                <a:moveTo>
                  <a:pt x="26669" y="850900"/>
                </a:moveTo>
                <a:lnTo>
                  <a:pt x="0" y="850900"/>
                </a:lnTo>
                <a:lnTo>
                  <a:pt x="0" y="887730"/>
                </a:lnTo>
                <a:lnTo>
                  <a:pt x="26669" y="887730"/>
                </a:lnTo>
                <a:lnTo>
                  <a:pt x="26669" y="850900"/>
                </a:lnTo>
                <a:close/>
              </a:path>
              <a:path w="26670" h="1564639">
                <a:moveTo>
                  <a:pt x="26669" y="887730"/>
                </a:moveTo>
                <a:lnTo>
                  <a:pt x="0" y="887730"/>
                </a:lnTo>
                <a:lnTo>
                  <a:pt x="0" y="894079"/>
                </a:lnTo>
                <a:lnTo>
                  <a:pt x="26669" y="894079"/>
                </a:lnTo>
                <a:lnTo>
                  <a:pt x="26669" y="887730"/>
                </a:lnTo>
                <a:close/>
              </a:path>
              <a:path w="26670" h="1564639">
                <a:moveTo>
                  <a:pt x="26669" y="894080"/>
                </a:moveTo>
                <a:lnTo>
                  <a:pt x="0" y="894080"/>
                </a:lnTo>
                <a:lnTo>
                  <a:pt x="0" y="925830"/>
                </a:lnTo>
                <a:lnTo>
                  <a:pt x="26669" y="925830"/>
                </a:lnTo>
                <a:lnTo>
                  <a:pt x="26669" y="894080"/>
                </a:lnTo>
                <a:close/>
              </a:path>
              <a:path w="26670" h="1564639">
                <a:moveTo>
                  <a:pt x="26669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6669" y="932180"/>
                </a:lnTo>
                <a:lnTo>
                  <a:pt x="26669" y="925830"/>
                </a:lnTo>
                <a:close/>
              </a:path>
              <a:path w="26670" h="1564639">
                <a:moveTo>
                  <a:pt x="26669" y="932180"/>
                </a:moveTo>
                <a:lnTo>
                  <a:pt x="0" y="932180"/>
                </a:lnTo>
                <a:lnTo>
                  <a:pt x="0" y="939799"/>
                </a:lnTo>
                <a:lnTo>
                  <a:pt x="26669" y="939799"/>
                </a:lnTo>
                <a:lnTo>
                  <a:pt x="26669" y="932180"/>
                </a:lnTo>
                <a:close/>
              </a:path>
              <a:path w="26670" h="1564639">
                <a:moveTo>
                  <a:pt x="26669" y="939800"/>
                </a:moveTo>
                <a:lnTo>
                  <a:pt x="0" y="9398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39800"/>
                </a:lnTo>
                <a:close/>
              </a:path>
              <a:path w="26670" h="1564639">
                <a:moveTo>
                  <a:pt x="26669" y="977900"/>
                </a:moveTo>
                <a:lnTo>
                  <a:pt x="0" y="977900"/>
                </a:lnTo>
                <a:lnTo>
                  <a:pt x="0" y="982980"/>
                </a:lnTo>
                <a:lnTo>
                  <a:pt x="26669" y="982980"/>
                </a:lnTo>
                <a:lnTo>
                  <a:pt x="26669" y="977900"/>
                </a:lnTo>
                <a:close/>
              </a:path>
              <a:path w="26670" h="1564639">
                <a:moveTo>
                  <a:pt x="26669" y="982980"/>
                </a:moveTo>
                <a:lnTo>
                  <a:pt x="0" y="982980"/>
                </a:lnTo>
                <a:lnTo>
                  <a:pt x="0" y="1008380"/>
                </a:lnTo>
                <a:lnTo>
                  <a:pt x="26669" y="1008380"/>
                </a:lnTo>
                <a:lnTo>
                  <a:pt x="26669" y="982980"/>
                </a:lnTo>
                <a:close/>
              </a:path>
              <a:path w="26670" h="1564639">
                <a:moveTo>
                  <a:pt x="26669" y="1008380"/>
                </a:moveTo>
                <a:lnTo>
                  <a:pt x="0" y="1008380"/>
                </a:lnTo>
                <a:lnTo>
                  <a:pt x="0" y="1078230"/>
                </a:lnTo>
                <a:lnTo>
                  <a:pt x="26669" y="1078230"/>
                </a:lnTo>
                <a:lnTo>
                  <a:pt x="26669" y="1008380"/>
                </a:lnTo>
                <a:close/>
              </a:path>
              <a:path w="26670" h="1564639">
                <a:moveTo>
                  <a:pt x="26669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564639">
                <a:moveTo>
                  <a:pt x="26669" y="1084580"/>
                </a:moveTo>
                <a:lnTo>
                  <a:pt x="0" y="1084580"/>
                </a:lnTo>
                <a:lnTo>
                  <a:pt x="0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564639">
                <a:moveTo>
                  <a:pt x="26669" y="1092200"/>
                </a:moveTo>
                <a:lnTo>
                  <a:pt x="0" y="1092200"/>
                </a:lnTo>
                <a:lnTo>
                  <a:pt x="0" y="1103630"/>
                </a:lnTo>
                <a:lnTo>
                  <a:pt x="26669" y="1103630"/>
                </a:lnTo>
                <a:lnTo>
                  <a:pt x="26669" y="1092200"/>
                </a:lnTo>
                <a:close/>
              </a:path>
              <a:path w="26670" h="1564639">
                <a:moveTo>
                  <a:pt x="26669" y="1103630"/>
                </a:moveTo>
                <a:lnTo>
                  <a:pt x="0" y="1103630"/>
                </a:lnTo>
                <a:lnTo>
                  <a:pt x="0" y="1130300"/>
                </a:lnTo>
                <a:lnTo>
                  <a:pt x="26669" y="1130300"/>
                </a:lnTo>
                <a:lnTo>
                  <a:pt x="26669" y="1103630"/>
                </a:lnTo>
                <a:close/>
              </a:path>
              <a:path w="26670" h="1564639">
                <a:moveTo>
                  <a:pt x="26669" y="1130300"/>
                </a:moveTo>
                <a:lnTo>
                  <a:pt x="0" y="1130300"/>
                </a:lnTo>
                <a:lnTo>
                  <a:pt x="0" y="1206500"/>
                </a:lnTo>
                <a:lnTo>
                  <a:pt x="26669" y="1206500"/>
                </a:lnTo>
                <a:lnTo>
                  <a:pt x="26669" y="1130300"/>
                </a:lnTo>
                <a:close/>
              </a:path>
              <a:path w="26670" h="1564639">
                <a:moveTo>
                  <a:pt x="26669" y="1206500"/>
                </a:moveTo>
                <a:lnTo>
                  <a:pt x="0" y="1206500"/>
                </a:lnTo>
                <a:lnTo>
                  <a:pt x="0" y="1352550"/>
                </a:lnTo>
                <a:lnTo>
                  <a:pt x="26669" y="1352550"/>
                </a:lnTo>
                <a:lnTo>
                  <a:pt x="26669" y="1206500"/>
                </a:lnTo>
                <a:close/>
              </a:path>
              <a:path w="26670" h="1564639">
                <a:moveTo>
                  <a:pt x="26669" y="1352550"/>
                </a:moveTo>
                <a:lnTo>
                  <a:pt x="0" y="1352550"/>
                </a:lnTo>
                <a:lnTo>
                  <a:pt x="0" y="1376680"/>
                </a:lnTo>
                <a:lnTo>
                  <a:pt x="26669" y="1376680"/>
                </a:lnTo>
                <a:lnTo>
                  <a:pt x="26669" y="1352550"/>
                </a:lnTo>
                <a:close/>
              </a:path>
              <a:path w="26670" h="1564639">
                <a:moveTo>
                  <a:pt x="26669" y="1376680"/>
                </a:moveTo>
                <a:lnTo>
                  <a:pt x="0" y="1376680"/>
                </a:lnTo>
                <a:lnTo>
                  <a:pt x="0" y="1428750"/>
                </a:lnTo>
                <a:lnTo>
                  <a:pt x="26669" y="1428750"/>
                </a:lnTo>
                <a:lnTo>
                  <a:pt x="26669" y="1376680"/>
                </a:lnTo>
                <a:close/>
              </a:path>
              <a:path w="26670" h="1564639">
                <a:moveTo>
                  <a:pt x="26669" y="1428750"/>
                </a:moveTo>
                <a:lnTo>
                  <a:pt x="0" y="1428750"/>
                </a:lnTo>
                <a:lnTo>
                  <a:pt x="0" y="1446530"/>
                </a:lnTo>
                <a:lnTo>
                  <a:pt x="26669" y="1446530"/>
                </a:lnTo>
                <a:lnTo>
                  <a:pt x="26669" y="1428750"/>
                </a:lnTo>
                <a:close/>
              </a:path>
              <a:path w="26670" h="1564639">
                <a:moveTo>
                  <a:pt x="26669" y="1446530"/>
                </a:moveTo>
                <a:lnTo>
                  <a:pt x="0" y="1446530"/>
                </a:lnTo>
                <a:lnTo>
                  <a:pt x="0" y="1459230"/>
                </a:lnTo>
                <a:lnTo>
                  <a:pt x="26669" y="1459230"/>
                </a:lnTo>
                <a:lnTo>
                  <a:pt x="26669" y="1446530"/>
                </a:lnTo>
                <a:close/>
              </a:path>
              <a:path w="26670" h="1564639">
                <a:moveTo>
                  <a:pt x="26669" y="1459230"/>
                </a:moveTo>
                <a:lnTo>
                  <a:pt x="0" y="1459230"/>
                </a:lnTo>
                <a:lnTo>
                  <a:pt x="0" y="1485900"/>
                </a:lnTo>
                <a:lnTo>
                  <a:pt x="26669" y="1485900"/>
                </a:lnTo>
                <a:lnTo>
                  <a:pt x="26669" y="1459230"/>
                </a:lnTo>
                <a:close/>
              </a:path>
              <a:path w="26670" h="1564639">
                <a:moveTo>
                  <a:pt x="26669" y="1485900"/>
                </a:moveTo>
                <a:lnTo>
                  <a:pt x="0" y="1485900"/>
                </a:lnTo>
                <a:lnTo>
                  <a:pt x="0" y="1503680"/>
                </a:lnTo>
                <a:lnTo>
                  <a:pt x="1269" y="1503680"/>
                </a:lnTo>
                <a:lnTo>
                  <a:pt x="1269" y="1507490"/>
                </a:lnTo>
                <a:lnTo>
                  <a:pt x="2539" y="1507490"/>
                </a:lnTo>
                <a:lnTo>
                  <a:pt x="2539" y="1510030"/>
                </a:lnTo>
                <a:lnTo>
                  <a:pt x="3809" y="1510030"/>
                </a:lnTo>
                <a:lnTo>
                  <a:pt x="3809" y="1513840"/>
                </a:lnTo>
                <a:lnTo>
                  <a:pt x="5079" y="1513840"/>
                </a:lnTo>
                <a:lnTo>
                  <a:pt x="5079" y="1516380"/>
                </a:lnTo>
                <a:lnTo>
                  <a:pt x="26669" y="1516380"/>
                </a:lnTo>
                <a:lnTo>
                  <a:pt x="26669" y="1485900"/>
                </a:lnTo>
                <a:close/>
              </a:path>
              <a:path w="26670" h="1564639">
                <a:moveTo>
                  <a:pt x="26669" y="1516380"/>
                </a:moveTo>
                <a:lnTo>
                  <a:pt x="6350" y="1516380"/>
                </a:lnTo>
                <a:lnTo>
                  <a:pt x="6350" y="1518920"/>
                </a:lnTo>
                <a:lnTo>
                  <a:pt x="7619" y="1518920"/>
                </a:lnTo>
                <a:lnTo>
                  <a:pt x="7619" y="1522730"/>
                </a:lnTo>
                <a:lnTo>
                  <a:pt x="26669" y="1522730"/>
                </a:lnTo>
                <a:lnTo>
                  <a:pt x="26669" y="1516380"/>
                </a:lnTo>
                <a:close/>
              </a:path>
              <a:path w="26670" h="1564639">
                <a:moveTo>
                  <a:pt x="26669" y="1522730"/>
                </a:moveTo>
                <a:lnTo>
                  <a:pt x="8889" y="1522730"/>
                </a:lnTo>
                <a:lnTo>
                  <a:pt x="8889" y="1525270"/>
                </a:lnTo>
                <a:lnTo>
                  <a:pt x="10159" y="1525270"/>
                </a:lnTo>
                <a:lnTo>
                  <a:pt x="10159" y="1529080"/>
                </a:lnTo>
                <a:lnTo>
                  <a:pt x="26669" y="1529080"/>
                </a:lnTo>
                <a:lnTo>
                  <a:pt x="26669" y="1522730"/>
                </a:lnTo>
                <a:close/>
              </a:path>
              <a:path w="26670" h="1564639">
                <a:moveTo>
                  <a:pt x="26669" y="1529080"/>
                </a:moveTo>
                <a:lnTo>
                  <a:pt x="11429" y="1529080"/>
                </a:lnTo>
                <a:lnTo>
                  <a:pt x="11429" y="1531620"/>
                </a:lnTo>
                <a:lnTo>
                  <a:pt x="12700" y="1531620"/>
                </a:lnTo>
                <a:lnTo>
                  <a:pt x="12700" y="1534160"/>
                </a:lnTo>
                <a:lnTo>
                  <a:pt x="13969" y="1534160"/>
                </a:lnTo>
                <a:lnTo>
                  <a:pt x="13969" y="1537970"/>
                </a:lnTo>
                <a:lnTo>
                  <a:pt x="15239" y="1537970"/>
                </a:lnTo>
                <a:lnTo>
                  <a:pt x="15239" y="1540510"/>
                </a:lnTo>
                <a:lnTo>
                  <a:pt x="16509" y="1540510"/>
                </a:lnTo>
                <a:lnTo>
                  <a:pt x="16509" y="1543050"/>
                </a:lnTo>
                <a:lnTo>
                  <a:pt x="17779" y="1543050"/>
                </a:lnTo>
                <a:lnTo>
                  <a:pt x="17779" y="1546860"/>
                </a:lnTo>
                <a:lnTo>
                  <a:pt x="19050" y="1546860"/>
                </a:lnTo>
                <a:lnTo>
                  <a:pt x="19050" y="1549400"/>
                </a:lnTo>
                <a:lnTo>
                  <a:pt x="20319" y="1549400"/>
                </a:lnTo>
                <a:lnTo>
                  <a:pt x="20319" y="1553210"/>
                </a:lnTo>
                <a:lnTo>
                  <a:pt x="21589" y="1553210"/>
                </a:lnTo>
                <a:lnTo>
                  <a:pt x="21589" y="1555750"/>
                </a:lnTo>
                <a:lnTo>
                  <a:pt x="26669" y="1555750"/>
                </a:lnTo>
                <a:lnTo>
                  <a:pt x="26669" y="1529080"/>
                </a:lnTo>
                <a:close/>
              </a:path>
              <a:path w="26670" h="1564639">
                <a:moveTo>
                  <a:pt x="26669" y="1555750"/>
                </a:moveTo>
                <a:lnTo>
                  <a:pt x="22859" y="1555750"/>
                </a:lnTo>
                <a:lnTo>
                  <a:pt x="22859" y="1558290"/>
                </a:lnTo>
                <a:lnTo>
                  <a:pt x="24129" y="1558290"/>
                </a:lnTo>
                <a:lnTo>
                  <a:pt x="24129" y="1562100"/>
                </a:lnTo>
                <a:lnTo>
                  <a:pt x="26669" y="1562100"/>
                </a:lnTo>
                <a:lnTo>
                  <a:pt x="26669" y="1555750"/>
                </a:lnTo>
                <a:close/>
              </a:path>
              <a:path w="26670" h="1564639">
                <a:moveTo>
                  <a:pt x="26669" y="1562100"/>
                </a:moveTo>
                <a:lnTo>
                  <a:pt x="25400" y="1562100"/>
                </a:lnTo>
                <a:lnTo>
                  <a:pt x="25400" y="1564640"/>
                </a:lnTo>
                <a:lnTo>
                  <a:pt x="26669" y="1564640"/>
                </a:lnTo>
                <a:lnTo>
                  <a:pt x="26669" y="1562100"/>
                </a:lnTo>
                <a:close/>
              </a:path>
            </a:pathLst>
          </a:custGeom>
          <a:solidFill>
            <a:srgbClr val="2A55D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7938769" y="3152139"/>
            <a:ext cx="26670" cy="1513840"/>
          </a:xfrm>
          <a:custGeom>
            <a:avLst/>
            <a:gdLst/>
            <a:ahLst/>
            <a:cxnLst/>
            <a:rect l="l" t="t" r="r" b="b"/>
            <a:pathLst>
              <a:path w="26670" h="1513839">
                <a:moveTo>
                  <a:pt x="21590" y="0"/>
                </a:moveTo>
                <a:lnTo>
                  <a:pt x="0" y="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12700"/>
                </a:lnTo>
                <a:lnTo>
                  <a:pt x="21590" y="12700"/>
                </a:lnTo>
                <a:lnTo>
                  <a:pt x="21590" y="0"/>
                </a:lnTo>
                <a:close/>
              </a:path>
              <a:path w="26670" h="1513839">
                <a:moveTo>
                  <a:pt x="26670" y="457200"/>
                </a:moveTo>
                <a:lnTo>
                  <a:pt x="0" y="45720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513839">
                <a:moveTo>
                  <a:pt x="26670" y="469900"/>
                </a:moveTo>
                <a:lnTo>
                  <a:pt x="0" y="469900"/>
                </a:lnTo>
                <a:lnTo>
                  <a:pt x="0" y="488950"/>
                </a:lnTo>
                <a:lnTo>
                  <a:pt x="26670" y="488950"/>
                </a:lnTo>
                <a:lnTo>
                  <a:pt x="26670" y="469900"/>
                </a:lnTo>
                <a:close/>
              </a:path>
              <a:path w="26670" h="1513839">
                <a:moveTo>
                  <a:pt x="26670" y="488950"/>
                </a:moveTo>
                <a:lnTo>
                  <a:pt x="0" y="488950"/>
                </a:lnTo>
                <a:lnTo>
                  <a:pt x="0" y="501650"/>
                </a:lnTo>
                <a:lnTo>
                  <a:pt x="26670" y="501650"/>
                </a:lnTo>
                <a:lnTo>
                  <a:pt x="26670" y="488950"/>
                </a:lnTo>
                <a:close/>
              </a:path>
              <a:path w="26670" h="1513839">
                <a:moveTo>
                  <a:pt x="26670" y="501650"/>
                </a:moveTo>
                <a:lnTo>
                  <a:pt x="0" y="501650"/>
                </a:lnTo>
                <a:lnTo>
                  <a:pt x="0" y="514350"/>
                </a:lnTo>
                <a:lnTo>
                  <a:pt x="26670" y="514350"/>
                </a:lnTo>
                <a:lnTo>
                  <a:pt x="26670" y="501650"/>
                </a:lnTo>
                <a:close/>
              </a:path>
              <a:path w="26670" h="1513839">
                <a:moveTo>
                  <a:pt x="26670" y="514350"/>
                </a:moveTo>
                <a:lnTo>
                  <a:pt x="0" y="51435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14350"/>
                </a:lnTo>
                <a:close/>
              </a:path>
              <a:path w="26670" h="1513839">
                <a:moveTo>
                  <a:pt x="26670" y="546100"/>
                </a:moveTo>
                <a:lnTo>
                  <a:pt x="0" y="54610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46100"/>
                </a:lnTo>
                <a:close/>
              </a:path>
              <a:path w="26670" h="1513839">
                <a:moveTo>
                  <a:pt x="26670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70" y="565150"/>
                </a:lnTo>
                <a:lnTo>
                  <a:pt x="26670" y="552450"/>
                </a:lnTo>
                <a:close/>
              </a:path>
              <a:path w="26670" h="1513839">
                <a:moveTo>
                  <a:pt x="26670" y="565150"/>
                </a:moveTo>
                <a:lnTo>
                  <a:pt x="0" y="565150"/>
                </a:lnTo>
                <a:lnTo>
                  <a:pt x="0" y="571499"/>
                </a:lnTo>
                <a:lnTo>
                  <a:pt x="26670" y="571499"/>
                </a:lnTo>
                <a:lnTo>
                  <a:pt x="26670" y="565150"/>
                </a:lnTo>
                <a:close/>
              </a:path>
              <a:path w="26670" h="1513839">
                <a:moveTo>
                  <a:pt x="26670" y="571500"/>
                </a:moveTo>
                <a:lnTo>
                  <a:pt x="0" y="57150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1513839">
                <a:moveTo>
                  <a:pt x="26670" y="584200"/>
                </a:moveTo>
                <a:lnTo>
                  <a:pt x="0" y="5842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84200"/>
                </a:lnTo>
                <a:close/>
              </a:path>
              <a:path w="26670" h="1513839">
                <a:moveTo>
                  <a:pt x="26670" y="609600"/>
                </a:moveTo>
                <a:lnTo>
                  <a:pt x="0" y="6096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09600"/>
                </a:lnTo>
                <a:close/>
              </a:path>
              <a:path w="26670" h="1513839">
                <a:moveTo>
                  <a:pt x="26670" y="679450"/>
                </a:moveTo>
                <a:lnTo>
                  <a:pt x="0" y="6794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79450"/>
                </a:lnTo>
                <a:close/>
              </a:path>
              <a:path w="26670" h="1513839">
                <a:moveTo>
                  <a:pt x="26670" y="717550"/>
                </a:moveTo>
                <a:lnTo>
                  <a:pt x="0" y="717550"/>
                </a:lnTo>
                <a:lnTo>
                  <a:pt x="0" y="722630"/>
                </a:lnTo>
                <a:lnTo>
                  <a:pt x="26670" y="722630"/>
                </a:lnTo>
                <a:lnTo>
                  <a:pt x="26670" y="717550"/>
                </a:lnTo>
                <a:close/>
              </a:path>
              <a:path w="26670" h="1513839">
                <a:moveTo>
                  <a:pt x="26670" y="722630"/>
                </a:moveTo>
                <a:lnTo>
                  <a:pt x="0" y="722630"/>
                </a:lnTo>
                <a:lnTo>
                  <a:pt x="0" y="728980"/>
                </a:lnTo>
                <a:lnTo>
                  <a:pt x="26670" y="728980"/>
                </a:lnTo>
                <a:lnTo>
                  <a:pt x="26670" y="722630"/>
                </a:lnTo>
                <a:close/>
              </a:path>
              <a:path w="26670" h="1513839">
                <a:moveTo>
                  <a:pt x="26670" y="728980"/>
                </a:moveTo>
                <a:lnTo>
                  <a:pt x="0" y="728980"/>
                </a:lnTo>
                <a:lnTo>
                  <a:pt x="0" y="735329"/>
                </a:lnTo>
                <a:lnTo>
                  <a:pt x="26670" y="735329"/>
                </a:lnTo>
                <a:lnTo>
                  <a:pt x="26670" y="728980"/>
                </a:lnTo>
                <a:close/>
              </a:path>
              <a:path w="26670" h="1513839">
                <a:moveTo>
                  <a:pt x="26670" y="735330"/>
                </a:moveTo>
                <a:lnTo>
                  <a:pt x="0" y="73533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5330"/>
                </a:lnTo>
                <a:close/>
              </a:path>
              <a:path w="26670" h="1513839">
                <a:moveTo>
                  <a:pt x="26670" y="762000"/>
                </a:moveTo>
                <a:lnTo>
                  <a:pt x="0" y="762000"/>
                </a:lnTo>
                <a:lnTo>
                  <a:pt x="0" y="779780"/>
                </a:lnTo>
                <a:lnTo>
                  <a:pt x="26670" y="779780"/>
                </a:lnTo>
                <a:lnTo>
                  <a:pt x="26670" y="762000"/>
                </a:lnTo>
                <a:close/>
              </a:path>
              <a:path w="26670" h="1513839">
                <a:moveTo>
                  <a:pt x="26670" y="779780"/>
                </a:moveTo>
                <a:lnTo>
                  <a:pt x="0" y="77978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79780"/>
                </a:lnTo>
                <a:close/>
              </a:path>
              <a:path w="26670" h="1513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51383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1513839">
                <a:moveTo>
                  <a:pt x="26670" y="806450"/>
                </a:moveTo>
                <a:lnTo>
                  <a:pt x="0" y="806450"/>
                </a:lnTo>
                <a:lnTo>
                  <a:pt x="0" y="849630"/>
                </a:lnTo>
                <a:lnTo>
                  <a:pt x="26670" y="849630"/>
                </a:lnTo>
                <a:lnTo>
                  <a:pt x="26670" y="806450"/>
                </a:lnTo>
                <a:close/>
              </a:path>
              <a:path w="26670" h="1513839">
                <a:moveTo>
                  <a:pt x="26670" y="849630"/>
                </a:moveTo>
                <a:lnTo>
                  <a:pt x="0" y="84963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49630"/>
                </a:lnTo>
                <a:close/>
              </a:path>
              <a:path w="26670" h="1513839">
                <a:moveTo>
                  <a:pt x="26670" y="857250"/>
                </a:moveTo>
                <a:lnTo>
                  <a:pt x="0" y="85725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1513839">
                <a:moveTo>
                  <a:pt x="26670" y="863600"/>
                </a:moveTo>
                <a:lnTo>
                  <a:pt x="0" y="863600"/>
                </a:lnTo>
                <a:lnTo>
                  <a:pt x="0" y="900430"/>
                </a:lnTo>
                <a:lnTo>
                  <a:pt x="26670" y="900430"/>
                </a:lnTo>
                <a:lnTo>
                  <a:pt x="26670" y="863600"/>
                </a:lnTo>
                <a:close/>
              </a:path>
              <a:path w="26670" h="1513839">
                <a:moveTo>
                  <a:pt x="26670" y="900430"/>
                </a:moveTo>
                <a:lnTo>
                  <a:pt x="0" y="900430"/>
                </a:lnTo>
                <a:lnTo>
                  <a:pt x="0" y="906779"/>
                </a:lnTo>
                <a:lnTo>
                  <a:pt x="26670" y="906779"/>
                </a:lnTo>
                <a:lnTo>
                  <a:pt x="26670" y="900430"/>
                </a:lnTo>
                <a:close/>
              </a:path>
              <a:path w="26670" h="1513839">
                <a:moveTo>
                  <a:pt x="26670" y="906780"/>
                </a:moveTo>
                <a:lnTo>
                  <a:pt x="0" y="90678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6780"/>
                </a:lnTo>
                <a:close/>
              </a:path>
              <a:path w="26670" h="1513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513839">
                <a:moveTo>
                  <a:pt x="26670" y="944880"/>
                </a:moveTo>
                <a:lnTo>
                  <a:pt x="0" y="944880"/>
                </a:lnTo>
                <a:lnTo>
                  <a:pt x="0" y="952499"/>
                </a:lnTo>
                <a:lnTo>
                  <a:pt x="26670" y="952499"/>
                </a:lnTo>
                <a:lnTo>
                  <a:pt x="26670" y="944880"/>
                </a:lnTo>
                <a:close/>
              </a:path>
              <a:path w="26670" h="1513839">
                <a:moveTo>
                  <a:pt x="26670" y="952500"/>
                </a:moveTo>
                <a:lnTo>
                  <a:pt x="0" y="9525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52500"/>
                </a:lnTo>
                <a:close/>
              </a:path>
              <a:path w="26670" h="1513839">
                <a:moveTo>
                  <a:pt x="2667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26670" y="995680"/>
                </a:lnTo>
                <a:lnTo>
                  <a:pt x="26670" y="990600"/>
                </a:lnTo>
                <a:close/>
              </a:path>
              <a:path w="26670" h="1513839">
                <a:moveTo>
                  <a:pt x="26670" y="995680"/>
                </a:moveTo>
                <a:lnTo>
                  <a:pt x="0" y="995680"/>
                </a:lnTo>
                <a:lnTo>
                  <a:pt x="0" y="1021080"/>
                </a:lnTo>
                <a:lnTo>
                  <a:pt x="26670" y="1021080"/>
                </a:lnTo>
                <a:lnTo>
                  <a:pt x="26670" y="995680"/>
                </a:lnTo>
                <a:close/>
              </a:path>
              <a:path w="26670" h="1513839">
                <a:moveTo>
                  <a:pt x="26670" y="1021080"/>
                </a:moveTo>
                <a:lnTo>
                  <a:pt x="0" y="1021080"/>
                </a:lnTo>
                <a:lnTo>
                  <a:pt x="0" y="1090930"/>
                </a:lnTo>
                <a:lnTo>
                  <a:pt x="26670" y="1090930"/>
                </a:lnTo>
                <a:lnTo>
                  <a:pt x="26670" y="1021080"/>
                </a:lnTo>
                <a:close/>
              </a:path>
              <a:path w="26670" h="1513839">
                <a:moveTo>
                  <a:pt x="26670" y="1090930"/>
                </a:moveTo>
                <a:lnTo>
                  <a:pt x="0" y="109093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0930"/>
                </a:lnTo>
                <a:close/>
              </a:path>
              <a:path w="26670" h="1513839">
                <a:moveTo>
                  <a:pt x="26670" y="1097280"/>
                </a:moveTo>
                <a:lnTo>
                  <a:pt x="0" y="1097280"/>
                </a:lnTo>
                <a:lnTo>
                  <a:pt x="0" y="1104900"/>
                </a:lnTo>
                <a:lnTo>
                  <a:pt x="26670" y="1104900"/>
                </a:lnTo>
                <a:lnTo>
                  <a:pt x="26670" y="1097280"/>
                </a:lnTo>
                <a:close/>
              </a:path>
              <a:path w="26670" h="1513839">
                <a:moveTo>
                  <a:pt x="26670" y="1104900"/>
                </a:moveTo>
                <a:lnTo>
                  <a:pt x="0" y="1104900"/>
                </a:lnTo>
                <a:lnTo>
                  <a:pt x="0" y="1116330"/>
                </a:lnTo>
                <a:lnTo>
                  <a:pt x="26670" y="1116330"/>
                </a:lnTo>
                <a:lnTo>
                  <a:pt x="26670" y="1104900"/>
                </a:lnTo>
                <a:close/>
              </a:path>
              <a:path w="26670" h="1513839">
                <a:moveTo>
                  <a:pt x="26670" y="1116330"/>
                </a:moveTo>
                <a:lnTo>
                  <a:pt x="0" y="111633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16330"/>
                </a:lnTo>
                <a:close/>
              </a:path>
              <a:path w="26670" h="1513839">
                <a:moveTo>
                  <a:pt x="26670" y="1143000"/>
                </a:moveTo>
                <a:lnTo>
                  <a:pt x="0" y="1143000"/>
                </a:lnTo>
                <a:lnTo>
                  <a:pt x="0" y="1219200"/>
                </a:lnTo>
                <a:lnTo>
                  <a:pt x="26670" y="1219200"/>
                </a:lnTo>
                <a:lnTo>
                  <a:pt x="26670" y="1143000"/>
                </a:lnTo>
                <a:close/>
              </a:path>
              <a:path w="26670" h="1513839">
                <a:moveTo>
                  <a:pt x="26670" y="1219200"/>
                </a:moveTo>
                <a:lnTo>
                  <a:pt x="0" y="1219200"/>
                </a:lnTo>
                <a:lnTo>
                  <a:pt x="0" y="1365250"/>
                </a:lnTo>
                <a:lnTo>
                  <a:pt x="26670" y="1365250"/>
                </a:lnTo>
                <a:lnTo>
                  <a:pt x="26670" y="1219200"/>
                </a:lnTo>
                <a:close/>
              </a:path>
              <a:path w="26670" h="1513839">
                <a:moveTo>
                  <a:pt x="26670" y="1365250"/>
                </a:moveTo>
                <a:lnTo>
                  <a:pt x="0" y="1365250"/>
                </a:lnTo>
                <a:lnTo>
                  <a:pt x="0" y="1389380"/>
                </a:lnTo>
                <a:lnTo>
                  <a:pt x="26670" y="1389380"/>
                </a:lnTo>
                <a:lnTo>
                  <a:pt x="26670" y="1365250"/>
                </a:lnTo>
                <a:close/>
              </a:path>
              <a:path w="26670" h="1513839">
                <a:moveTo>
                  <a:pt x="26670" y="1389380"/>
                </a:moveTo>
                <a:lnTo>
                  <a:pt x="0" y="1389380"/>
                </a:lnTo>
                <a:lnTo>
                  <a:pt x="0" y="1441450"/>
                </a:lnTo>
                <a:lnTo>
                  <a:pt x="26670" y="1441450"/>
                </a:lnTo>
                <a:lnTo>
                  <a:pt x="26670" y="1389380"/>
                </a:lnTo>
                <a:close/>
              </a:path>
              <a:path w="26670" h="1513839">
                <a:moveTo>
                  <a:pt x="26670" y="1441450"/>
                </a:moveTo>
                <a:lnTo>
                  <a:pt x="0" y="1441450"/>
                </a:lnTo>
                <a:lnTo>
                  <a:pt x="0" y="1452880"/>
                </a:lnTo>
                <a:lnTo>
                  <a:pt x="1270" y="1452880"/>
                </a:lnTo>
                <a:lnTo>
                  <a:pt x="1270" y="1456690"/>
                </a:lnTo>
                <a:lnTo>
                  <a:pt x="2539" y="1456690"/>
                </a:lnTo>
                <a:lnTo>
                  <a:pt x="2539" y="1459230"/>
                </a:lnTo>
                <a:lnTo>
                  <a:pt x="26670" y="1459230"/>
                </a:lnTo>
                <a:lnTo>
                  <a:pt x="26670" y="1441450"/>
                </a:lnTo>
                <a:close/>
              </a:path>
              <a:path w="26670" h="1513839">
                <a:moveTo>
                  <a:pt x="26670" y="1459230"/>
                </a:moveTo>
                <a:lnTo>
                  <a:pt x="3809" y="1459230"/>
                </a:lnTo>
                <a:lnTo>
                  <a:pt x="3809" y="1461770"/>
                </a:lnTo>
                <a:lnTo>
                  <a:pt x="5079" y="1461770"/>
                </a:lnTo>
                <a:lnTo>
                  <a:pt x="5079" y="1465580"/>
                </a:lnTo>
                <a:lnTo>
                  <a:pt x="6349" y="1465580"/>
                </a:lnTo>
                <a:lnTo>
                  <a:pt x="6350" y="1468120"/>
                </a:lnTo>
                <a:lnTo>
                  <a:pt x="7620" y="1468120"/>
                </a:lnTo>
                <a:lnTo>
                  <a:pt x="7620" y="1471930"/>
                </a:lnTo>
                <a:lnTo>
                  <a:pt x="26670" y="1471930"/>
                </a:lnTo>
                <a:lnTo>
                  <a:pt x="26670" y="1459230"/>
                </a:lnTo>
                <a:close/>
              </a:path>
              <a:path w="26670" h="1513839">
                <a:moveTo>
                  <a:pt x="26670" y="1471930"/>
                </a:moveTo>
                <a:lnTo>
                  <a:pt x="8889" y="1471930"/>
                </a:lnTo>
                <a:lnTo>
                  <a:pt x="8889" y="1474470"/>
                </a:lnTo>
                <a:lnTo>
                  <a:pt x="10159" y="1474470"/>
                </a:lnTo>
                <a:lnTo>
                  <a:pt x="10159" y="1477010"/>
                </a:lnTo>
                <a:lnTo>
                  <a:pt x="11429" y="1477010"/>
                </a:lnTo>
                <a:lnTo>
                  <a:pt x="11429" y="1480820"/>
                </a:lnTo>
                <a:lnTo>
                  <a:pt x="12700" y="1480820"/>
                </a:lnTo>
                <a:lnTo>
                  <a:pt x="12700" y="1483360"/>
                </a:lnTo>
                <a:lnTo>
                  <a:pt x="13970" y="1483360"/>
                </a:lnTo>
                <a:lnTo>
                  <a:pt x="13970" y="1485900"/>
                </a:lnTo>
                <a:lnTo>
                  <a:pt x="15239" y="1485900"/>
                </a:lnTo>
                <a:lnTo>
                  <a:pt x="15239" y="1489710"/>
                </a:lnTo>
                <a:lnTo>
                  <a:pt x="16509" y="1489710"/>
                </a:lnTo>
                <a:lnTo>
                  <a:pt x="16509" y="1492250"/>
                </a:lnTo>
                <a:lnTo>
                  <a:pt x="17779" y="1492250"/>
                </a:lnTo>
                <a:lnTo>
                  <a:pt x="17779" y="1496060"/>
                </a:lnTo>
                <a:lnTo>
                  <a:pt x="19050" y="1496060"/>
                </a:lnTo>
                <a:lnTo>
                  <a:pt x="19050" y="1498600"/>
                </a:lnTo>
                <a:lnTo>
                  <a:pt x="26670" y="1498600"/>
                </a:lnTo>
                <a:lnTo>
                  <a:pt x="26670" y="1471930"/>
                </a:lnTo>
                <a:close/>
              </a:path>
              <a:path w="26670" h="1513839">
                <a:moveTo>
                  <a:pt x="26670" y="1498600"/>
                </a:moveTo>
                <a:lnTo>
                  <a:pt x="20320" y="1498600"/>
                </a:lnTo>
                <a:lnTo>
                  <a:pt x="20320" y="1501140"/>
                </a:lnTo>
                <a:lnTo>
                  <a:pt x="21589" y="1501140"/>
                </a:lnTo>
                <a:lnTo>
                  <a:pt x="21589" y="1504950"/>
                </a:lnTo>
                <a:lnTo>
                  <a:pt x="22859" y="1504950"/>
                </a:lnTo>
                <a:lnTo>
                  <a:pt x="22859" y="1507490"/>
                </a:lnTo>
                <a:lnTo>
                  <a:pt x="24129" y="1507490"/>
                </a:lnTo>
                <a:lnTo>
                  <a:pt x="24129" y="1511300"/>
                </a:lnTo>
                <a:lnTo>
                  <a:pt x="25400" y="1511300"/>
                </a:lnTo>
                <a:lnTo>
                  <a:pt x="25400" y="1513840"/>
                </a:lnTo>
                <a:lnTo>
                  <a:pt x="26670" y="1513840"/>
                </a:lnTo>
                <a:lnTo>
                  <a:pt x="26670" y="1498600"/>
                </a:lnTo>
                <a:close/>
              </a:path>
            </a:pathLst>
          </a:custGeom>
          <a:solidFill>
            <a:srgbClr val="2A54D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7910830" y="3126739"/>
            <a:ext cx="27940" cy="1475740"/>
          </a:xfrm>
          <a:custGeom>
            <a:avLst/>
            <a:gdLst/>
            <a:ahLst/>
            <a:cxnLst/>
            <a:rect l="l" t="t" r="r" b="b"/>
            <a:pathLst>
              <a:path w="27940" h="1475739">
                <a:moveTo>
                  <a:pt x="7620" y="0"/>
                </a:moveTo>
                <a:lnTo>
                  <a:pt x="0" y="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12700"/>
                </a:lnTo>
                <a:lnTo>
                  <a:pt x="7620" y="12700"/>
                </a:lnTo>
                <a:lnTo>
                  <a:pt x="7620" y="0"/>
                </a:lnTo>
                <a:close/>
              </a:path>
              <a:path w="27940" h="1475739">
                <a:moveTo>
                  <a:pt x="27940" y="482600"/>
                </a:moveTo>
                <a:lnTo>
                  <a:pt x="0" y="482600"/>
                </a:lnTo>
                <a:lnTo>
                  <a:pt x="0" y="495300"/>
                </a:lnTo>
                <a:lnTo>
                  <a:pt x="27940" y="495300"/>
                </a:lnTo>
                <a:lnTo>
                  <a:pt x="27940" y="482600"/>
                </a:lnTo>
                <a:close/>
              </a:path>
              <a:path w="27940" h="1475739">
                <a:moveTo>
                  <a:pt x="27940" y="495300"/>
                </a:moveTo>
                <a:lnTo>
                  <a:pt x="0" y="495300"/>
                </a:lnTo>
                <a:lnTo>
                  <a:pt x="0" y="514350"/>
                </a:lnTo>
                <a:lnTo>
                  <a:pt x="27940" y="514350"/>
                </a:lnTo>
                <a:lnTo>
                  <a:pt x="27940" y="495300"/>
                </a:lnTo>
                <a:close/>
              </a:path>
              <a:path w="27940" h="1475739">
                <a:moveTo>
                  <a:pt x="27940" y="514350"/>
                </a:moveTo>
                <a:lnTo>
                  <a:pt x="0" y="514350"/>
                </a:lnTo>
                <a:lnTo>
                  <a:pt x="0" y="527050"/>
                </a:lnTo>
                <a:lnTo>
                  <a:pt x="27940" y="527050"/>
                </a:lnTo>
                <a:lnTo>
                  <a:pt x="27940" y="514350"/>
                </a:lnTo>
                <a:close/>
              </a:path>
              <a:path w="27940" h="1475739">
                <a:moveTo>
                  <a:pt x="2794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7940" y="539750"/>
                </a:lnTo>
                <a:lnTo>
                  <a:pt x="27940" y="527050"/>
                </a:lnTo>
                <a:close/>
              </a:path>
              <a:path w="27940" h="1475739">
                <a:moveTo>
                  <a:pt x="27940" y="539750"/>
                </a:moveTo>
                <a:lnTo>
                  <a:pt x="0" y="53975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39750"/>
                </a:lnTo>
                <a:close/>
              </a:path>
              <a:path w="27940" h="1475739">
                <a:moveTo>
                  <a:pt x="27940" y="571500"/>
                </a:moveTo>
                <a:lnTo>
                  <a:pt x="0" y="571500"/>
                </a:lnTo>
                <a:lnTo>
                  <a:pt x="0" y="577850"/>
                </a:lnTo>
                <a:lnTo>
                  <a:pt x="27940" y="577850"/>
                </a:lnTo>
                <a:lnTo>
                  <a:pt x="27940" y="571500"/>
                </a:lnTo>
                <a:close/>
              </a:path>
              <a:path w="27940" h="1475739">
                <a:moveTo>
                  <a:pt x="2794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7940" y="590550"/>
                </a:lnTo>
                <a:lnTo>
                  <a:pt x="27940" y="577850"/>
                </a:lnTo>
                <a:close/>
              </a:path>
              <a:path w="27940" h="1475739">
                <a:moveTo>
                  <a:pt x="27940" y="590550"/>
                </a:moveTo>
                <a:lnTo>
                  <a:pt x="0" y="590550"/>
                </a:lnTo>
                <a:lnTo>
                  <a:pt x="0" y="596899"/>
                </a:lnTo>
                <a:lnTo>
                  <a:pt x="27940" y="596899"/>
                </a:lnTo>
                <a:lnTo>
                  <a:pt x="27940" y="590550"/>
                </a:lnTo>
                <a:close/>
              </a:path>
              <a:path w="27940" h="1475739">
                <a:moveTo>
                  <a:pt x="2794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7940" y="609600"/>
                </a:lnTo>
                <a:lnTo>
                  <a:pt x="27940" y="596900"/>
                </a:lnTo>
                <a:close/>
              </a:path>
              <a:path w="27940" h="1475739">
                <a:moveTo>
                  <a:pt x="27940" y="609600"/>
                </a:moveTo>
                <a:lnTo>
                  <a:pt x="0" y="60960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609600"/>
                </a:lnTo>
                <a:close/>
              </a:path>
              <a:path w="27940" h="1475739">
                <a:moveTo>
                  <a:pt x="27940" y="635000"/>
                </a:moveTo>
                <a:lnTo>
                  <a:pt x="0" y="63500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35000"/>
                </a:lnTo>
                <a:close/>
              </a:path>
              <a:path w="27940" h="1475739">
                <a:moveTo>
                  <a:pt x="27940" y="704850"/>
                </a:moveTo>
                <a:lnTo>
                  <a:pt x="0" y="704850"/>
                </a:lnTo>
                <a:lnTo>
                  <a:pt x="0" y="742950"/>
                </a:lnTo>
                <a:lnTo>
                  <a:pt x="27940" y="742950"/>
                </a:lnTo>
                <a:lnTo>
                  <a:pt x="27940" y="704850"/>
                </a:lnTo>
                <a:close/>
              </a:path>
              <a:path w="27940" h="1475739">
                <a:moveTo>
                  <a:pt x="27940" y="742950"/>
                </a:moveTo>
                <a:lnTo>
                  <a:pt x="0" y="742950"/>
                </a:lnTo>
                <a:lnTo>
                  <a:pt x="0" y="748030"/>
                </a:lnTo>
                <a:lnTo>
                  <a:pt x="27940" y="748030"/>
                </a:lnTo>
                <a:lnTo>
                  <a:pt x="27940" y="742950"/>
                </a:lnTo>
                <a:close/>
              </a:path>
              <a:path w="27940" h="1475739">
                <a:moveTo>
                  <a:pt x="27940" y="748030"/>
                </a:moveTo>
                <a:lnTo>
                  <a:pt x="0" y="748030"/>
                </a:lnTo>
                <a:lnTo>
                  <a:pt x="0" y="754380"/>
                </a:lnTo>
                <a:lnTo>
                  <a:pt x="27940" y="754380"/>
                </a:lnTo>
                <a:lnTo>
                  <a:pt x="27940" y="748030"/>
                </a:lnTo>
                <a:close/>
              </a:path>
              <a:path w="27940" h="1475739">
                <a:moveTo>
                  <a:pt x="27940" y="754380"/>
                </a:moveTo>
                <a:lnTo>
                  <a:pt x="0" y="754380"/>
                </a:lnTo>
                <a:lnTo>
                  <a:pt x="0" y="760729"/>
                </a:lnTo>
                <a:lnTo>
                  <a:pt x="27940" y="760729"/>
                </a:lnTo>
                <a:lnTo>
                  <a:pt x="27940" y="754380"/>
                </a:lnTo>
                <a:close/>
              </a:path>
              <a:path w="27940" h="1475739">
                <a:moveTo>
                  <a:pt x="27940" y="760730"/>
                </a:moveTo>
                <a:lnTo>
                  <a:pt x="0" y="76073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60730"/>
                </a:lnTo>
                <a:close/>
              </a:path>
              <a:path w="27940" h="1475739">
                <a:moveTo>
                  <a:pt x="27940" y="787400"/>
                </a:moveTo>
                <a:lnTo>
                  <a:pt x="0" y="787400"/>
                </a:lnTo>
                <a:lnTo>
                  <a:pt x="0" y="805180"/>
                </a:lnTo>
                <a:lnTo>
                  <a:pt x="27940" y="805180"/>
                </a:lnTo>
                <a:lnTo>
                  <a:pt x="27940" y="787400"/>
                </a:lnTo>
                <a:close/>
              </a:path>
              <a:path w="27940" h="1475739">
                <a:moveTo>
                  <a:pt x="27940" y="805180"/>
                </a:moveTo>
                <a:lnTo>
                  <a:pt x="0" y="805180"/>
                </a:lnTo>
                <a:lnTo>
                  <a:pt x="0" y="812799"/>
                </a:lnTo>
                <a:lnTo>
                  <a:pt x="27940" y="812799"/>
                </a:lnTo>
                <a:lnTo>
                  <a:pt x="27940" y="805180"/>
                </a:lnTo>
                <a:close/>
              </a:path>
              <a:path w="27940" h="1475739">
                <a:moveTo>
                  <a:pt x="27940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40" y="825500"/>
                </a:lnTo>
                <a:lnTo>
                  <a:pt x="27940" y="812800"/>
                </a:lnTo>
                <a:close/>
              </a:path>
              <a:path w="27940" h="1475739">
                <a:moveTo>
                  <a:pt x="27940" y="825500"/>
                </a:moveTo>
                <a:lnTo>
                  <a:pt x="0" y="825500"/>
                </a:lnTo>
                <a:lnTo>
                  <a:pt x="0" y="831850"/>
                </a:lnTo>
                <a:lnTo>
                  <a:pt x="27940" y="831850"/>
                </a:lnTo>
                <a:lnTo>
                  <a:pt x="27940" y="825500"/>
                </a:lnTo>
                <a:close/>
              </a:path>
              <a:path w="27940" h="1475739">
                <a:moveTo>
                  <a:pt x="27940" y="831850"/>
                </a:moveTo>
                <a:lnTo>
                  <a:pt x="0" y="831850"/>
                </a:lnTo>
                <a:lnTo>
                  <a:pt x="0" y="875030"/>
                </a:lnTo>
                <a:lnTo>
                  <a:pt x="27940" y="875030"/>
                </a:lnTo>
                <a:lnTo>
                  <a:pt x="27940" y="831850"/>
                </a:lnTo>
                <a:close/>
              </a:path>
              <a:path w="27940" h="1475739">
                <a:moveTo>
                  <a:pt x="27940" y="875030"/>
                </a:moveTo>
                <a:lnTo>
                  <a:pt x="0" y="87503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75030"/>
                </a:lnTo>
                <a:close/>
              </a:path>
              <a:path w="27940" h="1475739">
                <a:moveTo>
                  <a:pt x="27940" y="882650"/>
                </a:moveTo>
                <a:lnTo>
                  <a:pt x="0" y="882650"/>
                </a:lnTo>
                <a:lnTo>
                  <a:pt x="0" y="889000"/>
                </a:lnTo>
                <a:lnTo>
                  <a:pt x="27940" y="889000"/>
                </a:lnTo>
                <a:lnTo>
                  <a:pt x="27940" y="882650"/>
                </a:lnTo>
                <a:close/>
              </a:path>
              <a:path w="27940" h="1475739">
                <a:moveTo>
                  <a:pt x="27940" y="889000"/>
                </a:moveTo>
                <a:lnTo>
                  <a:pt x="0" y="88900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889000"/>
                </a:lnTo>
                <a:close/>
              </a:path>
              <a:path w="27940" h="1475739">
                <a:moveTo>
                  <a:pt x="27940" y="925830"/>
                </a:moveTo>
                <a:lnTo>
                  <a:pt x="0" y="92583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25830"/>
                </a:lnTo>
                <a:close/>
              </a:path>
              <a:path w="27940" h="1475739">
                <a:moveTo>
                  <a:pt x="27940" y="932180"/>
                </a:moveTo>
                <a:lnTo>
                  <a:pt x="0" y="932180"/>
                </a:lnTo>
                <a:lnTo>
                  <a:pt x="0" y="963930"/>
                </a:lnTo>
                <a:lnTo>
                  <a:pt x="27940" y="963930"/>
                </a:lnTo>
                <a:lnTo>
                  <a:pt x="27940" y="932180"/>
                </a:lnTo>
                <a:close/>
              </a:path>
              <a:path w="27940" h="1475739">
                <a:moveTo>
                  <a:pt x="27940" y="963930"/>
                </a:moveTo>
                <a:lnTo>
                  <a:pt x="0" y="963930"/>
                </a:lnTo>
                <a:lnTo>
                  <a:pt x="0" y="970280"/>
                </a:lnTo>
                <a:lnTo>
                  <a:pt x="27940" y="970280"/>
                </a:lnTo>
                <a:lnTo>
                  <a:pt x="27940" y="963930"/>
                </a:lnTo>
                <a:close/>
              </a:path>
              <a:path w="27940" h="1475739">
                <a:moveTo>
                  <a:pt x="2794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7940" y="977899"/>
                </a:lnTo>
                <a:lnTo>
                  <a:pt x="27940" y="970280"/>
                </a:lnTo>
                <a:close/>
              </a:path>
              <a:path w="27940" h="1475739">
                <a:moveTo>
                  <a:pt x="27940" y="977900"/>
                </a:moveTo>
                <a:lnTo>
                  <a:pt x="0" y="977900"/>
                </a:lnTo>
                <a:lnTo>
                  <a:pt x="0" y="1016000"/>
                </a:lnTo>
                <a:lnTo>
                  <a:pt x="27940" y="1016000"/>
                </a:lnTo>
                <a:lnTo>
                  <a:pt x="27940" y="977900"/>
                </a:lnTo>
                <a:close/>
              </a:path>
              <a:path w="27940" h="1475739">
                <a:moveTo>
                  <a:pt x="27940" y="1016000"/>
                </a:moveTo>
                <a:lnTo>
                  <a:pt x="0" y="1016000"/>
                </a:lnTo>
                <a:lnTo>
                  <a:pt x="0" y="1021080"/>
                </a:lnTo>
                <a:lnTo>
                  <a:pt x="27940" y="1021080"/>
                </a:lnTo>
                <a:lnTo>
                  <a:pt x="27940" y="1016000"/>
                </a:lnTo>
                <a:close/>
              </a:path>
              <a:path w="27940" h="1475739">
                <a:moveTo>
                  <a:pt x="27940" y="1021080"/>
                </a:moveTo>
                <a:lnTo>
                  <a:pt x="0" y="1021080"/>
                </a:lnTo>
                <a:lnTo>
                  <a:pt x="0" y="1046480"/>
                </a:lnTo>
                <a:lnTo>
                  <a:pt x="27940" y="1046480"/>
                </a:lnTo>
                <a:lnTo>
                  <a:pt x="27940" y="1021080"/>
                </a:lnTo>
                <a:close/>
              </a:path>
              <a:path w="27940" h="1475739">
                <a:moveTo>
                  <a:pt x="27940" y="1046480"/>
                </a:moveTo>
                <a:lnTo>
                  <a:pt x="0" y="1046480"/>
                </a:lnTo>
                <a:lnTo>
                  <a:pt x="0" y="1116330"/>
                </a:lnTo>
                <a:lnTo>
                  <a:pt x="27940" y="1116330"/>
                </a:lnTo>
                <a:lnTo>
                  <a:pt x="27940" y="1046480"/>
                </a:lnTo>
                <a:close/>
              </a:path>
              <a:path w="27940" h="1475739">
                <a:moveTo>
                  <a:pt x="27940" y="1116330"/>
                </a:moveTo>
                <a:lnTo>
                  <a:pt x="0" y="1116330"/>
                </a:lnTo>
                <a:lnTo>
                  <a:pt x="0" y="1122680"/>
                </a:lnTo>
                <a:lnTo>
                  <a:pt x="27940" y="1122680"/>
                </a:lnTo>
                <a:lnTo>
                  <a:pt x="27940" y="1116330"/>
                </a:lnTo>
                <a:close/>
              </a:path>
              <a:path w="27940" h="1475739">
                <a:moveTo>
                  <a:pt x="27940" y="1122680"/>
                </a:moveTo>
                <a:lnTo>
                  <a:pt x="0" y="1122680"/>
                </a:lnTo>
                <a:lnTo>
                  <a:pt x="0" y="1130300"/>
                </a:lnTo>
                <a:lnTo>
                  <a:pt x="27940" y="1130300"/>
                </a:lnTo>
                <a:lnTo>
                  <a:pt x="27940" y="1122680"/>
                </a:lnTo>
                <a:close/>
              </a:path>
              <a:path w="27940" h="1475739">
                <a:moveTo>
                  <a:pt x="27940" y="1130300"/>
                </a:moveTo>
                <a:lnTo>
                  <a:pt x="0" y="1130300"/>
                </a:lnTo>
                <a:lnTo>
                  <a:pt x="0" y="1141730"/>
                </a:lnTo>
                <a:lnTo>
                  <a:pt x="27940" y="1141730"/>
                </a:lnTo>
                <a:lnTo>
                  <a:pt x="27940" y="1130300"/>
                </a:lnTo>
                <a:close/>
              </a:path>
              <a:path w="27940" h="1475739">
                <a:moveTo>
                  <a:pt x="27940" y="1141730"/>
                </a:moveTo>
                <a:lnTo>
                  <a:pt x="0" y="1141730"/>
                </a:lnTo>
                <a:lnTo>
                  <a:pt x="0" y="1168400"/>
                </a:lnTo>
                <a:lnTo>
                  <a:pt x="27940" y="1168400"/>
                </a:lnTo>
                <a:lnTo>
                  <a:pt x="27940" y="1141730"/>
                </a:lnTo>
                <a:close/>
              </a:path>
              <a:path w="27940" h="1475739">
                <a:moveTo>
                  <a:pt x="27940" y="1168400"/>
                </a:moveTo>
                <a:lnTo>
                  <a:pt x="0" y="1168400"/>
                </a:lnTo>
                <a:lnTo>
                  <a:pt x="0" y="1244600"/>
                </a:lnTo>
                <a:lnTo>
                  <a:pt x="27940" y="1244600"/>
                </a:lnTo>
                <a:lnTo>
                  <a:pt x="27940" y="1168400"/>
                </a:lnTo>
                <a:close/>
              </a:path>
              <a:path w="27940" h="1475739">
                <a:moveTo>
                  <a:pt x="27940" y="1244600"/>
                </a:moveTo>
                <a:lnTo>
                  <a:pt x="0" y="1244600"/>
                </a:lnTo>
                <a:lnTo>
                  <a:pt x="0" y="1390650"/>
                </a:lnTo>
                <a:lnTo>
                  <a:pt x="27940" y="1390650"/>
                </a:lnTo>
                <a:lnTo>
                  <a:pt x="27940" y="1244600"/>
                </a:lnTo>
                <a:close/>
              </a:path>
              <a:path w="27940" h="1475739">
                <a:moveTo>
                  <a:pt x="27940" y="1390650"/>
                </a:moveTo>
                <a:lnTo>
                  <a:pt x="0" y="1390650"/>
                </a:lnTo>
                <a:lnTo>
                  <a:pt x="0" y="1412240"/>
                </a:lnTo>
                <a:lnTo>
                  <a:pt x="1270" y="1412240"/>
                </a:lnTo>
                <a:lnTo>
                  <a:pt x="1270" y="1414780"/>
                </a:lnTo>
                <a:lnTo>
                  <a:pt x="27940" y="1414780"/>
                </a:lnTo>
                <a:lnTo>
                  <a:pt x="27940" y="1390650"/>
                </a:lnTo>
                <a:close/>
              </a:path>
              <a:path w="27940" h="1475739">
                <a:moveTo>
                  <a:pt x="27940" y="1414780"/>
                </a:moveTo>
                <a:lnTo>
                  <a:pt x="2540" y="1414780"/>
                </a:lnTo>
                <a:lnTo>
                  <a:pt x="2540" y="1417320"/>
                </a:lnTo>
                <a:lnTo>
                  <a:pt x="3810" y="1417320"/>
                </a:lnTo>
                <a:lnTo>
                  <a:pt x="3810" y="1421130"/>
                </a:lnTo>
                <a:lnTo>
                  <a:pt x="5079" y="1421130"/>
                </a:lnTo>
                <a:lnTo>
                  <a:pt x="5079" y="1423670"/>
                </a:lnTo>
                <a:lnTo>
                  <a:pt x="6350" y="1423670"/>
                </a:lnTo>
                <a:lnTo>
                  <a:pt x="6350" y="1427480"/>
                </a:lnTo>
                <a:lnTo>
                  <a:pt x="7620" y="1427480"/>
                </a:lnTo>
                <a:lnTo>
                  <a:pt x="7620" y="1430020"/>
                </a:lnTo>
                <a:lnTo>
                  <a:pt x="8890" y="1430020"/>
                </a:lnTo>
                <a:lnTo>
                  <a:pt x="8890" y="1432560"/>
                </a:lnTo>
                <a:lnTo>
                  <a:pt x="10160" y="1432560"/>
                </a:lnTo>
                <a:lnTo>
                  <a:pt x="10160" y="1436370"/>
                </a:lnTo>
                <a:lnTo>
                  <a:pt x="11429" y="1436370"/>
                </a:lnTo>
                <a:lnTo>
                  <a:pt x="11429" y="1438910"/>
                </a:lnTo>
                <a:lnTo>
                  <a:pt x="12700" y="1438910"/>
                </a:lnTo>
                <a:lnTo>
                  <a:pt x="12700" y="1442720"/>
                </a:lnTo>
                <a:lnTo>
                  <a:pt x="13970" y="1442720"/>
                </a:lnTo>
                <a:lnTo>
                  <a:pt x="13970" y="1445260"/>
                </a:lnTo>
                <a:lnTo>
                  <a:pt x="15240" y="1445260"/>
                </a:lnTo>
                <a:lnTo>
                  <a:pt x="15240" y="1447800"/>
                </a:lnTo>
                <a:lnTo>
                  <a:pt x="16510" y="1447800"/>
                </a:lnTo>
                <a:lnTo>
                  <a:pt x="16510" y="1451610"/>
                </a:lnTo>
                <a:lnTo>
                  <a:pt x="17779" y="1451610"/>
                </a:lnTo>
                <a:lnTo>
                  <a:pt x="17779" y="1454150"/>
                </a:lnTo>
                <a:lnTo>
                  <a:pt x="19050" y="1454150"/>
                </a:lnTo>
                <a:lnTo>
                  <a:pt x="19050" y="1456690"/>
                </a:lnTo>
                <a:lnTo>
                  <a:pt x="20320" y="1456690"/>
                </a:lnTo>
                <a:lnTo>
                  <a:pt x="20320" y="1460500"/>
                </a:lnTo>
                <a:lnTo>
                  <a:pt x="27940" y="1460500"/>
                </a:lnTo>
                <a:lnTo>
                  <a:pt x="27940" y="1414780"/>
                </a:lnTo>
                <a:close/>
              </a:path>
              <a:path w="27940" h="1475739">
                <a:moveTo>
                  <a:pt x="27940" y="1460500"/>
                </a:moveTo>
                <a:lnTo>
                  <a:pt x="21590" y="1460500"/>
                </a:lnTo>
                <a:lnTo>
                  <a:pt x="21590" y="1463040"/>
                </a:lnTo>
                <a:lnTo>
                  <a:pt x="22860" y="1463040"/>
                </a:lnTo>
                <a:lnTo>
                  <a:pt x="22860" y="1466850"/>
                </a:lnTo>
                <a:lnTo>
                  <a:pt x="27940" y="1466850"/>
                </a:lnTo>
                <a:lnTo>
                  <a:pt x="27940" y="1460500"/>
                </a:lnTo>
                <a:close/>
              </a:path>
              <a:path w="27940" h="1475739">
                <a:moveTo>
                  <a:pt x="27940" y="1466850"/>
                </a:moveTo>
                <a:lnTo>
                  <a:pt x="24129" y="1466850"/>
                </a:lnTo>
                <a:lnTo>
                  <a:pt x="24129" y="1469390"/>
                </a:lnTo>
                <a:lnTo>
                  <a:pt x="25400" y="1469390"/>
                </a:lnTo>
                <a:lnTo>
                  <a:pt x="25400" y="1471930"/>
                </a:lnTo>
                <a:lnTo>
                  <a:pt x="26670" y="1471930"/>
                </a:lnTo>
                <a:lnTo>
                  <a:pt x="26670" y="1475740"/>
                </a:lnTo>
                <a:lnTo>
                  <a:pt x="27940" y="1475740"/>
                </a:lnTo>
                <a:lnTo>
                  <a:pt x="27940" y="1466850"/>
                </a:lnTo>
                <a:close/>
              </a:path>
            </a:pathLst>
          </a:custGeom>
          <a:solidFill>
            <a:srgbClr val="2A54D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7884159" y="3114039"/>
            <a:ext cx="26670" cy="1421130"/>
          </a:xfrm>
          <a:custGeom>
            <a:avLst/>
            <a:gdLst/>
            <a:ahLst/>
            <a:cxnLst/>
            <a:rect l="l" t="t" r="r" b="b"/>
            <a:pathLst>
              <a:path w="26670" h="1421129">
                <a:moveTo>
                  <a:pt x="12700" y="0"/>
                </a:moveTo>
                <a:lnTo>
                  <a:pt x="0" y="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  <a:path w="26670" h="1421129">
                <a:moveTo>
                  <a:pt x="26670" y="495300"/>
                </a:moveTo>
                <a:lnTo>
                  <a:pt x="0" y="49530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1421129">
                <a:moveTo>
                  <a:pt x="26670" y="508000"/>
                </a:moveTo>
                <a:lnTo>
                  <a:pt x="0" y="508000"/>
                </a:lnTo>
                <a:lnTo>
                  <a:pt x="0" y="527050"/>
                </a:lnTo>
                <a:lnTo>
                  <a:pt x="26670" y="527050"/>
                </a:lnTo>
                <a:lnTo>
                  <a:pt x="26670" y="508000"/>
                </a:lnTo>
                <a:close/>
              </a:path>
              <a:path w="26670" h="1421129">
                <a:moveTo>
                  <a:pt x="26670" y="527050"/>
                </a:moveTo>
                <a:lnTo>
                  <a:pt x="0" y="527050"/>
                </a:lnTo>
                <a:lnTo>
                  <a:pt x="0" y="539750"/>
                </a:lnTo>
                <a:lnTo>
                  <a:pt x="26670" y="539750"/>
                </a:lnTo>
                <a:lnTo>
                  <a:pt x="26670" y="527050"/>
                </a:lnTo>
                <a:close/>
              </a:path>
              <a:path w="26670" h="1421129">
                <a:moveTo>
                  <a:pt x="26670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70" y="552450"/>
                </a:lnTo>
                <a:lnTo>
                  <a:pt x="26670" y="539750"/>
                </a:lnTo>
                <a:close/>
              </a:path>
              <a:path w="26670" h="1421129">
                <a:moveTo>
                  <a:pt x="26670" y="552450"/>
                </a:moveTo>
                <a:lnTo>
                  <a:pt x="0" y="55245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52450"/>
                </a:lnTo>
                <a:close/>
              </a:path>
              <a:path w="26670" h="1421129">
                <a:moveTo>
                  <a:pt x="26670" y="584200"/>
                </a:moveTo>
                <a:lnTo>
                  <a:pt x="0" y="5842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84200"/>
                </a:lnTo>
                <a:close/>
              </a:path>
              <a:path w="26670" h="142112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421129">
                <a:moveTo>
                  <a:pt x="26670" y="603250"/>
                </a:moveTo>
                <a:lnTo>
                  <a:pt x="0" y="603250"/>
                </a:lnTo>
                <a:lnTo>
                  <a:pt x="0" y="609599"/>
                </a:lnTo>
                <a:lnTo>
                  <a:pt x="26670" y="609599"/>
                </a:lnTo>
                <a:lnTo>
                  <a:pt x="26670" y="603250"/>
                </a:lnTo>
                <a:close/>
              </a:path>
              <a:path w="26670" h="1421129">
                <a:moveTo>
                  <a:pt x="26670" y="609600"/>
                </a:moveTo>
                <a:lnTo>
                  <a:pt x="0" y="60960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09600"/>
                </a:lnTo>
                <a:close/>
              </a:path>
              <a:path w="26670" h="1421129">
                <a:moveTo>
                  <a:pt x="26670" y="622300"/>
                </a:moveTo>
                <a:lnTo>
                  <a:pt x="0" y="62230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22300"/>
                </a:lnTo>
                <a:close/>
              </a:path>
              <a:path w="26670" h="1421129">
                <a:moveTo>
                  <a:pt x="26670" y="647700"/>
                </a:moveTo>
                <a:lnTo>
                  <a:pt x="0" y="64770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647700"/>
                </a:lnTo>
                <a:close/>
              </a:path>
              <a:path w="26670" h="1421129">
                <a:moveTo>
                  <a:pt x="26670" y="717550"/>
                </a:moveTo>
                <a:lnTo>
                  <a:pt x="0" y="7175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17550"/>
                </a:lnTo>
                <a:close/>
              </a:path>
              <a:path w="26670" h="1421129">
                <a:moveTo>
                  <a:pt x="26670" y="755650"/>
                </a:moveTo>
                <a:lnTo>
                  <a:pt x="0" y="755650"/>
                </a:lnTo>
                <a:lnTo>
                  <a:pt x="0" y="760730"/>
                </a:lnTo>
                <a:lnTo>
                  <a:pt x="26670" y="760730"/>
                </a:lnTo>
                <a:lnTo>
                  <a:pt x="26670" y="755650"/>
                </a:lnTo>
                <a:close/>
              </a:path>
              <a:path w="26670" h="1421129">
                <a:moveTo>
                  <a:pt x="26670" y="760730"/>
                </a:moveTo>
                <a:lnTo>
                  <a:pt x="0" y="760730"/>
                </a:lnTo>
                <a:lnTo>
                  <a:pt x="0" y="767080"/>
                </a:lnTo>
                <a:lnTo>
                  <a:pt x="26670" y="767080"/>
                </a:lnTo>
                <a:lnTo>
                  <a:pt x="26670" y="760730"/>
                </a:lnTo>
                <a:close/>
              </a:path>
              <a:path w="26670" h="1421129">
                <a:moveTo>
                  <a:pt x="26670" y="767080"/>
                </a:moveTo>
                <a:lnTo>
                  <a:pt x="0" y="767080"/>
                </a:lnTo>
                <a:lnTo>
                  <a:pt x="0" y="773429"/>
                </a:lnTo>
                <a:lnTo>
                  <a:pt x="26670" y="773429"/>
                </a:lnTo>
                <a:lnTo>
                  <a:pt x="26670" y="767080"/>
                </a:lnTo>
                <a:close/>
              </a:path>
              <a:path w="26670" h="1421129">
                <a:moveTo>
                  <a:pt x="26670" y="773430"/>
                </a:moveTo>
                <a:lnTo>
                  <a:pt x="0" y="77343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3430"/>
                </a:lnTo>
                <a:close/>
              </a:path>
              <a:path w="26670" h="1421129">
                <a:moveTo>
                  <a:pt x="26670" y="800100"/>
                </a:moveTo>
                <a:lnTo>
                  <a:pt x="0" y="80010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00100"/>
                </a:lnTo>
                <a:close/>
              </a:path>
              <a:path w="26670" h="1421129">
                <a:moveTo>
                  <a:pt x="26670" y="817880"/>
                </a:moveTo>
                <a:lnTo>
                  <a:pt x="0" y="81788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7880"/>
                </a:lnTo>
                <a:close/>
              </a:path>
              <a:path w="26670" h="142112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1421129">
                <a:moveTo>
                  <a:pt x="26670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6670" y="844550"/>
                </a:lnTo>
                <a:lnTo>
                  <a:pt x="26670" y="838200"/>
                </a:lnTo>
                <a:close/>
              </a:path>
              <a:path w="26670" h="1421129">
                <a:moveTo>
                  <a:pt x="26670" y="844550"/>
                </a:moveTo>
                <a:lnTo>
                  <a:pt x="0" y="844550"/>
                </a:lnTo>
                <a:lnTo>
                  <a:pt x="0" y="887730"/>
                </a:lnTo>
                <a:lnTo>
                  <a:pt x="26670" y="887730"/>
                </a:lnTo>
                <a:lnTo>
                  <a:pt x="26670" y="844550"/>
                </a:lnTo>
                <a:close/>
              </a:path>
              <a:path w="26670" h="1421129">
                <a:moveTo>
                  <a:pt x="26670" y="887730"/>
                </a:moveTo>
                <a:lnTo>
                  <a:pt x="0" y="88773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7730"/>
                </a:lnTo>
                <a:close/>
              </a:path>
              <a:path w="26670" h="1421129">
                <a:moveTo>
                  <a:pt x="26670" y="895350"/>
                </a:moveTo>
                <a:lnTo>
                  <a:pt x="0" y="89535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95350"/>
                </a:lnTo>
                <a:close/>
              </a:path>
              <a:path w="26670" h="1421129">
                <a:moveTo>
                  <a:pt x="26670" y="901700"/>
                </a:moveTo>
                <a:lnTo>
                  <a:pt x="0" y="90170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01700"/>
                </a:lnTo>
                <a:close/>
              </a:path>
              <a:path w="26670" h="1421129">
                <a:moveTo>
                  <a:pt x="26670" y="938530"/>
                </a:moveTo>
                <a:lnTo>
                  <a:pt x="0" y="938530"/>
                </a:lnTo>
                <a:lnTo>
                  <a:pt x="0" y="944879"/>
                </a:lnTo>
                <a:lnTo>
                  <a:pt x="26670" y="944879"/>
                </a:lnTo>
                <a:lnTo>
                  <a:pt x="26670" y="938530"/>
                </a:lnTo>
                <a:close/>
              </a:path>
              <a:path w="26670" h="1421129">
                <a:moveTo>
                  <a:pt x="26670" y="944880"/>
                </a:moveTo>
                <a:lnTo>
                  <a:pt x="0" y="944880"/>
                </a:lnTo>
                <a:lnTo>
                  <a:pt x="0" y="976630"/>
                </a:lnTo>
                <a:lnTo>
                  <a:pt x="26670" y="976630"/>
                </a:lnTo>
                <a:lnTo>
                  <a:pt x="26670" y="944880"/>
                </a:lnTo>
                <a:close/>
              </a:path>
              <a:path w="26670" h="1421129">
                <a:moveTo>
                  <a:pt x="26670" y="976630"/>
                </a:moveTo>
                <a:lnTo>
                  <a:pt x="0" y="976630"/>
                </a:lnTo>
                <a:lnTo>
                  <a:pt x="0" y="982980"/>
                </a:lnTo>
                <a:lnTo>
                  <a:pt x="26670" y="982980"/>
                </a:lnTo>
                <a:lnTo>
                  <a:pt x="26670" y="976630"/>
                </a:lnTo>
                <a:close/>
              </a:path>
              <a:path w="26670" h="1421129">
                <a:moveTo>
                  <a:pt x="2667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6670" y="990599"/>
                </a:lnTo>
                <a:lnTo>
                  <a:pt x="26670" y="982980"/>
                </a:lnTo>
                <a:close/>
              </a:path>
              <a:path w="26670" h="1421129">
                <a:moveTo>
                  <a:pt x="26670" y="990600"/>
                </a:moveTo>
                <a:lnTo>
                  <a:pt x="0" y="990600"/>
                </a:lnTo>
                <a:lnTo>
                  <a:pt x="0" y="1028700"/>
                </a:lnTo>
                <a:lnTo>
                  <a:pt x="26670" y="1028700"/>
                </a:lnTo>
                <a:lnTo>
                  <a:pt x="26670" y="990600"/>
                </a:lnTo>
                <a:close/>
              </a:path>
              <a:path w="26670" h="1421129">
                <a:moveTo>
                  <a:pt x="26670" y="1028700"/>
                </a:moveTo>
                <a:lnTo>
                  <a:pt x="0" y="102870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8700"/>
                </a:lnTo>
                <a:close/>
              </a:path>
              <a:path w="26670" h="1421129">
                <a:moveTo>
                  <a:pt x="26670" y="1033780"/>
                </a:moveTo>
                <a:lnTo>
                  <a:pt x="0" y="1033780"/>
                </a:lnTo>
                <a:lnTo>
                  <a:pt x="0" y="1059180"/>
                </a:lnTo>
                <a:lnTo>
                  <a:pt x="26670" y="1059180"/>
                </a:lnTo>
                <a:lnTo>
                  <a:pt x="26670" y="1033780"/>
                </a:lnTo>
                <a:close/>
              </a:path>
              <a:path w="26670" h="1421129">
                <a:moveTo>
                  <a:pt x="26670" y="1059180"/>
                </a:moveTo>
                <a:lnTo>
                  <a:pt x="0" y="1059180"/>
                </a:lnTo>
                <a:lnTo>
                  <a:pt x="0" y="1129030"/>
                </a:lnTo>
                <a:lnTo>
                  <a:pt x="26670" y="1129030"/>
                </a:lnTo>
                <a:lnTo>
                  <a:pt x="26670" y="1059180"/>
                </a:lnTo>
                <a:close/>
              </a:path>
              <a:path w="26670" h="1421129">
                <a:moveTo>
                  <a:pt x="26670" y="1129030"/>
                </a:moveTo>
                <a:lnTo>
                  <a:pt x="0" y="112903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29030"/>
                </a:lnTo>
                <a:close/>
              </a:path>
              <a:path w="26670" h="1421129">
                <a:moveTo>
                  <a:pt x="26670" y="1135380"/>
                </a:moveTo>
                <a:lnTo>
                  <a:pt x="0" y="1135380"/>
                </a:lnTo>
                <a:lnTo>
                  <a:pt x="0" y="1143000"/>
                </a:lnTo>
                <a:lnTo>
                  <a:pt x="26670" y="1143000"/>
                </a:lnTo>
                <a:lnTo>
                  <a:pt x="26670" y="1135380"/>
                </a:lnTo>
                <a:close/>
              </a:path>
              <a:path w="26670" h="1421129">
                <a:moveTo>
                  <a:pt x="26670" y="1143000"/>
                </a:moveTo>
                <a:lnTo>
                  <a:pt x="0" y="1143000"/>
                </a:lnTo>
                <a:lnTo>
                  <a:pt x="0" y="1154430"/>
                </a:lnTo>
                <a:lnTo>
                  <a:pt x="26670" y="1154430"/>
                </a:lnTo>
                <a:lnTo>
                  <a:pt x="26670" y="1143000"/>
                </a:lnTo>
                <a:close/>
              </a:path>
              <a:path w="26670" h="1421129">
                <a:moveTo>
                  <a:pt x="26670" y="1154430"/>
                </a:moveTo>
                <a:lnTo>
                  <a:pt x="0" y="1154430"/>
                </a:lnTo>
                <a:lnTo>
                  <a:pt x="0" y="1181100"/>
                </a:lnTo>
                <a:lnTo>
                  <a:pt x="26670" y="1181100"/>
                </a:lnTo>
                <a:lnTo>
                  <a:pt x="26670" y="1154430"/>
                </a:lnTo>
                <a:close/>
              </a:path>
              <a:path w="26670" h="1421129">
                <a:moveTo>
                  <a:pt x="26670" y="1181100"/>
                </a:moveTo>
                <a:lnTo>
                  <a:pt x="0" y="1181100"/>
                </a:lnTo>
                <a:lnTo>
                  <a:pt x="0" y="1257300"/>
                </a:lnTo>
                <a:lnTo>
                  <a:pt x="26670" y="1257300"/>
                </a:lnTo>
                <a:lnTo>
                  <a:pt x="26670" y="1181100"/>
                </a:lnTo>
                <a:close/>
              </a:path>
              <a:path w="26670" h="1421129">
                <a:moveTo>
                  <a:pt x="26670" y="1257300"/>
                </a:moveTo>
                <a:lnTo>
                  <a:pt x="0" y="1257300"/>
                </a:lnTo>
                <a:lnTo>
                  <a:pt x="0" y="1360170"/>
                </a:lnTo>
                <a:lnTo>
                  <a:pt x="1270" y="1360170"/>
                </a:lnTo>
                <a:lnTo>
                  <a:pt x="1270" y="1363980"/>
                </a:lnTo>
                <a:lnTo>
                  <a:pt x="2540" y="1363980"/>
                </a:lnTo>
                <a:lnTo>
                  <a:pt x="2540" y="1366520"/>
                </a:lnTo>
                <a:lnTo>
                  <a:pt x="3810" y="1366520"/>
                </a:lnTo>
                <a:lnTo>
                  <a:pt x="3810" y="1370330"/>
                </a:lnTo>
                <a:lnTo>
                  <a:pt x="5080" y="1370330"/>
                </a:lnTo>
                <a:lnTo>
                  <a:pt x="5080" y="1372870"/>
                </a:lnTo>
                <a:lnTo>
                  <a:pt x="6350" y="1372870"/>
                </a:lnTo>
                <a:lnTo>
                  <a:pt x="6350" y="1375410"/>
                </a:lnTo>
                <a:lnTo>
                  <a:pt x="7620" y="1375410"/>
                </a:lnTo>
                <a:lnTo>
                  <a:pt x="7620" y="1379220"/>
                </a:lnTo>
                <a:lnTo>
                  <a:pt x="8890" y="1379220"/>
                </a:lnTo>
                <a:lnTo>
                  <a:pt x="8890" y="1381760"/>
                </a:lnTo>
                <a:lnTo>
                  <a:pt x="10160" y="1381760"/>
                </a:lnTo>
                <a:lnTo>
                  <a:pt x="10160" y="1385570"/>
                </a:lnTo>
                <a:lnTo>
                  <a:pt x="11430" y="1385570"/>
                </a:lnTo>
                <a:lnTo>
                  <a:pt x="11430" y="1388110"/>
                </a:lnTo>
                <a:lnTo>
                  <a:pt x="12700" y="1388110"/>
                </a:lnTo>
                <a:lnTo>
                  <a:pt x="12700" y="1390650"/>
                </a:lnTo>
                <a:lnTo>
                  <a:pt x="13970" y="1390650"/>
                </a:lnTo>
                <a:lnTo>
                  <a:pt x="13970" y="1394460"/>
                </a:lnTo>
                <a:lnTo>
                  <a:pt x="15240" y="1394460"/>
                </a:lnTo>
                <a:lnTo>
                  <a:pt x="15240" y="1397000"/>
                </a:lnTo>
                <a:lnTo>
                  <a:pt x="26670" y="1397000"/>
                </a:lnTo>
                <a:lnTo>
                  <a:pt x="26670" y="1257300"/>
                </a:lnTo>
                <a:close/>
              </a:path>
              <a:path w="26670" h="1421129">
                <a:moveTo>
                  <a:pt x="26670" y="1397000"/>
                </a:moveTo>
                <a:lnTo>
                  <a:pt x="16510" y="1397000"/>
                </a:lnTo>
                <a:lnTo>
                  <a:pt x="16510" y="1399540"/>
                </a:lnTo>
                <a:lnTo>
                  <a:pt x="17780" y="1399540"/>
                </a:lnTo>
                <a:lnTo>
                  <a:pt x="17780" y="1403350"/>
                </a:lnTo>
                <a:lnTo>
                  <a:pt x="26670" y="1403350"/>
                </a:lnTo>
                <a:lnTo>
                  <a:pt x="26670" y="1397000"/>
                </a:lnTo>
                <a:close/>
              </a:path>
              <a:path w="26670" h="1421129">
                <a:moveTo>
                  <a:pt x="26670" y="1403350"/>
                </a:moveTo>
                <a:lnTo>
                  <a:pt x="19050" y="1403350"/>
                </a:lnTo>
                <a:lnTo>
                  <a:pt x="19050" y="1405890"/>
                </a:lnTo>
                <a:lnTo>
                  <a:pt x="20320" y="1405890"/>
                </a:lnTo>
                <a:lnTo>
                  <a:pt x="20320" y="1409700"/>
                </a:lnTo>
                <a:lnTo>
                  <a:pt x="21590" y="1409700"/>
                </a:lnTo>
                <a:lnTo>
                  <a:pt x="21590" y="1412240"/>
                </a:lnTo>
                <a:lnTo>
                  <a:pt x="22860" y="1412240"/>
                </a:lnTo>
                <a:lnTo>
                  <a:pt x="22860" y="1414780"/>
                </a:lnTo>
                <a:lnTo>
                  <a:pt x="24130" y="1414780"/>
                </a:lnTo>
                <a:lnTo>
                  <a:pt x="24130" y="1418590"/>
                </a:lnTo>
                <a:lnTo>
                  <a:pt x="25400" y="1418590"/>
                </a:lnTo>
                <a:lnTo>
                  <a:pt x="25400" y="1421130"/>
                </a:lnTo>
                <a:lnTo>
                  <a:pt x="26670" y="1421130"/>
                </a:lnTo>
                <a:lnTo>
                  <a:pt x="26670" y="1403350"/>
                </a:lnTo>
                <a:close/>
              </a:path>
            </a:pathLst>
          </a:custGeom>
          <a:solidFill>
            <a:srgbClr val="2954D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7857490" y="3101339"/>
            <a:ext cx="26670" cy="1370330"/>
          </a:xfrm>
          <a:custGeom>
            <a:avLst/>
            <a:gdLst/>
            <a:ahLst/>
            <a:cxnLst/>
            <a:rect l="l" t="t" r="r" b="b"/>
            <a:pathLst>
              <a:path w="26670" h="1370329">
                <a:moveTo>
                  <a:pt x="19050" y="0"/>
                </a:moveTo>
                <a:lnTo>
                  <a:pt x="0" y="0"/>
                </a:lnTo>
                <a:lnTo>
                  <a:pt x="0" y="508000"/>
                </a:lnTo>
                <a:lnTo>
                  <a:pt x="26669" y="508000"/>
                </a:lnTo>
                <a:lnTo>
                  <a:pt x="2666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  <a:path w="26670" h="1370329">
                <a:moveTo>
                  <a:pt x="26669" y="508000"/>
                </a:moveTo>
                <a:lnTo>
                  <a:pt x="0" y="50800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1370329">
                <a:moveTo>
                  <a:pt x="26669" y="520700"/>
                </a:moveTo>
                <a:lnTo>
                  <a:pt x="0" y="520700"/>
                </a:lnTo>
                <a:lnTo>
                  <a:pt x="0" y="539750"/>
                </a:lnTo>
                <a:lnTo>
                  <a:pt x="26669" y="539750"/>
                </a:lnTo>
                <a:lnTo>
                  <a:pt x="26669" y="520700"/>
                </a:lnTo>
                <a:close/>
              </a:path>
              <a:path w="26670" h="1370329">
                <a:moveTo>
                  <a:pt x="26669" y="539750"/>
                </a:moveTo>
                <a:lnTo>
                  <a:pt x="0" y="539750"/>
                </a:lnTo>
                <a:lnTo>
                  <a:pt x="0" y="552450"/>
                </a:lnTo>
                <a:lnTo>
                  <a:pt x="26669" y="552450"/>
                </a:lnTo>
                <a:lnTo>
                  <a:pt x="26669" y="539750"/>
                </a:lnTo>
                <a:close/>
              </a:path>
              <a:path w="26670" h="1370329">
                <a:moveTo>
                  <a:pt x="26669" y="552450"/>
                </a:moveTo>
                <a:lnTo>
                  <a:pt x="0" y="552450"/>
                </a:lnTo>
                <a:lnTo>
                  <a:pt x="0" y="565150"/>
                </a:lnTo>
                <a:lnTo>
                  <a:pt x="26669" y="565150"/>
                </a:lnTo>
                <a:lnTo>
                  <a:pt x="26669" y="552450"/>
                </a:lnTo>
                <a:close/>
              </a:path>
              <a:path w="26670" h="1370329">
                <a:moveTo>
                  <a:pt x="26669" y="565150"/>
                </a:moveTo>
                <a:lnTo>
                  <a:pt x="0" y="56515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65150"/>
                </a:lnTo>
                <a:close/>
              </a:path>
              <a:path w="26670" h="1370329">
                <a:moveTo>
                  <a:pt x="26669" y="596900"/>
                </a:moveTo>
                <a:lnTo>
                  <a:pt x="0" y="596900"/>
                </a:lnTo>
                <a:lnTo>
                  <a:pt x="0" y="603250"/>
                </a:lnTo>
                <a:lnTo>
                  <a:pt x="26669" y="603250"/>
                </a:lnTo>
                <a:lnTo>
                  <a:pt x="26669" y="596900"/>
                </a:lnTo>
                <a:close/>
              </a:path>
              <a:path w="26670" h="1370329">
                <a:moveTo>
                  <a:pt x="26669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69" y="615950"/>
                </a:lnTo>
                <a:lnTo>
                  <a:pt x="26669" y="603250"/>
                </a:lnTo>
                <a:close/>
              </a:path>
              <a:path w="26670" h="1370329">
                <a:moveTo>
                  <a:pt x="26669" y="615950"/>
                </a:moveTo>
                <a:lnTo>
                  <a:pt x="0" y="615950"/>
                </a:lnTo>
                <a:lnTo>
                  <a:pt x="0" y="622299"/>
                </a:lnTo>
                <a:lnTo>
                  <a:pt x="26669" y="622299"/>
                </a:lnTo>
                <a:lnTo>
                  <a:pt x="26669" y="615950"/>
                </a:lnTo>
                <a:close/>
              </a:path>
              <a:path w="26670" h="1370329">
                <a:moveTo>
                  <a:pt x="26669" y="622300"/>
                </a:moveTo>
                <a:lnTo>
                  <a:pt x="0" y="62230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622300"/>
                </a:lnTo>
                <a:close/>
              </a:path>
              <a:path w="26670" h="1370329">
                <a:moveTo>
                  <a:pt x="26669" y="635000"/>
                </a:moveTo>
                <a:lnTo>
                  <a:pt x="0" y="635000"/>
                </a:lnTo>
                <a:lnTo>
                  <a:pt x="0" y="660400"/>
                </a:lnTo>
                <a:lnTo>
                  <a:pt x="26669" y="660400"/>
                </a:lnTo>
                <a:lnTo>
                  <a:pt x="26669" y="635000"/>
                </a:lnTo>
                <a:close/>
              </a:path>
              <a:path w="26670" h="1370329">
                <a:moveTo>
                  <a:pt x="26669" y="660400"/>
                </a:moveTo>
                <a:lnTo>
                  <a:pt x="0" y="6604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660400"/>
                </a:lnTo>
                <a:close/>
              </a:path>
              <a:path w="26670" h="1370329">
                <a:moveTo>
                  <a:pt x="26669" y="730250"/>
                </a:moveTo>
                <a:lnTo>
                  <a:pt x="0" y="730250"/>
                </a:lnTo>
                <a:lnTo>
                  <a:pt x="0" y="768350"/>
                </a:lnTo>
                <a:lnTo>
                  <a:pt x="26669" y="768350"/>
                </a:lnTo>
                <a:lnTo>
                  <a:pt x="26669" y="730250"/>
                </a:lnTo>
                <a:close/>
              </a:path>
              <a:path w="26670" h="1370329">
                <a:moveTo>
                  <a:pt x="26669" y="768350"/>
                </a:moveTo>
                <a:lnTo>
                  <a:pt x="0" y="768350"/>
                </a:lnTo>
                <a:lnTo>
                  <a:pt x="0" y="773430"/>
                </a:lnTo>
                <a:lnTo>
                  <a:pt x="26669" y="773430"/>
                </a:lnTo>
                <a:lnTo>
                  <a:pt x="26669" y="768350"/>
                </a:lnTo>
                <a:close/>
              </a:path>
              <a:path w="26670" h="1370329">
                <a:moveTo>
                  <a:pt x="26669" y="773430"/>
                </a:moveTo>
                <a:lnTo>
                  <a:pt x="0" y="773430"/>
                </a:lnTo>
                <a:lnTo>
                  <a:pt x="0" y="779780"/>
                </a:lnTo>
                <a:lnTo>
                  <a:pt x="26669" y="779780"/>
                </a:lnTo>
                <a:lnTo>
                  <a:pt x="26669" y="773430"/>
                </a:lnTo>
                <a:close/>
              </a:path>
              <a:path w="26670" h="1370329">
                <a:moveTo>
                  <a:pt x="26669" y="779780"/>
                </a:moveTo>
                <a:lnTo>
                  <a:pt x="0" y="779780"/>
                </a:lnTo>
                <a:lnTo>
                  <a:pt x="0" y="786129"/>
                </a:lnTo>
                <a:lnTo>
                  <a:pt x="26669" y="786129"/>
                </a:lnTo>
                <a:lnTo>
                  <a:pt x="26669" y="779780"/>
                </a:lnTo>
                <a:close/>
              </a:path>
              <a:path w="26670" h="1370329">
                <a:moveTo>
                  <a:pt x="26669" y="786130"/>
                </a:moveTo>
                <a:lnTo>
                  <a:pt x="0" y="786130"/>
                </a:lnTo>
                <a:lnTo>
                  <a:pt x="0" y="812800"/>
                </a:lnTo>
                <a:lnTo>
                  <a:pt x="26669" y="812800"/>
                </a:lnTo>
                <a:lnTo>
                  <a:pt x="26669" y="786130"/>
                </a:lnTo>
                <a:close/>
              </a:path>
              <a:path w="26670" h="1370329">
                <a:moveTo>
                  <a:pt x="26669" y="812800"/>
                </a:moveTo>
                <a:lnTo>
                  <a:pt x="0" y="812800"/>
                </a:lnTo>
                <a:lnTo>
                  <a:pt x="0" y="830580"/>
                </a:lnTo>
                <a:lnTo>
                  <a:pt x="26669" y="830580"/>
                </a:lnTo>
                <a:lnTo>
                  <a:pt x="26669" y="812800"/>
                </a:lnTo>
                <a:close/>
              </a:path>
              <a:path w="26670" h="1370329">
                <a:moveTo>
                  <a:pt x="26669" y="830580"/>
                </a:moveTo>
                <a:lnTo>
                  <a:pt x="0" y="830580"/>
                </a:lnTo>
                <a:lnTo>
                  <a:pt x="0" y="838199"/>
                </a:lnTo>
                <a:lnTo>
                  <a:pt x="26669" y="838199"/>
                </a:lnTo>
                <a:lnTo>
                  <a:pt x="26669" y="830580"/>
                </a:lnTo>
                <a:close/>
              </a:path>
              <a:path w="26670" h="1370329">
                <a:moveTo>
                  <a:pt x="26669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69" y="850900"/>
                </a:lnTo>
                <a:lnTo>
                  <a:pt x="26669" y="838200"/>
                </a:lnTo>
                <a:close/>
              </a:path>
              <a:path w="26670" h="1370329">
                <a:moveTo>
                  <a:pt x="26669" y="850900"/>
                </a:moveTo>
                <a:lnTo>
                  <a:pt x="0" y="8509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850900"/>
                </a:lnTo>
                <a:close/>
              </a:path>
              <a:path w="26670" h="1370329">
                <a:moveTo>
                  <a:pt x="26669" y="857250"/>
                </a:moveTo>
                <a:lnTo>
                  <a:pt x="0" y="8572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57250"/>
                </a:lnTo>
                <a:close/>
              </a:path>
              <a:path w="26670" h="1370329">
                <a:moveTo>
                  <a:pt x="26669" y="900430"/>
                </a:moveTo>
                <a:lnTo>
                  <a:pt x="0" y="900430"/>
                </a:lnTo>
                <a:lnTo>
                  <a:pt x="0" y="908050"/>
                </a:lnTo>
                <a:lnTo>
                  <a:pt x="26669" y="908050"/>
                </a:lnTo>
                <a:lnTo>
                  <a:pt x="26669" y="900430"/>
                </a:lnTo>
                <a:close/>
              </a:path>
              <a:path w="26670" h="1370329">
                <a:moveTo>
                  <a:pt x="26669" y="908050"/>
                </a:moveTo>
                <a:lnTo>
                  <a:pt x="0" y="908050"/>
                </a:lnTo>
                <a:lnTo>
                  <a:pt x="0" y="914400"/>
                </a:lnTo>
                <a:lnTo>
                  <a:pt x="26669" y="914400"/>
                </a:lnTo>
                <a:lnTo>
                  <a:pt x="26669" y="908050"/>
                </a:lnTo>
                <a:close/>
              </a:path>
              <a:path w="26670" h="1370329">
                <a:moveTo>
                  <a:pt x="26669" y="914400"/>
                </a:moveTo>
                <a:lnTo>
                  <a:pt x="0" y="914400"/>
                </a:lnTo>
                <a:lnTo>
                  <a:pt x="0" y="951230"/>
                </a:lnTo>
                <a:lnTo>
                  <a:pt x="26669" y="951230"/>
                </a:lnTo>
                <a:lnTo>
                  <a:pt x="26669" y="914400"/>
                </a:lnTo>
                <a:close/>
              </a:path>
              <a:path w="26670" h="1370329">
                <a:moveTo>
                  <a:pt x="26669" y="951230"/>
                </a:moveTo>
                <a:lnTo>
                  <a:pt x="0" y="951230"/>
                </a:lnTo>
                <a:lnTo>
                  <a:pt x="0" y="957579"/>
                </a:lnTo>
                <a:lnTo>
                  <a:pt x="26669" y="957579"/>
                </a:lnTo>
                <a:lnTo>
                  <a:pt x="26669" y="951230"/>
                </a:lnTo>
                <a:close/>
              </a:path>
              <a:path w="26670" h="1370329">
                <a:moveTo>
                  <a:pt x="26669" y="957580"/>
                </a:moveTo>
                <a:lnTo>
                  <a:pt x="0" y="957580"/>
                </a:lnTo>
                <a:lnTo>
                  <a:pt x="0" y="989330"/>
                </a:lnTo>
                <a:lnTo>
                  <a:pt x="26669" y="989330"/>
                </a:lnTo>
                <a:lnTo>
                  <a:pt x="26669" y="957580"/>
                </a:lnTo>
                <a:close/>
              </a:path>
              <a:path w="26670" h="1370329">
                <a:moveTo>
                  <a:pt x="26669" y="989330"/>
                </a:moveTo>
                <a:lnTo>
                  <a:pt x="0" y="989330"/>
                </a:lnTo>
                <a:lnTo>
                  <a:pt x="0" y="995680"/>
                </a:lnTo>
                <a:lnTo>
                  <a:pt x="26669" y="995680"/>
                </a:lnTo>
                <a:lnTo>
                  <a:pt x="26669" y="989330"/>
                </a:lnTo>
                <a:close/>
              </a:path>
              <a:path w="26670" h="1370329">
                <a:moveTo>
                  <a:pt x="26669" y="995680"/>
                </a:moveTo>
                <a:lnTo>
                  <a:pt x="0" y="995680"/>
                </a:lnTo>
                <a:lnTo>
                  <a:pt x="0" y="1003299"/>
                </a:lnTo>
                <a:lnTo>
                  <a:pt x="26669" y="1003299"/>
                </a:lnTo>
                <a:lnTo>
                  <a:pt x="26669" y="995680"/>
                </a:lnTo>
                <a:close/>
              </a:path>
              <a:path w="26670" h="1370329">
                <a:moveTo>
                  <a:pt x="26669" y="1003300"/>
                </a:moveTo>
                <a:lnTo>
                  <a:pt x="0" y="100330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03300"/>
                </a:lnTo>
                <a:close/>
              </a:path>
              <a:path w="26670" h="1370329">
                <a:moveTo>
                  <a:pt x="26669" y="1041400"/>
                </a:moveTo>
                <a:lnTo>
                  <a:pt x="0" y="1041400"/>
                </a:lnTo>
                <a:lnTo>
                  <a:pt x="0" y="1046480"/>
                </a:lnTo>
                <a:lnTo>
                  <a:pt x="26669" y="1046480"/>
                </a:lnTo>
                <a:lnTo>
                  <a:pt x="26669" y="1041400"/>
                </a:lnTo>
                <a:close/>
              </a:path>
              <a:path w="26670" h="1370329">
                <a:moveTo>
                  <a:pt x="26669" y="1046480"/>
                </a:moveTo>
                <a:lnTo>
                  <a:pt x="0" y="1046480"/>
                </a:lnTo>
                <a:lnTo>
                  <a:pt x="0" y="1071880"/>
                </a:lnTo>
                <a:lnTo>
                  <a:pt x="26669" y="1071880"/>
                </a:lnTo>
                <a:lnTo>
                  <a:pt x="26669" y="1046480"/>
                </a:lnTo>
                <a:close/>
              </a:path>
              <a:path w="26670" h="1370329">
                <a:moveTo>
                  <a:pt x="26669" y="1071880"/>
                </a:moveTo>
                <a:lnTo>
                  <a:pt x="0" y="1071880"/>
                </a:lnTo>
                <a:lnTo>
                  <a:pt x="0" y="1141730"/>
                </a:lnTo>
                <a:lnTo>
                  <a:pt x="26669" y="1141730"/>
                </a:lnTo>
                <a:lnTo>
                  <a:pt x="26669" y="1071880"/>
                </a:lnTo>
                <a:close/>
              </a:path>
              <a:path w="26670" h="1370329">
                <a:moveTo>
                  <a:pt x="26669" y="1141730"/>
                </a:moveTo>
                <a:lnTo>
                  <a:pt x="0" y="1141730"/>
                </a:lnTo>
                <a:lnTo>
                  <a:pt x="0" y="1148080"/>
                </a:lnTo>
                <a:lnTo>
                  <a:pt x="26669" y="1148080"/>
                </a:lnTo>
                <a:lnTo>
                  <a:pt x="26669" y="1141730"/>
                </a:lnTo>
                <a:close/>
              </a:path>
              <a:path w="26670" h="1370329">
                <a:moveTo>
                  <a:pt x="26669" y="1148080"/>
                </a:moveTo>
                <a:lnTo>
                  <a:pt x="0" y="1148080"/>
                </a:lnTo>
                <a:lnTo>
                  <a:pt x="0" y="1155700"/>
                </a:lnTo>
                <a:lnTo>
                  <a:pt x="26669" y="1155700"/>
                </a:lnTo>
                <a:lnTo>
                  <a:pt x="26669" y="1148080"/>
                </a:lnTo>
                <a:close/>
              </a:path>
              <a:path w="26670" h="1370329">
                <a:moveTo>
                  <a:pt x="26669" y="1155700"/>
                </a:moveTo>
                <a:lnTo>
                  <a:pt x="0" y="1155700"/>
                </a:lnTo>
                <a:lnTo>
                  <a:pt x="0" y="1167130"/>
                </a:lnTo>
                <a:lnTo>
                  <a:pt x="26669" y="1167130"/>
                </a:lnTo>
                <a:lnTo>
                  <a:pt x="26669" y="1155700"/>
                </a:lnTo>
                <a:close/>
              </a:path>
              <a:path w="26670" h="1370329">
                <a:moveTo>
                  <a:pt x="26669" y="1167130"/>
                </a:moveTo>
                <a:lnTo>
                  <a:pt x="0" y="1167130"/>
                </a:lnTo>
                <a:lnTo>
                  <a:pt x="0" y="1193800"/>
                </a:lnTo>
                <a:lnTo>
                  <a:pt x="26669" y="1193800"/>
                </a:lnTo>
                <a:lnTo>
                  <a:pt x="26669" y="1167130"/>
                </a:lnTo>
                <a:close/>
              </a:path>
              <a:path w="26670" h="1370329">
                <a:moveTo>
                  <a:pt x="26669" y="1193800"/>
                </a:moveTo>
                <a:lnTo>
                  <a:pt x="0" y="1193800"/>
                </a:lnTo>
                <a:lnTo>
                  <a:pt x="0" y="1270000"/>
                </a:lnTo>
                <a:lnTo>
                  <a:pt x="26669" y="1270000"/>
                </a:lnTo>
                <a:lnTo>
                  <a:pt x="26669" y="1193800"/>
                </a:lnTo>
                <a:close/>
              </a:path>
              <a:path w="26670" h="1370329">
                <a:moveTo>
                  <a:pt x="26669" y="1270000"/>
                </a:moveTo>
                <a:lnTo>
                  <a:pt x="0" y="1270000"/>
                </a:lnTo>
                <a:lnTo>
                  <a:pt x="0" y="1309370"/>
                </a:lnTo>
                <a:lnTo>
                  <a:pt x="1269" y="1309370"/>
                </a:lnTo>
                <a:lnTo>
                  <a:pt x="1269" y="1313180"/>
                </a:lnTo>
                <a:lnTo>
                  <a:pt x="2539" y="1313180"/>
                </a:lnTo>
                <a:lnTo>
                  <a:pt x="2539" y="1315720"/>
                </a:lnTo>
                <a:lnTo>
                  <a:pt x="3809" y="1315720"/>
                </a:lnTo>
                <a:lnTo>
                  <a:pt x="3809" y="1318260"/>
                </a:lnTo>
                <a:lnTo>
                  <a:pt x="5079" y="1318260"/>
                </a:lnTo>
                <a:lnTo>
                  <a:pt x="5079" y="1322070"/>
                </a:lnTo>
                <a:lnTo>
                  <a:pt x="6350" y="1322070"/>
                </a:lnTo>
                <a:lnTo>
                  <a:pt x="6350" y="1324610"/>
                </a:lnTo>
                <a:lnTo>
                  <a:pt x="7619" y="1324610"/>
                </a:lnTo>
                <a:lnTo>
                  <a:pt x="7619" y="1328420"/>
                </a:lnTo>
                <a:lnTo>
                  <a:pt x="8889" y="1328420"/>
                </a:lnTo>
                <a:lnTo>
                  <a:pt x="8889" y="1330960"/>
                </a:lnTo>
                <a:lnTo>
                  <a:pt x="10159" y="1330960"/>
                </a:lnTo>
                <a:lnTo>
                  <a:pt x="10159" y="1333500"/>
                </a:lnTo>
                <a:lnTo>
                  <a:pt x="11429" y="1333500"/>
                </a:lnTo>
                <a:lnTo>
                  <a:pt x="11429" y="1337310"/>
                </a:lnTo>
                <a:lnTo>
                  <a:pt x="12700" y="1337310"/>
                </a:lnTo>
                <a:lnTo>
                  <a:pt x="12700" y="1339850"/>
                </a:lnTo>
                <a:lnTo>
                  <a:pt x="13969" y="1339850"/>
                </a:lnTo>
                <a:lnTo>
                  <a:pt x="13969" y="1343660"/>
                </a:lnTo>
                <a:lnTo>
                  <a:pt x="15239" y="1343660"/>
                </a:lnTo>
                <a:lnTo>
                  <a:pt x="15239" y="1346200"/>
                </a:lnTo>
                <a:lnTo>
                  <a:pt x="16509" y="1346200"/>
                </a:lnTo>
                <a:lnTo>
                  <a:pt x="16509" y="1348740"/>
                </a:lnTo>
                <a:lnTo>
                  <a:pt x="17779" y="1348740"/>
                </a:lnTo>
                <a:lnTo>
                  <a:pt x="17779" y="1352550"/>
                </a:lnTo>
                <a:lnTo>
                  <a:pt x="26669" y="1352550"/>
                </a:lnTo>
                <a:lnTo>
                  <a:pt x="26669" y="1270000"/>
                </a:lnTo>
                <a:close/>
              </a:path>
              <a:path w="26670" h="1370329">
                <a:moveTo>
                  <a:pt x="26669" y="1352550"/>
                </a:moveTo>
                <a:lnTo>
                  <a:pt x="19050" y="1352550"/>
                </a:lnTo>
                <a:lnTo>
                  <a:pt x="19050" y="1355090"/>
                </a:lnTo>
                <a:lnTo>
                  <a:pt x="20319" y="1355090"/>
                </a:lnTo>
                <a:lnTo>
                  <a:pt x="20319" y="1357630"/>
                </a:lnTo>
                <a:lnTo>
                  <a:pt x="21589" y="1357630"/>
                </a:lnTo>
                <a:lnTo>
                  <a:pt x="21589" y="1361440"/>
                </a:lnTo>
                <a:lnTo>
                  <a:pt x="22859" y="1361440"/>
                </a:lnTo>
                <a:lnTo>
                  <a:pt x="22859" y="1363980"/>
                </a:lnTo>
                <a:lnTo>
                  <a:pt x="24129" y="1363980"/>
                </a:lnTo>
                <a:lnTo>
                  <a:pt x="24129" y="1367790"/>
                </a:lnTo>
                <a:lnTo>
                  <a:pt x="25400" y="1367790"/>
                </a:lnTo>
                <a:lnTo>
                  <a:pt x="25400" y="1370330"/>
                </a:lnTo>
                <a:lnTo>
                  <a:pt x="26669" y="1370330"/>
                </a:lnTo>
                <a:lnTo>
                  <a:pt x="26669" y="1352550"/>
                </a:lnTo>
                <a:close/>
              </a:path>
            </a:pathLst>
          </a:custGeom>
          <a:solidFill>
            <a:srgbClr val="2953D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829550" y="3075939"/>
            <a:ext cx="27940" cy="1332230"/>
          </a:xfrm>
          <a:custGeom>
            <a:avLst/>
            <a:gdLst/>
            <a:ahLst/>
            <a:cxnLst/>
            <a:rect l="l" t="t" r="r" b="b"/>
            <a:pathLst>
              <a:path w="27940" h="1332229">
                <a:moveTo>
                  <a:pt x="5080" y="0"/>
                </a:moveTo>
                <a:lnTo>
                  <a:pt x="0" y="0"/>
                </a:lnTo>
                <a:lnTo>
                  <a:pt x="0" y="533399"/>
                </a:lnTo>
                <a:lnTo>
                  <a:pt x="27940" y="533399"/>
                </a:lnTo>
                <a:lnTo>
                  <a:pt x="27940" y="25399"/>
                </a:lnTo>
                <a:lnTo>
                  <a:pt x="25400" y="25399"/>
                </a:lnTo>
                <a:lnTo>
                  <a:pt x="25400" y="12700"/>
                </a:lnTo>
                <a:lnTo>
                  <a:pt x="5080" y="12700"/>
                </a:lnTo>
                <a:lnTo>
                  <a:pt x="5080" y="0"/>
                </a:lnTo>
                <a:close/>
              </a:path>
              <a:path w="27940" h="1332229">
                <a:moveTo>
                  <a:pt x="27940" y="533400"/>
                </a:moveTo>
                <a:lnTo>
                  <a:pt x="0" y="533400"/>
                </a:lnTo>
                <a:lnTo>
                  <a:pt x="0" y="546099"/>
                </a:lnTo>
                <a:lnTo>
                  <a:pt x="27940" y="546099"/>
                </a:lnTo>
                <a:lnTo>
                  <a:pt x="27940" y="533400"/>
                </a:lnTo>
                <a:close/>
              </a:path>
              <a:path w="27940" h="1332229">
                <a:moveTo>
                  <a:pt x="27940" y="546099"/>
                </a:moveTo>
                <a:lnTo>
                  <a:pt x="0" y="546099"/>
                </a:lnTo>
                <a:lnTo>
                  <a:pt x="0" y="565149"/>
                </a:lnTo>
                <a:lnTo>
                  <a:pt x="27940" y="565149"/>
                </a:lnTo>
                <a:lnTo>
                  <a:pt x="27940" y="546099"/>
                </a:lnTo>
                <a:close/>
              </a:path>
              <a:path w="27940" h="1332229">
                <a:moveTo>
                  <a:pt x="27940" y="565150"/>
                </a:moveTo>
                <a:lnTo>
                  <a:pt x="0" y="565150"/>
                </a:lnTo>
                <a:lnTo>
                  <a:pt x="0" y="577849"/>
                </a:lnTo>
                <a:lnTo>
                  <a:pt x="27940" y="577849"/>
                </a:lnTo>
                <a:lnTo>
                  <a:pt x="27940" y="565150"/>
                </a:lnTo>
                <a:close/>
              </a:path>
              <a:path w="27940" h="1332229">
                <a:moveTo>
                  <a:pt x="27940" y="577850"/>
                </a:moveTo>
                <a:lnTo>
                  <a:pt x="0" y="577850"/>
                </a:lnTo>
                <a:lnTo>
                  <a:pt x="0" y="590549"/>
                </a:lnTo>
                <a:lnTo>
                  <a:pt x="27940" y="590549"/>
                </a:lnTo>
                <a:lnTo>
                  <a:pt x="27940" y="577850"/>
                </a:lnTo>
                <a:close/>
              </a:path>
              <a:path w="27940" h="1332229">
                <a:moveTo>
                  <a:pt x="27940" y="590549"/>
                </a:moveTo>
                <a:lnTo>
                  <a:pt x="0" y="590549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590549"/>
                </a:lnTo>
                <a:close/>
              </a:path>
              <a:path w="27940" h="1332229">
                <a:moveTo>
                  <a:pt x="27940" y="622300"/>
                </a:moveTo>
                <a:lnTo>
                  <a:pt x="0" y="622300"/>
                </a:lnTo>
                <a:lnTo>
                  <a:pt x="0" y="628649"/>
                </a:lnTo>
                <a:lnTo>
                  <a:pt x="27940" y="628649"/>
                </a:lnTo>
                <a:lnTo>
                  <a:pt x="27940" y="622300"/>
                </a:lnTo>
                <a:close/>
              </a:path>
              <a:path w="27940" h="1332229">
                <a:moveTo>
                  <a:pt x="27940" y="628649"/>
                </a:moveTo>
                <a:lnTo>
                  <a:pt x="0" y="62864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8649"/>
                </a:lnTo>
                <a:close/>
              </a:path>
              <a:path w="27940" h="1332229">
                <a:moveTo>
                  <a:pt x="27940" y="641349"/>
                </a:moveTo>
                <a:lnTo>
                  <a:pt x="0" y="641349"/>
                </a:lnTo>
                <a:lnTo>
                  <a:pt x="0" y="647699"/>
                </a:lnTo>
                <a:lnTo>
                  <a:pt x="27940" y="647699"/>
                </a:lnTo>
                <a:lnTo>
                  <a:pt x="27940" y="641349"/>
                </a:lnTo>
                <a:close/>
              </a:path>
              <a:path w="27940" h="1332229">
                <a:moveTo>
                  <a:pt x="27940" y="647699"/>
                </a:moveTo>
                <a:lnTo>
                  <a:pt x="0" y="647699"/>
                </a:lnTo>
                <a:lnTo>
                  <a:pt x="0" y="660399"/>
                </a:lnTo>
                <a:lnTo>
                  <a:pt x="27940" y="660399"/>
                </a:lnTo>
                <a:lnTo>
                  <a:pt x="27940" y="647699"/>
                </a:lnTo>
                <a:close/>
              </a:path>
              <a:path w="27940" h="1332229">
                <a:moveTo>
                  <a:pt x="27940" y="660400"/>
                </a:moveTo>
                <a:lnTo>
                  <a:pt x="0" y="660400"/>
                </a:lnTo>
                <a:lnTo>
                  <a:pt x="0" y="685799"/>
                </a:lnTo>
                <a:lnTo>
                  <a:pt x="27940" y="685799"/>
                </a:lnTo>
                <a:lnTo>
                  <a:pt x="27940" y="660400"/>
                </a:lnTo>
                <a:close/>
              </a:path>
              <a:path w="27940" h="1332229">
                <a:moveTo>
                  <a:pt x="27940" y="685799"/>
                </a:moveTo>
                <a:lnTo>
                  <a:pt x="0" y="685799"/>
                </a:lnTo>
                <a:lnTo>
                  <a:pt x="0" y="755649"/>
                </a:lnTo>
                <a:lnTo>
                  <a:pt x="27940" y="755649"/>
                </a:lnTo>
                <a:lnTo>
                  <a:pt x="27940" y="685799"/>
                </a:lnTo>
                <a:close/>
              </a:path>
              <a:path w="27940" h="1332229">
                <a:moveTo>
                  <a:pt x="27940" y="755649"/>
                </a:moveTo>
                <a:lnTo>
                  <a:pt x="0" y="755649"/>
                </a:lnTo>
                <a:lnTo>
                  <a:pt x="0" y="793749"/>
                </a:lnTo>
                <a:lnTo>
                  <a:pt x="27940" y="793749"/>
                </a:lnTo>
                <a:lnTo>
                  <a:pt x="27940" y="755649"/>
                </a:lnTo>
                <a:close/>
              </a:path>
              <a:path w="27940" h="1332229">
                <a:moveTo>
                  <a:pt x="27940" y="793750"/>
                </a:moveTo>
                <a:lnTo>
                  <a:pt x="0" y="793750"/>
                </a:lnTo>
                <a:lnTo>
                  <a:pt x="0" y="798829"/>
                </a:lnTo>
                <a:lnTo>
                  <a:pt x="27940" y="798829"/>
                </a:lnTo>
                <a:lnTo>
                  <a:pt x="27940" y="793750"/>
                </a:lnTo>
                <a:close/>
              </a:path>
              <a:path w="27940" h="1332229">
                <a:moveTo>
                  <a:pt x="27940" y="798829"/>
                </a:moveTo>
                <a:lnTo>
                  <a:pt x="0" y="798829"/>
                </a:lnTo>
                <a:lnTo>
                  <a:pt x="0" y="805179"/>
                </a:lnTo>
                <a:lnTo>
                  <a:pt x="27940" y="805179"/>
                </a:lnTo>
                <a:lnTo>
                  <a:pt x="27940" y="798829"/>
                </a:lnTo>
                <a:close/>
              </a:path>
              <a:path w="27940" h="1332229">
                <a:moveTo>
                  <a:pt x="27940" y="805179"/>
                </a:moveTo>
                <a:lnTo>
                  <a:pt x="0" y="805179"/>
                </a:lnTo>
                <a:lnTo>
                  <a:pt x="0" y="811529"/>
                </a:lnTo>
                <a:lnTo>
                  <a:pt x="27940" y="811529"/>
                </a:lnTo>
                <a:lnTo>
                  <a:pt x="27940" y="805179"/>
                </a:lnTo>
                <a:close/>
              </a:path>
              <a:path w="27940" h="1332229">
                <a:moveTo>
                  <a:pt x="27940" y="811530"/>
                </a:moveTo>
                <a:lnTo>
                  <a:pt x="0" y="811530"/>
                </a:lnTo>
                <a:lnTo>
                  <a:pt x="0" y="838199"/>
                </a:lnTo>
                <a:lnTo>
                  <a:pt x="27940" y="838199"/>
                </a:lnTo>
                <a:lnTo>
                  <a:pt x="27940" y="811530"/>
                </a:lnTo>
                <a:close/>
              </a:path>
              <a:path w="27940" h="1332229">
                <a:moveTo>
                  <a:pt x="27940" y="838200"/>
                </a:moveTo>
                <a:lnTo>
                  <a:pt x="0" y="838200"/>
                </a:lnTo>
                <a:lnTo>
                  <a:pt x="0" y="855979"/>
                </a:lnTo>
                <a:lnTo>
                  <a:pt x="27940" y="855979"/>
                </a:lnTo>
                <a:lnTo>
                  <a:pt x="27940" y="838200"/>
                </a:lnTo>
                <a:close/>
              </a:path>
              <a:path w="27940" h="1332229">
                <a:moveTo>
                  <a:pt x="27940" y="855979"/>
                </a:moveTo>
                <a:lnTo>
                  <a:pt x="0" y="855979"/>
                </a:lnTo>
                <a:lnTo>
                  <a:pt x="0" y="863599"/>
                </a:lnTo>
                <a:lnTo>
                  <a:pt x="27940" y="863599"/>
                </a:lnTo>
                <a:lnTo>
                  <a:pt x="27940" y="855979"/>
                </a:lnTo>
                <a:close/>
              </a:path>
              <a:path w="27940" h="1332229">
                <a:moveTo>
                  <a:pt x="27940" y="863600"/>
                </a:moveTo>
                <a:lnTo>
                  <a:pt x="0" y="863600"/>
                </a:lnTo>
                <a:lnTo>
                  <a:pt x="0" y="876299"/>
                </a:lnTo>
                <a:lnTo>
                  <a:pt x="27940" y="876299"/>
                </a:lnTo>
                <a:lnTo>
                  <a:pt x="27940" y="863600"/>
                </a:lnTo>
                <a:close/>
              </a:path>
              <a:path w="27940" h="1332229">
                <a:moveTo>
                  <a:pt x="27940" y="876300"/>
                </a:moveTo>
                <a:lnTo>
                  <a:pt x="0" y="876300"/>
                </a:lnTo>
                <a:lnTo>
                  <a:pt x="0" y="882649"/>
                </a:lnTo>
                <a:lnTo>
                  <a:pt x="27940" y="882649"/>
                </a:lnTo>
                <a:lnTo>
                  <a:pt x="27940" y="876300"/>
                </a:lnTo>
                <a:close/>
              </a:path>
              <a:path w="27940" h="1332229">
                <a:moveTo>
                  <a:pt x="27940" y="882650"/>
                </a:moveTo>
                <a:lnTo>
                  <a:pt x="0" y="882650"/>
                </a:lnTo>
                <a:lnTo>
                  <a:pt x="0" y="925829"/>
                </a:lnTo>
                <a:lnTo>
                  <a:pt x="27940" y="925829"/>
                </a:lnTo>
                <a:lnTo>
                  <a:pt x="27940" y="882650"/>
                </a:lnTo>
                <a:close/>
              </a:path>
              <a:path w="27940" h="1332229">
                <a:moveTo>
                  <a:pt x="27940" y="925830"/>
                </a:moveTo>
                <a:lnTo>
                  <a:pt x="0" y="925830"/>
                </a:lnTo>
                <a:lnTo>
                  <a:pt x="0" y="933449"/>
                </a:lnTo>
                <a:lnTo>
                  <a:pt x="27940" y="933449"/>
                </a:lnTo>
                <a:lnTo>
                  <a:pt x="27940" y="925830"/>
                </a:lnTo>
                <a:close/>
              </a:path>
              <a:path w="27940" h="1332229">
                <a:moveTo>
                  <a:pt x="27940" y="933449"/>
                </a:moveTo>
                <a:lnTo>
                  <a:pt x="0" y="93344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3449"/>
                </a:lnTo>
                <a:close/>
              </a:path>
              <a:path w="27940" h="1332229">
                <a:moveTo>
                  <a:pt x="27940" y="939799"/>
                </a:moveTo>
                <a:lnTo>
                  <a:pt x="0" y="939799"/>
                </a:lnTo>
                <a:lnTo>
                  <a:pt x="0" y="976629"/>
                </a:lnTo>
                <a:lnTo>
                  <a:pt x="27940" y="976629"/>
                </a:lnTo>
                <a:lnTo>
                  <a:pt x="27940" y="939799"/>
                </a:lnTo>
                <a:close/>
              </a:path>
              <a:path w="27940" h="1332229">
                <a:moveTo>
                  <a:pt x="27940" y="976629"/>
                </a:moveTo>
                <a:lnTo>
                  <a:pt x="0" y="976629"/>
                </a:lnTo>
                <a:lnTo>
                  <a:pt x="0" y="982979"/>
                </a:lnTo>
                <a:lnTo>
                  <a:pt x="27940" y="982979"/>
                </a:lnTo>
                <a:lnTo>
                  <a:pt x="27940" y="976629"/>
                </a:lnTo>
                <a:close/>
              </a:path>
              <a:path w="27940" h="1332229">
                <a:moveTo>
                  <a:pt x="27940" y="982979"/>
                </a:moveTo>
                <a:lnTo>
                  <a:pt x="0" y="982979"/>
                </a:lnTo>
                <a:lnTo>
                  <a:pt x="0" y="1014729"/>
                </a:lnTo>
                <a:lnTo>
                  <a:pt x="27940" y="1014729"/>
                </a:lnTo>
                <a:lnTo>
                  <a:pt x="27940" y="982979"/>
                </a:lnTo>
                <a:close/>
              </a:path>
              <a:path w="27940" h="1332229">
                <a:moveTo>
                  <a:pt x="27940" y="1014729"/>
                </a:moveTo>
                <a:lnTo>
                  <a:pt x="0" y="1014729"/>
                </a:lnTo>
                <a:lnTo>
                  <a:pt x="0" y="1021079"/>
                </a:lnTo>
                <a:lnTo>
                  <a:pt x="27940" y="1021079"/>
                </a:lnTo>
                <a:lnTo>
                  <a:pt x="27940" y="1014729"/>
                </a:lnTo>
                <a:close/>
              </a:path>
              <a:path w="27940" h="1332229">
                <a:moveTo>
                  <a:pt x="27940" y="1021079"/>
                </a:moveTo>
                <a:lnTo>
                  <a:pt x="0" y="1021079"/>
                </a:lnTo>
                <a:lnTo>
                  <a:pt x="0" y="1028699"/>
                </a:lnTo>
                <a:lnTo>
                  <a:pt x="27940" y="1028699"/>
                </a:lnTo>
                <a:lnTo>
                  <a:pt x="27940" y="1021079"/>
                </a:lnTo>
                <a:close/>
              </a:path>
              <a:path w="27940" h="1332229">
                <a:moveTo>
                  <a:pt x="27940" y="1028699"/>
                </a:moveTo>
                <a:lnTo>
                  <a:pt x="0" y="1028699"/>
                </a:lnTo>
                <a:lnTo>
                  <a:pt x="0" y="1066799"/>
                </a:lnTo>
                <a:lnTo>
                  <a:pt x="27940" y="1066799"/>
                </a:lnTo>
                <a:lnTo>
                  <a:pt x="27940" y="1028699"/>
                </a:lnTo>
                <a:close/>
              </a:path>
              <a:path w="27940" h="1332229">
                <a:moveTo>
                  <a:pt x="27940" y="1066799"/>
                </a:moveTo>
                <a:lnTo>
                  <a:pt x="0" y="1066799"/>
                </a:lnTo>
                <a:lnTo>
                  <a:pt x="0" y="1071879"/>
                </a:lnTo>
                <a:lnTo>
                  <a:pt x="27940" y="1071879"/>
                </a:lnTo>
                <a:lnTo>
                  <a:pt x="27940" y="1066799"/>
                </a:lnTo>
                <a:close/>
              </a:path>
              <a:path w="27940" h="1332229">
                <a:moveTo>
                  <a:pt x="27940" y="1071880"/>
                </a:moveTo>
                <a:lnTo>
                  <a:pt x="0" y="1071880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71880"/>
                </a:lnTo>
                <a:close/>
              </a:path>
              <a:path w="27940" h="1332229">
                <a:moveTo>
                  <a:pt x="27940" y="1097279"/>
                </a:moveTo>
                <a:lnTo>
                  <a:pt x="0" y="1097279"/>
                </a:lnTo>
                <a:lnTo>
                  <a:pt x="0" y="1167129"/>
                </a:lnTo>
                <a:lnTo>
                  <a:pt x="27940" y="1167129"/>
                </a:lnTo>
                <a:lnTo>
                  <a:pt x="27940" y="1097279"/>
                </a:lnTo>
                <a:close/>
              </a:path>
              <a:path w="27940" h="1332229">
                <a:moveTo>
                  <a:pt x="27940" y="1167130"/>
                </a:moveTo>
                <a:lnTo>
                  <a:pt x="0" y="1167130"/>
                </a:lnTo>
                <a:lnTo>
                  <a:pt x="0" y="1173479"/>
                </a:lnTo>
                <a:lnTo>
                  <a:pt x="27940" y="1173479"/>
                </a:lnTo>
                <a:lnTo>
                  <a:pt x="27940" y="1167130"/>
                </a:lnTo>
                <a:close/>
              </a:path>
              <a:path w="27940" h="1332229">
                <a:moveTo>
                  <a:pt x="27940" y="1173479"/>
                </a:moveTo>
                <a:lnTo>
                  <a:pt x="0" y="1173479"/>
                </a:lnTo>
                <a:lnTo>
                  <a:pt x="0" y="1181099"/>
                </a:lnTo>
                <a:lnTo>
                  <a:pt x="27940" y="1181099"/>
                </a:lnTo>
                <a:lnTo>
                  <a:pt x="27940" y="1173479"/>
                </a:lnTo>
                <a:close/>
              </a:path>
              <a:path w="27940" h="1332229">
                <a:moveTo>
                  <a:pt x="27940" y="1181099"/>
                </a:moveTo>
                <a:lnTo>
                  <a:pt x="0" y="1181099"/>
                </a:lnTo>
                <a:lnTo>
                  <a:pt x="0" y="1192529"/>
                </a:lnTo>
                <a:lnTo>
                  <a:pt x="27940" y="1192529"/>
                </a:lnTo>
                <a:lnTo>
                  <a:pt x="27940" y="1181099"/>
                </a:lnTo>
                <a:close/>
              </a:path>
              <a:path w="27940" h="1332229">
                <a:moveTo>
                  <a:pt x="27940" y="1192530"/>
                </a:moveTo>
                <a:lnTo>
                  <a:pt x="0" y="1192530"/>
                </a:lnTo>
                <a:lnTo>
                  <a:pt x="0" y="1219199"/>
                </a:lnTo>
                <a:lnTo>
                  <a:pt x="27940" y="1219199"/>
                </a:lnTo>
                <a:lnTo>
                  <a:pt x="27940" y="1192530"/>
                </a:lnTo>
                <a:close/>
              </a:path>
              <a:path w="27940" h="1332229">
                <a:moveTo>
                  <a:pt x="27940" y="1219199"/>
                </a:moveTo>
                <a:lnTo>
                  <a:pt x="0" y="1219199"/>
                </a:lnTo>
                <a:lnTo>
                  <a:pt x="0" y="1276349"/>
                </a:lnTo>
                <a:lnTo>
                  <a:pt x="1270" y="1276349"/>
                </a:lnTo>
                <a:lnTo>
                  <a:pt x="1270" y="1278889"/>
                </a:lnTo>
                <a:lnTo>
                  <a:pt x="2540" y="1278889"/>
                </a:lnTo>
                <a:lnTo>
                  <a:pt x="2540" y="1281429"/>
                </a:lnTo>
                <a:lnTo>
                  <a:pt x="3809" y="1281429"/>
                </a:lnTo>
                <a:lnTo>
                  <a:pt x="3809" y="1283969"/>
                </a:lnTo>
                <a:lnTo>
                  <a:pt x="5079" y="1283969"/>
                </a:lnTo>
                <a:lnTo>
                  <a:pt x="5079" y="1286509"/>
                </a:lnTo>
                <a:lnTo>
                  <a:pt x="6350" y="1286509"/>
                </a:lnTo>
                <a:lnTo>
                  <a:pt x="6350" y="1287779"/>
                </a:lnTo>
                <a:lnTo>
                  <a:pt x="27940" y="1287779"/>
                </a:lnTo>
                <a:lnTo>
                  <a:pt x="27940" y="1219199"/>
                </a:lnTo>
                <a:close/>
              </a:path>
              <a:path w="27940" h="1332229">
                <a:moveTo>
                  <a:pt x="27940" y="1287780"/>
                </a:moveTo>
                <a:lnTo>
                  <a:pt x="7620" y="1287780"/>
                </a:lnTo>
                <a:lnTo>
                  <a:pt x="7620" y="1290319"/>
                </a:lnTo>
                <a:lnTo>
                  <a:pt x="8890" y="1290319"/>
                </a:lnTo>
                <a:lnTo>
                  <a:pt x="8890" y="1292859"/>
                </a:lnTo>
                <a:lnTo>
                  <a:pt x="10159" y="1292859"/>
                </a:lnTo>
                <a:lnTo>
                  <a:pt x="10159" y="1295399"/>
                </a:lnTo>
                <a:lnTo>
                  <a:pt x="27940" y="1295399"/>
                </a:lnTo>
                <a:lnTo>
                  <a:pt x="27940" y="1287780"/>
                </a:lnTo>
                <a:close/>
              </a:path>
              <a:path w="27940" h="1332229">
                <a:moveTo>
                  <a:pt x="27940" y="1295400"/>
                </a:moveTo>
                <a:lnTo>
                  <a:pt x="11429" y="1295400"/>
                </a:lnTo>
                <a:lnTo>
                  <a:pt x="11429" y="1297939"/>
                </a:lnTo>
                <a:lnTo>
                  <a:pt x="12700" y="1297939"/>
                </a:lnTo>
                <a:lnTo>
                  <a:pt x="12700" y="1300479"/>
                </a:lnTo>
                <a:lnTo>
                  <a:pt x="13970" y="1300479"/>
                </a:lnTo>
                <a:lnTo>
                  <a:pt x="13970" y="1303019"/>
                </a:lnTo>
                <a:lnTo>
                  <a:pt x="15240" y="1303019"/>
                </a:lnTo>
                <a:lnTo>
                  <a:pt x="15240" y="1305559"/>
                </a:lnTo>
                <a:lnTo>
                  <a:pt x="16509" y="1305559"/>
                </a:lnTo>
                <a:lnTo>
                  <a:pt x="16509" y="1308099"/>
                </a:lnTo>
                <a:lnTo>
                  <a:pt x="27940" y="1308099"/>
                </a:lnTo>
                <a:lnTo>
                  <a:pt x="27940" y="1295400"/>
                </a:lnTo>
                <a:close/>
              </a:path>
              <a:path w="27940" h="1332229">
                <a:moveTo>
                  <a:pt x="27940" y="1308099"/>
                </a:moveTo>
                <a:lnTo>
                  <a:pt x="17779" y="1308099"/>
                </a:lnTo>
                <a:lnTo>
                  <a:pt x="17779" y="1310639"/>
                </a:lnTo>
                <a:lnTo>
                  <a:pt x="19050" y="1310639"/>
                </a:lnTo>
                <a:lnTo>
                  <a:pt x="19050" y="1313179"/>
                </a:lnTo>
                <a:lnTo>
                  <a:pt x="20320" y="1313179"/>
                </a:lnTo>
                <a:lnTo>
                  <a:pt x="20320" y="1316989"/>
                </a:lnTo>
                <a:lnTo>
                  <a:pt x="21590" y="1316989"/>
                </a:lnTo>
                <a:lnTo>
                  <a:pt x="21590" y="1319529"/>
                </a:lnTo>
                <a:lnTo>
                  <a:pt x="22859" y="1319529"/>
                </a:lnTo>
                <a:lnTo>
                  <a:pt x="22859" y="1323339"/>
                </a:lnTo>
                <a:lnTo>
                  <a:pt x="24129" y="1323339"/>
                </a:lnTo>
                <a:lnTo>
                  <a:pt x="24129" y="1325879"/>
                </a:lnTo>
                <a:lnTo>
                  <a:pt x="25400" y="1325879"/>
                </a:lnTo>
                <a:lnTo>
                  <a:pt x="25400" y="1328419"/>
                </a:lnTo>
                <a:lnTo>
                  <a:pt x="26670" y="1328419"/>
                </a:lnTo>
                <a:lnTo>
                  <a:pt x="26670" y="1332229"/>
                </a:lnTo>
                <a:lnTo>
                  <a:pt x="27940" y="1332229"/>
                </a:lnTo>
                <a:lnTo>
                  <a:pt x="27940" y="1308099"/>
                </a:lnTo>
                <a:close/>
              </a:path>
            </a:pathLst>
          </a:custGeom>
          <a:solidFill>
            <a:srgbClr val="2953D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802880" y="3063239"/>
            <a:ext cx="26670" cy="1286510"/>
          </a:xfrm>
          <a:custGeom>
            <a:avLst/>
            <a:gdLst/>
            <a:ahLst/>
            <a:cxnLst/>
            <a:rect l="l" t="t" r="r" b="b"/>
            <a:pathLst>
              <a:path w="26670" h="1286510">
                <a:moveTo>
                  <a:pt x="11429" y="0"/>
                </a:moveTo>
                <a:lnTo>
                  <a:pt x="0" y="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29" y="0"/>
                </a:lnTo>
                <a:close/>
              </a:path>
              <a:path w="26670" h="1286510">
                <a:moveTo>
                  <a:pt x="26670" y="546100"/>
                </a:moveTo>
                <a:lnTo>
                  <a:pt x="0" y="54610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1286510">
                <a:moveTo>
                  <a:pt x="26670" y="558800"/>
                </a:moveTo>
                <a:lnTo>
                  <a:pt x="0" y="558800"/>
                </a:lnTo>
                <a:lnTo>
                  <a:pt x="0" y="577850"/>
                </a:lnTo>
                <a:lnTo>
                  <a:pt x="26670" y="577850"/>
                </a:lnTo>
                <a:lnTo>
                  <a:pt x="26670" y="558800"/>
                </a:lnTo>
                <a:close/>
              </a:path>
              <a:path w="26670" h="1286510">
                <a:moveTo>
                  <a:pt x="26670" y="577850"/>
                </a:moveTo>
                <a:lnTo>
                  <a:pt x="0" y="57785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7850"/>
                </a:lnTo>
                <a:close/>
              </a:path>
              <a:path w="26670" h="1286510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86510">
                <a:moveTo>
                  <a:pt x="26670" y="603250"/>
                </a:moveTo>
                <a:lnTo>
                  <a:pt x="0" y="60325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03250"/>
                </a:lnTo>
                <a:close/>
              </a:path>
              <a:path w="26670" h="1286510">
                <a:moveTo>
                  <a:pt x="26670" y="635000"/>
                </a:moveTo>
                <a:lnTo>
                  <a:pt x="0" y="63500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35000"/>
                </a:lnTo>
                <a:close/>
              </a:path>
              <a:path w="26670" h="12865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286510">
                <a:moveTo>
                  <a:pt x="26670" y="654050"/>
                </a:moveTo>
                <a:lnTo>
                  <a:pt x="0" y="654050"/>
                </a:lnTo>
                <a:lnTo>
                  <a:pt x="0" y="660399"/>
                </a:lnTo>
                <a:lnTo>
                  <a:pt x="26670" y="660399"/>
                </a:lnTo>
                <a:lnTo>
                  <a:pt x="26670" y="654050"/>
                </a:lnTo>
                <a:close/>
              </a:path>
              <a:path w="26670" h="1286510">
                <a:moveTo>
                  <a:pt x="2667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286510">
                <a:moveTo>
                  <a:pt x="26670" y="673100"/>
                </a:moveTo>
                <a:lnTo>
                  <a:pt x="0" y="67310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73100"/>
                </a:lnTo>
                <a:close/>
              </a:path>
              <a:path w="26670" h="1286510">
                <a:moveTo>
                  <a:pt x="26670" y="698500"/>
                </a:moveTo>
                <a:lnTo>
                  <a:pt x="0" y="6985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698500"/>
                </a:lnTo>
                <a:close/>
              </a:path>
              <a:path w="26670" h="1286510">
                <a:moveTo>
                  <a:pt x="26670" y="768350"/>
                </a:moveTo>
                <a:lnTo>
                  <a:pt x="0" y="7683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68350"/>
                </a:lnTo>
                <a:close/>
              </a:path>
              <a:path w="26670" h="1286510">
                <a:moveTo>
                  <a:pt x="26670" y="806450"/>
                </a:moveTo>
                <a:lnTo>
                  <a:pt x="0" y="806450"/>
                </a:lnTo>
                <a:lnTo>
                  <a:pt x="0" y="811530"/>
                </a:lnTo>
                <a:lnTo>
                  <a:pt x="26670" y="811530"/>
                </a:lnTo>
                <a:lnTo>
                  <a:pt x="26670" y="806450"/>
                </a:lnTo>
                <a:close/>
              </a:path>
              <a:path w="26670" h="1286510">
                <a:moveTo>
                  <a:pt x="26670" y="811530"/>
                </a:moveTo>
                <a:lnTo>
                  <a:pt x="0" y="811530"/>
                </a:lnTo>
                <a:lnTo>
                  <a:pt x="0" y="817880"/>
                </a:lnTo>
                <a:lnTo>
                  <a:pt x="26670" y="817880"/>
                </a:lnTo>
                <a:lnTo>
                  <a:pt x="26670" y="811530"/>
                </a:lnTo>
                <a:close/>
              </a:path>
              <a:path w="26670" h="1286510">
                <a:moveTo>
                  <a:pt x="26670" y="817880"/>
                </a:moveTo>
                <a:lnTo>
                  <a:pt x="0" y="817880"/>
                </a:lnTo>
                <a:lnTo>
                  <a:pt x="0" y="824229"/>
                </a:lnTo>
                <a:lnTo>
                  <a:pt x="26670" y="824229"/>
                </a:lnTo>
                <a:lnTo>
                  <a:pt x="26670" y="817880"/>
                </a:lnTo>
                <a:close/>
              </a:path>
              <a:path w="26670" h="1286510">
                <a:moveTo>
                  <a:pt x="26670" y="824230"/>
                </a:moveTo>
                <a:lnTo>
                  <a:pt x="0" y="82423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24230"/>
                </a:lnTo>
                <a:close/>
              </a:path>
              <a:path w="26670" h="1286510">
                <a:moveTo>
                  <a:pt x="26670" y="850900"/>
                </a:moveTo>
                <a:lnTo>
                  <a:pt x="0" y="85090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50900"/>
                </a:lnTo>
                <a:close/>
              </a:path>
              <a:path w="26670" h="1286510">
                <a:moveTo>
                  <a:pt x="26670" y="868680"/>
                </a:moveTo>
                <a:lnTo>
                  <a:pt x="0" y="868680"/>
                </a:lnTo>
                <a:lnTo>
                  <a:pt x="0" y="876299"/>
                </a:lnTo>
                <a:lnTo>
                  <a:pt x="26670" y="876299"/>
                </a:lnTo>
                <a:lnTo>
                  <a:pt x="26670" y="868680"/>
                </a:lnTo>
                <a:close/>
              </a:path>
              <a:path w="26670" h="1286510">
                <a:moveTo>
                  <a:pt x="26670" y="876300"/>
                </a:moveTo>
                <a:lnTo>
                  <a:pt x="0" y="876300"/>
                </a:lnTo>
                <a:lnTo>
                  <a:pt x="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1286510">
                <a:moveTo>
                  <a:pt x="26670" y="889000"/>
                </a:moveTo>
                <a:lnTo>
                  <a:pt x="0" y="8890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89000"/>
                </a:lnTo>
                <a:close/>
              </a:path>
              <a:path w="26670" h="1286510">
                <a:moveTo>
                  <a:pt x="26670" y="895350"/>
                </a:moveTo>
                <a:lnTo>
                  <a:pt x="0" y="8953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895350"/>
                </a:lnTo>
                <a:close/>
              </a:path>
              <a:path w="26670" h="1286510">
                <a:moveTo>
                  <a:pt x="26670" y="938530"/>
                </a:moveTo>
                <a:lnTo>
                  <a:pt x="0" y="93853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8530"/>
                </a:lnTo>
                <a:close/>
              </a:path>
              <a:path w="26670" h="1286510">
                <a:moveTo>
                  <a:pt x="26670" y="946150"/>
                </a:moveTo>
                <a:lnTo>
                  <a:pt x="0" y="94615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46150"/>
                </a:lnTo>
                <a:close/>
              </a:path>
              <a:path w="26670" h="1286510">
                <a:moveTo>
                  <a:pt x="26670" y="952500"/>
                </a:moveTo>
                <a:lnTo>
                  <a:pt x="0" y="95250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52500"/>
                </a:lnTo>
                <a:close/>
              </a:path>
              <a:path w="26670" h="1286510">
                <a:moveTo>
                  <a:pt x="26670" y="989330"/>
                </a:moveTo>
                <a:lnTo>
                  <a:pt x="0" y="989330"/>
                </a:lnTo>
                <a:lnTo>
                  <a:pt x="0" y="995679"/>
                </a:lnTo>
                <a:lnTo>
                  <a:pt x="26670" y="995679"/>
                </a:lnTo>
                <a:lnTo>
                  <a:pt x="26670" y="989330"/>
                </a:lnTo>
                <a:close/>
              </a:path>
              <a:path w="26670" h="1286510">
                <a:moveTo>
                  <a:pt x="26670" y="995680"/>
                </a:moveTo>
                <a:lnTo>
                  <a:pt x="0" y="995680"/>
                </a:lnTo>
                <a:lnTo>
                  <a:pt x="0" y="1027430"/>
                </a:lnTo>
                <a:lnTo>
                  <a:pt x="26670" y="1027430"/>
                </a:lnTo>
                <a:lnTo>
                  <a:pt x="26670" y="995680"/>
                </a:lnTo>
                <a:close/>
              </a:path>
              <a:path w="26670" h="1286510">
                <a:moveTo>
                  <a:pt x="26670" y="1027430"/>
                </a:moveTo>
                <a:lnTo>
                  <a:pt x="0" y="1027430"/>
                </a:lnTo>
                <a:lnTo>
                  <a:pt x="0" y="1033780"/>
                </a:lnTo>
                <a:lnTo>
                  <a:pt x="26670" y="1033780"/>
                </a:lnTo>
                <a:lnTo>
                  <a:pt x="26670" y="1027430"/>
                </a:lnTo>
                <a:close/>
              </a:path>
              <a:path w="26670" h="1286510">
                <a:moveTo>
                  <a:pt x="26670" y="1033780"/>
                </a:moveTo>
                <a:lnTo>
                  <a:pt x="0" y="1033780"/>
                </a:lnTo>
                <a:lnTo>
                  <a:pt x="0" y="1041399"/>
                </a:lnTo>
                <a:lnTo>
                  <a:pt x="26670" y="1041399"/>
                </a:lnTo>
                <a:lnTo>
                  <a:pt x="26670" y="1033780"/>
                </a:lnTo>
                <a:close/>
              </a:path>
              <a:path w="26670" h="1286510">
                <a:moveTo>
                  <a:pt x="26670" y="1041400"/>
                </a:moveTo>
                <a:lnTo>
                  <a:pt x="0" y="1041400"/>
                </a:lnTo>
                <a:lnTo>
                  <a:pt x="0" y="1079500"/>
                </a:lnTo>
                <a:lnTo>
                  <a:pt x="26670" y="1079500"/>
                </a:lnTo>
                <a:lnTo>
                  <a:pt x="26670" y="1041400"/>
                </a:lnTo>
                <a:close/>
              </a:path>
              <a:path w="26670" h="1286510">
                <a:moveTo>
                  <a:pt x="26670" y="1079500"/>
                </a:moveTo>
                <a:lnTo>
                  <a:pt x="0" y="107950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9500"/>
                </a:lnTo>
                <a:close/>
              </a:path>
              <a:path w="26670" h="1286510">
                <a:moveTo>
                  <a:pt x="26670" y="1084580"/>
                </a:moveTo>
                <a:lnTo>
                  <a:pt x="0" y="1084580"/>
                </a:lnTo>
                <a:lnTo>
                  <a:pt x="0" y="1109980"/>
                </a:lnTo>
                <a:lnTo>
                  <a:pt x="26670" y="1109980"/>
                </a:lnTo>
                <a:lnTo>
                  <a:pt x="26670" y="1084580"/>
                </a:lnTo>
                <a:close/>
              </a:path>
              <a:path w="26670" h="1286510">
                <a:moveTo>
                  <a:pt x="26670" y="1109980"/>
                </a:moveTo>
                <a:lnTo>
                  <a:pt x="0" y="1109980"/>
                </a:lnTo>
                <a:lnTo>
                  <a:pt x="0" y="1179830"/>
                </a:lnTo>
                <a:lnTo>
                  <a:pt x="26670" y="1179830"/>
                </a:lnTo>
                <a:lnTo>
                  <a:pt x="26670" y="1109980"/>
                </a:lnTo>
                <a:close/>
              </a:path>
              <a:path w="26670" h="1286510">
                <a:moveTo>
                  <a:pt x="26670" y="1179830"/>
                </a:moveTo>
                <a:lnTo>
                  <a:pt x="0" y="1179830"/>
                </a:lnTo>
                <a:lnTo>
                  <a:pt x="0" y="1186180"/>
                </a:lnTo>
                <a:lnTo>
                  <a:pt x="26670" y="1186180"/>
                </a:lnTo>
                <a:lnTo>
                  <a:pt x="26670" y="1179830"/>
                </a:lnTo>
                <a:close/>
              </a:path>
              <a:path w="26670" h="1286510">
                <a:moveTo>
                  <a:pt x="26670" y="1186180"/>
                </a:moveTo>
                <a:lnTo>
                  <a:pt x="0" y="1186180"/>
                </a:lnTo>
                <a:lnTo>
                  <a:pt x="0" y="1193800"/>
                </a:lnTo>
                <a:lnTo>
                  <a:pt x="26670" y="1193800"/>
                </a:lnTo>
                <a:lnTo>
                  <a:pt x="26670" y="1186180"/>
                </a:lnTo>
                <a:close/>
              </a:path>
              <a:path w="26670" h="1286510">
                <a:moveTo>
                  <a:pt x="26670" y="1193800"/>
                </a:moveTo>
                <a:lnTo>
                  <a:pt x="0" y="1193800"/>
                </a:lnTo>
                <a:lnTo>
                  <a:pt x="0" y="1205230"/>
                </a:lnTo>
                <a:lnTo>
                  <a:pt x="26670" y="1205230"/>
                </a:lnTo>
                <a:lnTo>
                  <a:pt x="26670" y="1193800"/>
                </a:lnTo>
                <a:close/>
              </a:path>
              <a:path w="26670" h="1286510">
                <a:moveTo>
                  <a:pt x="26670" y="1205230"/>
                </a:moveTo>
                <a:lnTo>
                  <a:pt x="0" y="1205230"/>
                </a:lnTo>
                <a:lnTo>
                  <a:pt x="0" y="1231900"/>
                </a:lnTo>
                <a:lnTo>
                  <a:pt x="26670" y="1231900"/>
                </a:lnTo>
                <a:lnTo>
                  <a:pt x="26670" y="1205230"/>
                </a:lnTo>
                <a:close/>
              </a:path>
              <a:path w="26670" h="1286510">
                <a:moveTo>
                  <a:pt x="26670" y="1231900"/>
                </a:moveTo>
                <a:lnTo>
                  <a:pt x="0" y="1231900"/>
                </a:lnTo>
                <a:lnTo>
                  <a:pt x="0" y="1239520"/>
                </a:lnTo>
                <a:lnTo>
                  <a:pt x="1270" y="1239520"/>
                </a:lnTo>
                <a:lnTo>
                  <a:pt x="1270" y="1242060"/>
                </a:lnTo>
                <a:lnTo>
                  <a:pt x="2540" y="1242060"/>
                </a:lnTo>
                <a:lnTo>
                  <a:pt x="2540" y="1243330"/>
                </a:lnTo>
                <a:lnTo>
                  <a:pt x="3810" y="1243330"/>
                </a:lnTo>
                <a:lnTo>
                  <a:pt x="3810" y="1245870"/>
                </a:lnTo>
                <a:lnTo>
                  <a:pt x="5079" y="1245870"/>
                </a:lnTo>
                <a:lnTo>
                  <a:pt x="5079" y="1248410"/>
                </a:lnTo>
                <a:lnTo>
                  <a:pt x="6350" y="1248410"/>
                </a:lnTo>
                <a:lnTo>
                  <a:pt x="6350" y="1250950"/>
                </a:lnTo>
                <a:lnTo>
                  <a:pt x="7620" y="1250950"/>
                </a:lnTo>
                <a:lnTo>
                  <a:pt x="7620" y="1253490"/>
                </a:lnTo>
                <a:lnTo>
                  <a:pt x="8890" y="1253490"/>
                </a:lnTo>
                <a:lnTo>
                  <a:pt x="8890" y="1256030"/>
                </a:lnTo>
                <a:lnTo>
                  <a:pt x="10160" y="1256030"/>
                </a:lnTo>
                <a:lnTo>
                  <a:pt x="10160" y="1258570"/>
                </a:lnTo>
                <a:lnTo>
                  <a:pt x="11429" y="1258570"/>
                </a:lnTo>
                <a:lnTo>
                  <a:pt x="11429" y="1261110"/>
                </a:lnTo>
                <a:lnTo>
                  <a:pt x="12700" y="1261110"/>
                </a:lnTo>
                <a:lnTo>
                  <a:pt x="12700" y="1262380"/>
                </a:lnTo>
                <a:lnTo>
                  <a:pt x="13970" y="1262380"/>
                </a:lnTo>
                <a:lnTo>
                  <a:pt x="13970" y="1264920"/>
                </a:lnTo>
                <a:lnTo>
                  <a:pt x="15240" y="1264920"/>
                </a:lnTo>
                <a:lnTo>
                  <a:pt x="15240" y="1267460"/>
                </a:lnTo>
                <a:lnTo>
                  <a:pt x="16510" y="1267460"/>
                </a:lnTo>
                <a:lnTo>
                  <a:pt x="16510" y="1270000"/>
                </a:lnTo>
                <a:lnTo>
                  <a:pt x="26670" y="1270000"/>
                </a:lnTo>
                <a:lnTo>
                  <a:pt x="26670" y="1231900"/>
                </a:lnTo>
                <a:close/>
              </a:path>
              <a:path w="26670" h="1286510">
                <a:moveTo>
                  <a:pt x="26670" y="1270000"/>
                </a:moveTo>
                <a:lnTo>
                  <a:pt x="17779" y="1270000"/>
                </a:lnTo>
                <a:lnTo>
                  <a:pt x="17779" y="1272540"/>
                </a:lnTo>
                <a:lnTo>
                  <a:pt x="19050" y="1272540"/>
                </a:lnTo>
                <a:lnTo>
                  <a:pt x="19050" y="1275080"/>
                </a:lnTo>
                <a:lnTo>
                  <a:pt x="20320" y="1275080"/>
                </a:lnTo>
                <a:lnTo>
                  <a:pt x="20320" y="1277620"/>
                </a:lnTo>
                <a:lnTo>
                  <a:pt x="21590" y="1277620"/>
                </a:lnTo>
                <a:lnTo>
                  <a:pt x="21590" y="1280160"/>
                </a:lnTo>
                <a:lnTo>
                  <a:pt x="22860" y="1280160"/>
                </a:lnTo>
                <a:lnTo>
                  <a:pt x="22860" y="1281430"/>
                </a:lnTo>
                <a:lnTo>
                  <a:pt x="24129" y="1281430"/>
                </a:lnTo>
                <a:lnTo>
                  <a:pt x="24129" y="1283970"/>
                </a:lnTo>
                <a:lnTo>
                  <a:pt x="25400" y="1283970"/>
                </a:lnTo>
                <a:lnTo>
                  <a:pt x="25400" y="1286510"/>
                </a:lnTo>
                <a:lnTo>
                  <a:pt x="26670" y="1286510"/>
                </a:lnTo>
                <a:lnTo>
                  <a:pt x="26670" y="1270000"/>
                </a:lnTo>
                <a:close/>
              </a:path>
            </a:pathLst>
          </a:custGeom>
          <a:solidFill>
            <a:srgbClr val="2953C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7776209" y="3050539"/>
            <a:ext cx="26670" cy="1249680"/>
          </a:xfrm>
          <a:custGeom>
            <a:avLst/>
            <a:gdLst/>
            <a:ahLst/>
            <a:cxnLst/>
            <a:rect l="l" t="t" r="r" b="b"/>
            <a:pathLst>
              <a:path w="26670" h="1249679">
                <a:moveTo>
                  <a:pt x="16510" y="0"/>
                </a:moveTo>
                <a:lnTo>
                  <a:pt x="0" y="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6670" h="1249679">
                <a:moveTo>
                  <a:pt x="26670" y="558800"/>
                </a:moveTo>
                <a:lnTo>
                  <a:pt x="0" y="55880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1249679">
                <a:moveTo>
                  <a:pt x="26670" y="571500"/>
                </a:moveTo>
                <a:lnTo>
                  <a:pt x="0" y="571500"/>
                </a:lnTo>
                <a:lnTo>
                  <a:pt x="0" y="590550"/>
                </a:lnTo>
                <a:lnTo>
                  <a:pt x="26670" y="590550"/>
                </a:lnTo>
                <a:lnTo>
                  <a:pt x="26670" y="571500"/>
                </a:lnTo>
                <a:close/>
              </a:path>
              <a:path w="26670" h="1249679">
                <a:moveTo>
                  <a:pt x="26670" y="590550"/>
                </a:moveTo>
                <a:lnTo>
                  <a:pt x="0" y="590550"/>
                </a:lnTo>
                <a:lnTo>
                  <a:pt x="0" y="603250"/>
                </a:lnTo>
                <a:lnTo>
                  <a:pt x="26670" y="603250"/>
                </a:lnTo>
                <a:lnTo>
                  <a:pt x="26670" y="590550"/>
                </a:lnTo>
                <a:close/>
              </a:path>
              <a:path w="26670" h="1249679">
                <a:moveTo>
                  <a:pt x="26670" y="603250"/>
                </a:moveTo>
                <a:lnTo>
                  <a:pt x="0" y="603250"/>
                </a:lnTo>
                <a:lnTo>
                  <a:pt x="0" y="615950"/>
                </a:lnTo>
                <a:lnTo>
                  <a:pt x="26670" y="615950"/>
                </a:lnTo>
                <a:lnTo>
                  <a:pt x="26670" y="603250"/>
                </a:lnTo>
                <a:close/>
              </a:path>
              <a:path w="26670" h="1249679">
                <a:moveTo>
                  <a:pt x="26670" y="615950"/>
                </a:moveTo>
                <a:lnTo>
                  <a:pt x="0" y="61595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15950"/>
                </a:lnTo>
                <a:close/>
              </a:path>
              <a:path w="26670" h="1249679">
                <a:moveTo>
                  <a:pt x="26670" y="647700"/>
                </a:moveTo>
                <a:lnTo>
                  <a:pt x="0" y="64770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7700"/>
                </a:lnTo>
                <a:close/>
              </a:path>
              <a:path w="26670" h="1249679">
                <a:moveTo>
                  <a:pt x="26670" y="654050"/>
                </a:moveTo>
                <a:lnTo>
                  <a:pt x="0" y="654050"/>
                </a:lnTo>
                <a:lnTo>
                  <a:pt x="0" y="666750"/>
                </a:lnTo>
                <a:lnTo>
                  <a:pt x="26670" y="666750"/>
                </a:lnTo>
                <a:lnTo>
                  <a:pt x="26670" y="654050"/>
                </a:lnTo>
                <a:close/>
              </a:path>
              <a:path w="26670" h="1249679">
                <a:moveTo>
                  <a:pt x="26670" y="666750"/>
                </a:moveTo>
                <a:lnTo>
                  <a:pt x="0" y="666750"/>
                </a:lnTo>
                <a:lnTo>
                  <a:pt x="0" y="673099"/>
                </a:lnTo>
                <a:lnTo>
                  <a:pt x="26670" y="673099"/>
                </a:lnTo>
                <a:lnTo>
                  <a:pt x="26670" y="666750"/>
                </a:lnTo>
                <a:close/>
              </a:path>
              <a:path w="26670" h="124967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249679">
                <a:moveTo>
                  <a:pt x="26670" y="685800"/>
                </a:moveTo>
                <a:lnTo>
                  <a:pt x="0" y="68580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85800"/>
                </a:lnTo>
                <a:close/>
              </a:path>
              <a:path w="26670" h="1249679">
                <a:moveTo>
                  <a:pt x="26670" y="711200"/>
                </a:moveTo>
                <a:lnTo>
                  <a:pt x="0" y="71120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11200"/>
                </a:lnTo>
                <a:close/>
              </a:path>
              <a:path w="26670" h="1249679">
                <a:moveTo>
                  <a:pt x="26670" y="781050"/>
                </a:moveTo>
                <a:lnTo>
                  <a:pt x="0" y="7810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81050"/>
                </a:lnTo>
                <a:close/>
              </a:path>
              <a:path w="26670" h="1249679">
                <a:moveTo>
                  <a:pt x="26670" y="819150"/>
                </a:moveTo>
                <a:lnTo>
                  <a:pt x="0" y="819150"/>
                </a:lnTo>
                <a:lnTo>
                  <a:pt x="0" y="824230"/>
                </a:lnTo>
                <a:lnTo>
                  <a:pt x="26670" y="824230"/>
                </a:lnTo>
                <a:lnTo>
                  <a:pt x="26670" y="819150"/>
                </a:lnTo>
                <a:close/>
              </a:path>
              <a:path w="26670" h="1249679">
                <a:moveTo>
                  <a:pt x="26670" y="824230"/>
                </a:moveTo>
                <a:lnTo>
                  <a:pt x="0" y="824230"/>
                </a:lnTo>
                <a:lnTo>
                  <a:pt x="0" y="830580"/>
                </a:lnTo>
                <a:lnTo>
                  <a:pt x="26670" y="830580"/>
                </a:lnTo>
                <a:lnTo>
                  <a:pt x="26670" y="824230"/>
                </a:lnTo>
                <a:close/>
              </a:path>
              <a:path w="26670" h="1249679">
                <a:moveTo>
                  <a:pt x="26670" y="830580"/>
                </a:moveTo>
                <a:lnTo>
                  <a:pt x="0" y="830580"/>
                </a:lnTo>
                <a:lnTo>
                  <a:pt x="0" y="836929"/>
                </a:lnTo>
                <a:lnTo>
                  <a:pt x="26670" y="836929"/>
                </a:lnTo>
                <a:lnTo>
                  <a:pt x="26670" y="830580"/>
                </a:lnTo>
                <a:close/>
              </a:path>
              <a:path w="26670" h="1249679">
                <a:moveTo>
                  <a:pt x="26670" y="836930"/>
                </a:moveTo>
                <a:lnTo>
                  <a:pt x="0" y="83693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6930"/>
                </a:lnTo>
                <a:close/>
              </a:path>
              <a:path w="26670" h="1249679">
                <a:moveTo>
                  <a:pt x="26670" y="863600"/>
                </a:moveTo>
                <a:lnTo>
                  <a:pt x="0" y="863600"/>
                </a:lnTo>
                <a:lnTo>
                  <a:pt x="0" y="881380"/>
                </a:lnTo>
                <a:lnTo>
                  <a:pt x="26670" y="881380"/>
                </a:lnTo>
                <a:lnTo>
                  <a:pt x="26670" y="863600"/>
                </a:lnTo>
                <a:close/>
              </a:path>
              <a:path w="26670" h="1249679">
                <a:moveTo>
                  <a:pt x="26670" y="881380"/>
                </a:moveTo>
                <a:lnTo>
                  <a:pt x="0" y="881380"/>
                </a:lnTo>
                <a:lnTo>
                  <a:pt x="0" y="888999"/>
                </a:lnTo>
                <a:lnTo>
                  <a:pt x="26670" y="888999"/>
                </a:lnTo>
                <a:lnTo>
                  <a:pt x="26670" y="881380"/>
                </a:lnTo>
                <a:close/>
              </a:path>
              <a:path w="26670" h="1249679">
                <a:moveTo>
                  <a:pt x="26670" y="889000"/>
                </a:moveTo>
                <a:lnTo>
                  <a:pt x="0" y="88900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89000"/>
                </a:lnTo>
                <a:close/>
              </a:path>
              <a:path w="26670" h="1249679">
                <a:moveTo>
                  <a:pt x="26670" y="901700"/>
                </a:moveTo>
                <a:lnTo>
                  <a:pt x="0" y="90170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901700"/>
                </a:lnTo>
                <a:close/>
              </a:path>
              <a:path w="26670" h="1249679">
                <a:moveTo>
                  <a:pt x="26670" y="908050"/>
                </a:moveTo>
                <a:lnTo>
                  <a:pt x="0" y="908050"/>
                </a:lnTo>
                <a:lnTo>
                  <a:pt x="0" y="951230"/>
                </a:lnTo>
                <a:lnTo>
                  <a:pt x="26670" y="951230"/>
                </a:lnTo>
                <a:lnTo>
                  <a:pt x="26670" y="908050"/>
                </a:lnTo>
                <a:close/>
              </a:path>
              <a:path w="26670" h="1249679">
                <a:moveTo>
                  <a:pt x="26670" y="951230"/>
                </a:moveTo>
                <a:lnTo>
                  <a:pt x="0" y="951230"/>
                </a:lnTo>
                <a:lnTo>
                  <a:pt x="0" y="958850"/>
                </a:lnTo>
                <a:lnTo>
                  <a:pt x="26670" y="958850"/>
                </a:lnTo>
                <a:lnTo>
                  <a:pt x="26670" y="951230"/>
                </a:lnTo>
                <a:close/>
              </a:path>
              <a:path w="26670" h="1249679">
                <a:moveTo>
                  <a:pt x="26670" y="958850"/>
                </a:moveTo>
                <a:lnTo>
                  <a:pt x="0" y="95885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8850"/>
                </a:lnTo>
                <a:close/>
              </a:path>
              <a:path w="26670" h="1249679">
                <a:moveTo>
                  <a:pt x="26670" y="965200"/>
                </a:moveTo>
                <a:lnTo>
                  <a:pt x="0" y="965200"/>
                </a:lnTo>
                <a:lnTo>
                  <a:pt x="0" y="1002030"/>
                </a:lnTo>
                <a:lnTo>
                  <a:pt x="26670" y="1002030"/>
                </a:lnTo>
                <a:lnTo>
                  <a:pt x="26670" y="965200"/>
                </a:lnTo>
                <a:close/>
              </a:path>
              <a:path w="26670" h="1249679">
                <a:moveTo>
                  <a:pt x="26670" y="1002030"/>
                </a:moveTo>
                <a:lnTo>
                  <a:pt x="0" y="1002030"/>
                </a:lnTo>
                <a:lnTo>
                  <a:pt x="0" y="1008379"/>
                </a:lnTo>
                <a:lnTo>
                  <a:pt x="26670" y="1008379"/>
                </a:lnTo>
                <a:lnTo>
                  <a:pt x="26670" y="1002030"/>
                </a:lnTo>
                <a:close/>
              </a:path>
              <a:path w="26670" h="1249679">
                <a:moveTo>
                  <a:pt x="26670" y="1008380"/>
                </a:moveTo>
                <a:lnTo>
                  <a:pt x="0" y="100838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8380"/>
                </a:lnTo>
                <a:close/>
              </a:path>
              <a:path w="26670" h="1249679">
                <a:moveTo>
                  <a:pt x="26670" y="1040130"/>
                </a:moveTo>
                <a:lnTo>
                  <a:pt x="0" y="1040130"/>
                </a:lnTo>
                <a:lnTo>
                  <a:pt x="0" y="1046480"/>
                </a:lnTo>
                <a:lnTo>
                  <a:pt x="26670" y="1046480"/>
                </a:lnTo>
                <a:lnTo>
                  <a:pt x="26670" y="1040130"/>
                </a:lnTo>
                <a:close/>
              </a:path>
              <a:path w="26670" h="1249679">
                <a:moveTo>
                  <a:pt x="26670" y="1046480"/>
                </a:moveTo>
                <a:lnTo>
                  <a:pt x="0" y="1046480"/>
                </a:lnTo>
                <a:lnTo>
                  <a:pt x="0" y="1054099"/>
                </a:lnTo>
                <a:lnTo>
                  <a:pt x="26670" y="1054099"/>
                </a:lnTo>
                <a:lnTo>
                  <a:pt x="26670" y="1046480"/>
                </a:lnTo>
                <a:close/>
              </a:path>
              <a:path w="26670" h="1249679">
                <a:moveTo>
                  <a:pt x="26670" y="1054100"/>
                </a:moveTo>
                <a:lnTo>
                  <a:pt x="0" y="1054100"/>
                </a:lnTo>
                <a:lnTo>
                  <a:pt x="0" y="1092200"/>
                </a:lnTo>
                <a:lnTo>
                  <a:pt x="26670" y="1092200"/>
                </a:lnTo>
                <a:lnTo>
                  <a:pt x="26670" y="1054100"/>
                </a:lnTo>
                <a:close/>
              </a:path>
              <a:path w="26670" h="1249679">
                <a:moveTo>
                  <a:pt x="26670" y="1092200"/>
                </a:moveTo>
                <a:lnTo>
                  <a:pt x="0" y="1092200"/>
                </a:lnTo>
                <a:lnTo>
                  <a:pt x="0" y="1097280"/>
                </a:lnTo>
                <a:lnTo>
                  <a:pt x="26670" y="1097280"/>
                </a:lnTo>
                <a:lnTo>
                  <a:pt x="26670" y="1092200"/>
                </a:lnTo>
                <a:close/>
              </a:path>
              <a:path w="26670" h="1249679">
                <a:moveTo>
                  <a:pt x="26670" y="1097280"/>
                </a:moveTo>
                <a:lnTo>
                  <a:pt x="0" y="1097280"/>
                </a:lnTo>
                <a:lnTo>
                  <a:pt x="0" y="1122680"/>
                </a:lnTo>
                <a:lnTo>
                  <a:pt x="26670" y="1122680"/>
                </a:lnTo>
                <a:lnTo>
                  <a:pt x="26670" y="1097280"/>
                </a:lnTo>
                <a:close/>
              </a:path>
              <a:path w="26670" h="1249679">
                <a:moveTo>
                  <a:pt x="26670" y="1122680"/>
                </a:moveTo>
                <a:lnTo>
                  <a:pt x="0" y="1122680"/>
                </a:lnTo>
                <a:lnTo>
                  <a:pt x="0" y="1192530"/>
                </a:lnTo>
                <a:lnTo>
                  <a:pt x="26670" y="1192530"/>
                </a:lnTo>
                <a:lnTo>
                  <a:pt x="26670" y="1122680"/>
                </a:lnTo>
                <a:close/>
              </a:path>
              <a:path w="26670" h="1249679">
                <a:moveTo>
                  <a:pt x="26670" y="1192530"/>
                </a:moveTo>
                <a:lnTo>
                  <a:pt x="0" y="1192530"/>
                </a:lnTo>
                <a:lnTo>
                  <a:pt x="0" y="1198880"/>
                </a:lnTo>
                <a:lnTo>
                  <a:pt x="26670" y="1198880"/>
                </a:lnTo>
                <a:lnTo>
                  <a:pt x="26670" y="1192530"/>
                </a:lnTo>
                <a:close/>
              </a:path>
              <a:path w="26670" h="1249679">
                <a:moveTo>
                  <a:pt x="26670" y="1198880"/>
                </a:moveTo>
                <a:lnTo>
                  <a:pt x="0" y="1198880"/>
                </a:lnTo>
                <a:lnTo>
                  <a:pt x="0" y="1201420"/>
                </a:lnTo>
                <a:lnTo>
                  <a:pt x="1270" y="1201420"/>
                </a:lnTo>
                <a:lnTo>
                  <a:pt x="1270" y="1203960"/>
                </a:lnTo>
                <a:lnTo>
                  <a:pt x="2540" y="1203960"/>
                </a:lnTo>
                <a:lnTo>
                  <a:pt x="2540" y="1206500"/>
                </a:lnTo>
                <a:lnTo>
                  <a:pt x="26670" y="1206500"/>
                </a:lnTo>
                <a:lnTo>
                  <a:pt x="26670" y="1198880"/>
                </a:lnTo>
                <a:close/>
              </a:path>
              <a:path w="26670" h="1249679">
                <a:moveTo>
                  <a:pt x="26670" y="1206500"/>
                </a:moveTo>
                <a:lnTo>
                  <a:pt x="3810" y="1206500"/>
                </a:lnTo>
                <a:lnTo>
                  <a:pt x="3810" y="1209040"/>
                </a:lnTo>
                <a:lnTo>
                  <a:pt x="5080" y="1209040"/>
                </a:lnTo>
                <a:lnTo>
                  <a:pt x="5080" y="1211580"/>
                </a:lnTo>
                <a:lnTo>
                  <a:pt x="26670" y="1211580"/>
                </a:lnTo>
                <a:lnTo>
                  <a:pt x="26670" y="1206500"/>
                </a:lnTo>
                <a:close/>
              </a:path>
              <a:path w="26670" h="1249679">
                <a:moveTo>
                  <a:pt x="26670" y="1211580"/>
                </a:moveTo>
                <a:lnTo>
                  <a:pt x="6350" y="1211580"/>
                </a:lnTo>
                <a:lnTo>
                  <a:pt x="6350" y="1214120"/>
                </a:lnTo>
                <a:lnTo>
                  <a:pt x="7620" y="1214120"/>
                </a:lnTo>
                <a:lnTo>
                  <a:pt x="7620" y="1215390"/>
                </a:lnTo>
                <a:lnTo>
                  <a:pt x="8890" y="1215390"/>
                </a:lnTo>
                <a:lnTo>
                  <a:pt x="8890" y="1217930"/>
                </a:lnTo>
                <a:lnTo>
                  <a:pt x="26670" y="1217930"/>
                </a:lnTo>
                <a:lnTo>
                  <a:pt x="26670" y="1211580"/>
                </a:lnTo>
                <a:close/>
              </a:path>
              <a:path w="26670" h="1249679">
                <a:moveTo>
                  <a:pt x="26670" y="1217930"/>
                </a:moveTo>
                <a:lnTo>
                  <a:pt x="10160" y="1217930"/>
                </a:lnTo>
                <a:lnTo>
                  <a:pt x="10160" y="1220470"/>
                </a:lnTo>
                <a:lnTo>
                  <a:pt x="11430" y="1220470"/>
                </a:lnTo>
                <a:lnTo>
                  <a:pt x="11430" y="1223010"/>
                </a:lnTo>
                <a:lnTo>
                  <a:pt x="12700" y="1223010"/>
                </a:lnTo>
                <a:lnTo>
                  <a:pt x="12700" y="1225550"/>
                </a:lnTo>
                <a:lnTo>
                  <a:pt x="26670" y="1225550"/>
                </a:lnTo>
                <a:lnTo>
                  <a:pt x="26670" y="1217930"/>
                </a:lnTo>
                <a:close/>
              </a:path>
              <a:path w="26670" h="1249679">
                <a:moveTo>
                  <a:pt x="26670" y="1225550"/>
                </a:moveTo>
                <a:lnTo>
                  <a:pt x="13970" y="1225550"/>
                </a:lnTo>
                <a:lnTo>
                  <a:pt x="13970" y="1228090"/>
                </a:lnTo>
                <a:lnTo>
                  <a:pt x="15240" y="1228090"/>
                </a:lnTo>
                <a:lnTo>
                  <a:pt x="15240" y="1230630"/>
                </a:lnTo>
                <a:lnTo>
                  <a:pt x="16509" y="1230630"/>
                </a:lnTo>
                <a:lnTo>
                  <a:pt x="16510" y="1233170"/>
                </a:lnTo>
                <a:lnTo>
                  <a:pt x="17780" y="1233170"/>
                </a:lnTo>
                <a:lnTo>
                  <a:pt x="17780" y="1235710"/>
                </a:lnTo>
                <a:lnTo>
                  <a:pt x="19050" y="1235710"/>
                </a:lnTo>
                <a:lnTo>
                  <a:pt x="19050" y="1236980"/>
                </a:lnTo>
                <a:lnTo>
                  <a:pt x="20320" y="1236980"/>
                </a:lnTo>
                <a:lnTo>
                  <a:pt x="20320" y="1239520"/>
                </a:lnTo>
                <a:lnTo>
                  <a:pt x="21590" y="1239520"/>
                </a:lnTo>
                <a:lnTo>
                  <a:pt x="21590" y="1242060"/>
                </a:lnTo>
                <a:lnTo>
                  <a:pt x="22860" y="1242060"/>
                </a:lnTo>
                <a:lnTo>
                  <a:pt x="22860" y="1244600"/>
                </a:lnTo>
                <a:lnTo>
                  <a:pt x="26670" y="1244600"/>
                </a:lnTo>
                <a:lnTo>
                  <a:pt x="26670" y="1225550"/>
                </a:lnTo>
                <a:close/>
              </a:path>
              <a:path w="26670" h="1249679">
                <a:moveTo>
                  <a:pt x="26670" y="1244600"/>
                </a:moveTo>
                <a:lnTo>
                  <a:pt x="24130" y="1244600"/>
                </a:lnTo>
                <a:lnTo>
                  <a:pt x="24130" y="1247140"/>
                </a:lnTo>
                <a:lnTo>
                  <a:pt x="25400" y="1247140"/>
                </a:lnTo>
                <a:lnTo>
                  <a:pt x="25400" y="1249680"/>
                </a:lnTo>
                <a:lnTo>
                  <a:pt x="26670" y="1249680"/>
                </a:lnTo>
                <a:lnTo>
                  <a:pt x="26670" y="1244600"/>
                </a:lnTo>
                <a:close/>
              </a:path>
            </a:pathLst>
          </a:custGeom>
          <a:solidFill>
            <a:srgbClr val="2952C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7748269" y="3025139"/>
            <a:ext cx="27940" cy="1224280"/>
          </a:xfrm>
          <a:custGeom>
            <a:avLst/>
            <a:gdLst/>
            <a:ahLst/>
            <a:cxnLst/>
            <a:rect l="l" t="t" r="r" b="b"/>
            <a:pathLst>
              <a:path w="27940" h="1224279">
                <a:moveTo>
                  <a:pt x="2540" y="0"/>
                </a:moveTo>
                <a:lnTo>
                  <a:pt x="0" y="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40" y="12700"/>
                </a:lnTo>
                <a:lnTo>
                  <a:pt x="2540" y="0"/>
                </a:lnTo>
                <a:close/>
              </a:path>
              <a:path w="27940" h="1224279">
                <a:moveTo>
                  <a:pt x="27939" y="584200"/>
                </a:moveTo>
                <a:lnTo>
                  <a:pt x="0" y="584200"/>
                </a:lnTo>
                <a:lnTo>
                  <a:pt x="0" y="596900"/>
                </a:lnTo>
                <a:lnTo>
                  <a:pt x="27939" y="596900"/>
                </a:lnTo>
                <a:lnTo>
                  <a:pt x="27939" y="584200"/>
                </a:lnTo>
                <a:close/>
              </a:path>
              <a:path w="27940" h="1224279">
                <a:moveTo>
                  <a:pt x="27939" y="596900"/>
                </a:moveTo>
                <a:lnTo>
                  <a:pt x="0" y="596900"/>
                </a:lnTo>
                <a:lnTo>
                  <a:pt x="0" y="615950"/>
                </a:lnTo>
                <a:lnTo>
                  <a:pt x="27939" y="615950"/>
                </a:lnTo>
                <a:lnTo>
                  <a:pt x="27939" y="596900"/>
                </a:lnTo>
                <a:close/>
              </a:path>
              <a:path w="27940" h="1224279">
                <a:moveTo>
                  <a:pt x="27939" y="615950"/>
                </a:moveTo>
                <a:lnTo>
                  <a:pt x="0" y="615950"/>
                </a:lnTo>
                <a:lnTo>
                  <a:pt x="0" y="628650"/>
                </a:lnTo>
                <a:lnTo>
                  <a:pt x="27939" y="628650"/>
                </a:lnTo>
                <a:lnTo>
                  <a:pt x="27939" y="615950"/>
                </a:lnTo>
                <a:close/>
              </a:path>
              <a:path w="27940" h="1224279">
                <a:moveTo>
                  <a:pt x="27939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7939" y="641350"/>
                </a:lnTo>
                <a:lnTo>
                  <a:pt x="27939" y="628650"/>
                </a:lnTo>
                <a:close/>
              </a:path>
              <a:path w="27940" h="1224279">
                <a:moveTo>
                  <a:pt x="27939" y="641350"/>
                </a:moveTo>
                <a:lnTo>
                  <a:pt x="0" y="64135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41350"/>
                </a:lnTo>
                <a:close/>
              </a:path>
              <a:path w="27940" h="1224279">
                <a:moveTo>
                  <a:pt x="27939" y="673100"/>
                </a:moveTo>
                <a:lnTo>
                  <a:pt x="0" y="673100"/>
                </a:lnTo>
                <a:lnTo>
                  <a:pt x="0" y="679450"/>
                </a:lnTo>
                <a:lnTo>
                  <a:pt x="27939" y="679450"/>
                </a:lnTo>
                <a:lnTo>
                  <a:pt x="27939" y="673100"/>
                </a:lnTo>
                <a:close/>
              </a:path>
              <a:path w="27940" h="1224279">
                <a:moveTo>
                  <a:pt x="2793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7939" y="692150"/>
                </a:lnTo>
                <a:lnTo>
                  <a:pt x="27939" y="679450"/>
                </a:lnTo>
                <a:close/>
              </a:path>
              <a:path w="27940" h="1224279">
                <a:moveTo>
                  <a:pt x="27939" y="692150"/>
                </a:moveTo>
                <a:lnTo>
                  <a:pt x="0" y="692150"/>
                </a:lnTo>
                <a:lnTo>
                  <a:pt x="0" y="698499"/>
                </a:lnTo>
                <a:lnTo>
                  <a:pt x="27939" y="698499"/>
                </a:lnTo>
                <a:lnTo>
                  <a:pt x="27939" y="692150"/>
                </a:lnTo>
                <a:close/>
              </a:path>
              <a:path w="27940" h="122427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1224279">
                <a:moveTo>
                  <a:pt x="27939" y="711200"/>
                </a:moveTo>
                <a:lnTo>
                  <a:pt x="0" y="711200"/>
                </a:lnTo>
                <a:lnTo>
                  <a:pt x="0" y="736600"/>
                </a:lnTo>
                <a:lnTo>
                  <a:pt x="27939" y="736600"/>
                </a:lnTo>
                <a:lnTo>
                  <a:pt x="27939" y="711200"/>
                </a:lnTo>
                <a:close/>
              </a:path>
              <a:path w="27940" h="1224279">
                <a:moveTo>
                  <a:pt x="27939" y="736600"/>
                </a:moveTo>
                <a:lnTo>
                  <a:pt x="0" y="73660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36600"/>
                </a:lnTo>
                <a:close/>
              </a:path>
              <a:path w="27940" h="1224279">
                <a:moveTo>
                  <a:pt x="27939" y="806450"/>
                </a:moveTo>
                <a:lnTo>
                  <a:pt x="0" y="80645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06450"/>
                </a:lnTo>
                <a:close/>
              </a:path>
              <a:path w="27940" h="1224279">
                <a:moveTo>
                  <a:pt x="27939" y="844550"/>
                </a:moveTo>
                <a:lnTo>
                  <a:pt x="0" y="844550"/>
                </a:lnTo>
                <a:lnTo>
                  <a:pt x="0" y="849630"/>
                </a:lnTo>
                <a:lnTo>
                  <a:pt x="27939" y="849630"/>
                </a:lnTo>
                <a:lnTo>
                  <a:pt x="27939" y="844550"/>
                </a:lnTo>
                <a:close/>
              </a:path>
              <a:path w="27940" h="1224279">
                <a:moveTo>
                  <a:pt x="27939" y="849630"/>
                </a:moveTo>
                <a:lnTo>
                  <a:pt x="0" y="849630"/>
                </a:lnTo>
                <a:lnTo>
                  <a:pt x="0" y="855980"/>
                </a:lnTo>
                <a:lnTo>
                  <a:pt x="27939" y="855980"/>
                </a:lnTo>
                <a:lnTo>
                  <a:pt x="27939" y="849630"/>
                </a:lnTo>
                <a:close/>
              </a:path>
              <a:path w="27940" h="1224279">
                <a:moveTo>
                  <a:pt x="27939" y="855980"/>
                </a:moveTo>
                <a:lnTo>
                  <a:pt x="0" y="855980"/>
                </a:lnTo>
                <a:lnTo>
                  <a:pt x="0" y="862329"/>
                </a:lnTo>
                <a:lnTo>
                  <a:pt x="27939" y="862329"/>
                </a:lnTo>
                <a:lnTo>
                  <a:pt x="27939" y="855980"/>
                </a:lnTo>
                <a:close/>
              </a:path>
              <a:path w="27940" h="1224279">
                <a:moveTo>
                  <a:pt x="27939" y="862330"/>
                </a:moveTo>
                <a:lnTo>
                  <a:pt x="0" y="862330"/>
                </a:lnTo>
                <a:lnTo>
                  <a:pt x="0" y="889000"/>
                </a:lnTo>
                <a:lnTo>
                  <a:pt x="27939" y="889000"/>
                </a:lnTo>
                <a:lnTo>
                  <a:pt x="27939" y="862330"/>
                </a:lnTo>
                <a:close/>
              </a:path>
              <a:path w="27940" h="1224279">
                <a:moveTo>
                  <a:pt x="27939" y="889000"/>
                </a:moveTo>
                <a:lnTo>
                  <a:pt x="0" y="889000"/>
                </a:lnTo>
                <a:lnTo>
                  <a:pt x="0" y="906780"/>
                </a:lnTo>
                <a:lnTo>
                  <a:pt x="27939" y="906780"/>
                </a:lnTo>
                <a:lnTo>
                  <a:pt x="27939" y="889000"/>
                </a:lnTo>
                <a:close/>
              </a:path>
              <a:path w="27940" h="1224279">
                <a:moveTo>
                  <a:pt x="27939" y="906780"/>
                </a:moveTo>
                <a:lnTo>
                  <a:pt x="0" y="906780"/>
                </a:lnTo>
                <a:lnTo>
                  <a:pt x="0" y="914399"/>
                </a:lnTo>
                <a:lnTo>
                  <a:pt x="27939" y="914399"/>
                </a:lnTo>
                <a:lnTo>
                  <a:pt x="27939" y="906780"/>
                </a:lnTo>
                <a:close/>
              </a:path>
              <a:path w="27940" h="1224279">
                <a:moveTo>
                  <a:pt x="27939" y="914400"/>
                </a:moveTo>
                <a:lnTo>
                  <a:pt x="0" y="914400"/>
                </a:lnTo>
                <a:lnTo>
                  <a:pt x="0" y="927100"/>
                </a:lnTo>
                <a:lnTo>
                  <a:pt x="27939" y="927100"/>
                </a:lnTo>
                <a:lnTo>
                  <a:pt x="27939" y="914400"/>
                </a:lnTo>
                <a:close/>
              </a:path>
              <a:path w="27940" h="1224279">
                <a:moveTo>
                  <a:pt x="27939" y="927100"/>
                </a:moveTo>
                <a:lnTo>
                  <a:pt x="0" y="927100"/>
                </a:lnTo>
                <a:lnTo>
                  <a:pt x="0" y="933450"/>
                </a:lnTo>
                <a:lnTo>
                  <a:pt x="27939" y="933450"/>
                </a:lnTo>
                <a:lnTo>
                  <a:pt x="27939" y="927100"/>
                </a:lnTo>
                <a:close/>
              </a:path>
              <a:path w="27940" h="1224279">
                <a:moveTo>
                  <a:pt x="27939" y="933450"/>
                </a:moveTo>
                <a:lnTo>
                  <a:pt x="0" y="933450"/>
                </a:lnTo>
                <a:lnTo>
                  <a:pt x="0" y="976630"/>
                </a:lnTo>
                <a:lnTo>
                  <a:pt x="27939" y="976630"/>
                </a:lnTo>
                <a:lnTo>
                  <a:pt x="27939" y="933450"/>
                </a:lnTo>
                <a:close/>
              </a:path>
              <a:path w="27940" h="1224279">
                <a:moveTo>
                  <a:pt x="27939" y="976630"/>
                </a:moveTo>
                <a:lnTo>
                  <a:pt x="0" y="976630"/>
                </a:lnTo>
                <a:lnTo>
                  <a:pt x="0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1224279">
                <a:moveTo>
                  <a:pt x="27939" y="984250"/>
                </a:moveTo>
                <a:lnTo>
                  <a:pt x="0" y="984250"/>
                </a:lnTo>
                <a:lnTo>
                  <a:pt x="0" y="990600"/>
                </a:lnTo>
                <a:lnTo>
                  <a:pt x="27939" y="990600"/>
                </a:lnTo>
                <a:lnTo>
                  <a:pt x="27939" y="984250"/>
                </a:lnTo>
                <a:close/>
              </a:path>
              <a:path w="27940" h="1224279">
                <a:moveTo>
                  <a:pt x="27939" y="990600"/>
                </a:moveTo>
                <a:lnTo>
                  <a:pt x="0" y="990600"/>
                </a:lnTo>
                <a:lnTo>
                  <a:pt x="0" y="1027430"/>
                </a:lnTo>
                <a:lnTo>
                  <a:pt x="27939" y="1027430"/>
                </a:lnTo>
                <a:lnTo>
                  <a:pt x="27939" y="990600"/>
                </a:lnTo>
                <a:close/>
              </a:path>
              <a:path w="27940" h="1224279">
                <a:moveTo>
                  <a:pt x="27939" y="1027430"/>
                </a:moveTo>
                <a:lnTo>
                  <a:pt x="0" y="1027430"/>
                </a:lnTo>
                <a:lnTo>
                  <a:pt x="0" y="1033779"/>
                </a:lnTo>
                <a:lnTo>
                  <a:pt x="27939" y="1033779"/>
                </a:lnTo>
                <a:lnTo>
                  <a:pt x="27939" y="1027430"/>
                </a:lnTo>
                <a:close/>
              </a:path>
              <a:path w="27940" h="1224279">
                <a:moveTo>
                  <a:pt x="27939" y="1033780"/>
                </a:moveTo>
                <a:lnTo>
                  <a:pt x="0" y="1033780"/>
                </a:lnTo>
                <a:lnTo>
                  <a:pt x="0" y="1065530"/>
                </a:lnTo>
                <a:lnTo>
                  <a:pt x="27939" y="1065530"/>
                </a:lnTo>
                <a:lnTo>
                  <a:pt x="27939" y="1033780"/>
                </a:lnTo>
                <a:close/>
              </a:path>
              <a:path w="27940" h="1224279">
                <a:moveTo>
                  <a:pt x="27939" y="1065530"/>
                </a:moveTo>
                <a:lnTo>
                  <a:pt x="0" y="1065530"/>
                </a:lnTo>
                <a:lnTo>
                  <a:pt x="0" y="1071880"/>
                </a:lnTo>
                <a:lnTo>
                  <a:pt x="27939" y="1071880"/>
                </a:lnTo>
                <a:lnTo>
                  <a:pt x="27939" y="1065530"/>
                </a:lnTo>
                <a:close/>
              </a:path>
              <a:path w="27940" h="1224279">
                <a:moveTo>
                  <a:pt x="27939" y="1071880"/>
                </a:moveTo>
                <a:lnTo>
                  <a:pt x="0" y="1071880"/>
                </a:lnTo>
                <a:lnTo>
                  <a:pt x="0" y="1079499"/>
                </a:lnTo>
                <a:lnTo>
                  <a:pt x="27939" y="1079499"/>
                </a:lnTo>
                <a:lnTo>
                  <a:pt x="27939" y="1071880"/>
                </a:lnTo>
                <a:close/>
              </a:path>
              <a:path w="27940" h="1224279">
                <a:moveTo>
                  <a:pt x="27939" y="1079500"/>
                </a:moveTo>
                <a:lnTo>
                  <a:pt x="0" y="1079500"/>
                </a:lnTo>
                <a:lnTo>
                  <a:pt x="0" y="1117600"/>
                </a:lnTo>
                <a:lnTo>
                  <a:pt x="27939" y="1117600"/>
                </a:lnTo>
                <a:lnTo>
                  <a:pt x="27939" y="1079500"/>
                </a:lnTo>
                <a:close/>
              </a:path>
              <a:path w="27940" h="1224279">
                <a:moveTo>
                  <a:pt x="27939" y="1117600"/>
                </a:moveTo>
                <a:lnTo>
                  <a:pt x="0" y="1117600"/>
                </a:lnTo>
                <a:lnTo>
                  <a:pt x="0" y="1122680"/>
                </a:lnTo>
                <a:lnTo>
                  <a:pt x="27939" y="1122680"/>
                </a:lnTo>
                <a:lnTo>
                  <a:pt x="27939" y="1117600"/>
                </a:lnTo>
                <a:close/>
              </a:path>
              <a:path w="27940" h="1224279">
                <a:moveTo>
                  <a:pt x="27939" y="1122680"/>
                </a:moveTo>
                <a:lnTo>
                  <a:pt x="0" y="1122680"/>
                </a:lnTo>
                <a:lnTo>
                  <a:pt x="0" y="1148080"/>
                </a:lnTo>
                <a:lnTo>
                  <a:pt x="27939" y="1148080"/>
                </a:lnTo>
                <a:lnTo>
                  <a:pt x="27939" y="1122680"/>
                </a:lnTo>
                <a:close/>
              </a:path>
              <a:path w="27940" h="1224279">
                <a:moveTo>
                  <a:pt x="27939" y="1148080"/>
                </a:moveTo>
                <a:lnTo>
                  <a:pt x="0" y="1148080"/>
                </a:lnTo>
                <a:lnTo>
                  <a:pt x="0" y="1174750"/>
                </a:lnTo>
                <a:lnTo>
                  <a:pt x="1270" y="1174750"/>
                </a:lnTo>
                <a:lnTo>
                  <a:pt x="1270" y="1177290"/>
                </a:lnTo>
                <a:lnTo>
                  <a:pt x="2539" y="1177290"/>
                </a:lnTo>
                <a:lnTo>
                  <a:pt x="2539" y="1179830"/>
                </a:lnTo>
                <a:lnTo>
                  <a:pt x="27939" y="1179830"/>
                </a:lnTo>
                <a:lnTo>
                  <a:pt x="27939" y="1148080"/>
                </a:lnTo>
                <a:close/>
              </a:path>
              <a:path w="27940" h="1224279">
                <a:moveTo>
                  <a:pt x="27939" y="1179830"/>
                </a:moveTo>
                <a:lnTo>
                  <a:pt x="3809" y="1179830"/>
                </a:lnTo>
                <a:lnTo>
                  <a:pt x="3809" y="1182370"/>
                </a:lnTo>
                <a:lnTo>
                  <a:pt x="5079" y="1182370"/>
                </a:lnTo>
                <a:lnTo>
                  <a:pt x="5079" y="1183640"/>
                </a:lnTo>
                <a:lnTo>
                  <a:pt x="6350" y="1183640"/>
                </a:lnTo>
                <a:lnTo>
                  <a:pt x="6350" y="1186180"/>
                </a:lnTo>
                <a:lnTo>
                  <a:pt x="7620" y="1186180"/>
                </a:lnTo>
                <a:lnTo>
                  <a:pt x="7620" y="1188720"/>
                </a:lnTo>
                <a:lnTo>
                  <a:pt x="8889" y="1188720"/>
                </a:lnTo>
                <a:lnTo>
                  <a:pt x="8889" y="1191260"/>
                </a:lnTo>
                <a:lnTo>
                  <a:pt x="10159" y="1191260"/>
                </a:lnTo>
                <a:lnTo>
                  <a:pt x="10159" y="1193800"/>
                </a:lnTo>
                <a:lnTo>
                  <a:pt x="11429" y="1193800"/>
                </a:lnTo>
                <a:lnTo>
                  <a:pt x="11429" y="1196340"/>
                </a:lnTo>
                <a:lnTo>
                  <a:pt x="12700" y="1196340"/>
                </a:lnTo>
                <a:lnTo>
                  <a:pt x="12700" y="1198880"/>
                </a:lnTo>
                <a:lnTo>
                  <a:pt x="13970" y="1198880"/>
                </a:lnTo>
                <a:lnTo>
                  <a:pt x="13970" y="1201420"/>
                </a:lnTo>
                <a:lnTo>
                  <a:pt x="15239" y="1201420"/>
                </a:lnTo>
                <a:lnTo>
                  <a:pt x="15239" y="1202690"/>
                </a:lnTo>
                <a:lnTo>
                  <a:pt x="16509" y="1202690"/>
                </a:lnTo>
                <a:lnTo>
                  <a:pt x="16509" y="1205230"/>
                </a:lnTo>
                <a:lnTo>
                  <a:pt x="27939" y="1205230"/>
                </a:lnTo>
                <a:lnTo>
                  <a:pt x="27939" y="1179830"/>
                </a:lnTo>
                <a:close/>
              </a:path>
              <a:path w="27940" h="1224279">
                <a:moveTo>
                  <a:pt x="27939" y="1205230"/>
                </a:moveTo>
                <a:lnTo>
                  <a:pt x="17779" y="1205230"/>
                </a:lnTo>
                <a:lnTo>
                  <a:pt x="17779" y="1207770"/>
                </a:lnTo>
                <a:lnTo>
                  <a:pt x="19050" y="1207770"/>
                </a:lnTo>
                <a:lnTo>
                  <a:pt x="19050" y="1210310"/>
                </a:lnTo>
                <a:lnTo>
                  <a:pt x="20320" y="1210310"/>
                </a:lnTo>
                <a:lnTo>
                  <a:pt x="20320" y="1212850"/>
                </a:lnTo>
                <a:lnTo>
                  <a:pt x="21589" y="1212850"/>
                </a:lnTo>
                <a:lnTo>
                  <a:pt x="21589" y="1215390"/>
                </a:lnTo>
                <a:lnTo>
                  <a:pt x="22859" y="1215390"/>
                </a:lnTo>
                <a:lnTo>
                  <a:pt x="22859" y="1217930"/>
                </a:lnTo>
                <a:lnTo>
                  <a:pt x="27939" y="1217930"/>
                </a:lnTo>
                <a:lnTo>
                  <a:pt x="27939" y="1205230"/>
                </a:lnTo>
                <a:close/>
              </a:path>
              <a:path w="27940" h="1224279">
                <a:moveTo>
                  <a:pt x="27939" y="1217930"/>
                </a:moveTo>
                <a:lnTo>
                  <a:pt x="24129" y="1217930"/>
                </a:lnTo>
                <a:lnTo>
                  <a:pt x="24129" y="1220470"/>
                </a:lnTo>
                <a:lnTo>
                  <a:pt x="25400" y="1220470"/>
                </a:lnTo>
                <a:lnTo>
                  <a:pt x="25400" y="1221740"/>
                </a:lnTo>
                <a:lnTo>
                  <a:pt x="26670" y="1221740"/>
                </a:lnTo>
                <a:lnTo>
                  <a:pt x="26670" y="1224280"/>
                </a:lnTo>
                <a:lnTo>
                  <a:pt x="27939" y="1224280"/>
                </a:lnTo>
                <a:lnTo>
                  <a:pt x="27939" y="1217930"/>
                </a:lnTo>
                <a:close/>
              </a:path>
            </a:pathLst>
          </a:custGeom>
          <a:solidFill>
            <a:srgbClr val="2852C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7721600" y="3012439"/>
            <a:ext cx="26670" cy="1184910"/>
          </a:xfrm>
          <a:custGeom>
            <a:avLst/>
            <a:gdLst/>
            <a:ahLst/>
            <a:cxnLst/>
            <a:rect l="l" t="t" r="r" b="b"/>
            <a:pathLst>
              <a:path w="26670" h="1184910">
                <a:moveTo>
                  <a:pt x="8889" y="0"/>
                </a:moveTo>
                <a:lnTo>
                  <a:pt x="0" y="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12700"/>
                </a:lnTo>
                <a:lnTo>
                  <a:pt x="8889" y="12700"/>
                </a:lnTo>
                <a:lnTo>
                  <a:pt x="8889" y="0"/>
                </a:lnTo>
                <a:close/>
              </a:path>
              <a:path w="26670" h="1184910">
                <a:moveTo>
                  <a:pt x="26670" y="596900"/>
                </a:moveTo>
                <a:lnTo>
                  <a:pt x="0" y="596900"/>
                </a:lnTo>
                <a:lnTo>
                  <a:pt x="0" y="609600"/>
                </a:lnTo>
                <a:lnTo>
                  <a:pt x="26670" y="609600"/>
                </a:lnTo>
                <a:lnTo>
                  <a:pt x="26670" y="596900"/>
                </a:lnTo>
                <a:close/>
              </a:path>
              <a:path w="26670" h="1184910">
                <a:moveTo>
                  <a:pt x="26670" y="609600"/>
                </a:moveTo>
                <a:lnTo>
                  <a:pt x="0" y="609600"/>
                </a:lnTo>
                <a:lnTo>
                  <a:pt x="0" y="628650"/>
                </a:lnTo>
                <a:lnTo>
                  <a:pt x="26670" y="628650"/>
                </a:lnTo>
                <a:lnTo>
                  <a:pt x="26670" y="609600"/>
                </a:lnTo>
                <a:close/>
              </a:path>
              <a:path w="26670" h="1184910">
                <a:moveTo>
                  <a:pt x="26670" y="628650"/>
                </a:moveTo>
                <a:lnTo>
                  <a:pt x="0" y="628650"/>
                </a:lnTo>
                <a:lnTo>
                  <a:pt x="0" y="641350"/>
                </a:lnTo>
                <a:lnTo>
                  <a:pt x="26670" y="641350"/>
                </a:lnTo>
                <a:lnTo>
                  <a:pt x="26670" y="628650"/>
                </a:lnTo>
                <a:close/>
              </a:path>
              <a:path w="26670" h="1184910">
                <a:moveTo>
                  <a:pt x="26670" y="641350"/>
                </a:moveTo>
                <a:lnTo>
                  <a:pt x="0" y="641350"/>
                </a:lnTo>
                <a:lnTo>
                  <a:pt x="0" y="654050"/>
                </a:lnTo>
                <a:lnTo>
                  <a:pt x="26670" y="654050"/>
                </a:lnTo>
                <a:lnTo>
                  <a:pt x="26670" y="641350"/>
                </a:lnTo>
                <a:close/>
              </a:path>
              <a:path w="26670" h="1184910">
                <a:moveTo>
                  <a:pt x="26670" y="654050"/>
                </a:moveTo>
                <a:lnTo>
                  <a:pt x="0" y="65405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54050"/>
                </a:lnTo>
                <a:close/>
              </a:path>
              <a:path w="26670" h="1184910">
                <a:moveTo>
                  <a:pt x="26670" y="685800"/>
                </a:moveTo>
                <a:lnTo>
                  <a:pt x="0" y="68580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85800"/>
                </a:lnTo>
                <a:close/>
              </a:path>
              <a:path w="26670" h="11849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184910">
                <a:moveTo>
                  <a:pt x="26670" y="704850"/>
                </a:moveTo>
                <a:lnTo>
                  <a:pt x="0" y="704850"/>
                </a:lnTo>
                <a:lnTo>
                  <a:pt x="0" y="711199"/>
                </a:lnTo>
                <a:lnTo>
                  <a:pt x="26670" y="711199"/>
                </a:lnTo>
                <a:lnTo>
                  <a:pt x="26670" y="704850"/>
                </a:lnTo>
                <a:close/>
              </a:path>
              <a:path w="26670" h="1184910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1184910">
                <a:moveTo>
                  <a:pt x="26670" y="723900"/>
                </a:moveTo>
                <a:lnTo>
                  <a:pt x="0" y="723900"/>
                </a:lnTo>
                <a:lnTo>
                  <a:pt x="0" y="749300"/>
                </a:lnTo>
                <a:lnTo>
                  <a:pt x="26670" y="749300"/>
                </a:lnTo>
                <a:lnTo>
                  <a:pt x="26670" y="723900"/>
                </a:lnTo>
                <a:close/>
              </a:path>
              <a:path w="26670" h="1184910">
                <a:moveTo>
                  <a:pt x="26670" y="749300"/>
                </a:moveTo>
                <a:lnTo>
                  <a:pt x="0" y="7493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749300"/>
                </a:lnTo>
                <a:close/>
              </a:path>
              <a:path w="26670" h="1184910">
                <a:moveTo>
                  <a:pt x="26670" y="819150"/>
                </a:moveTo>
                <a:lnTo>
                  <a:pt x="0" y="819150"/>
                </a:lnTo>
                <a:lnTo>
                  <a:pt x="0" y="857250"/>
                </a:lnTo>
                <a:lnTo>
                  <a:pt x="26670" y="857250"/>
                </a:lnTo>
                <a:lnTo>
                  <a:pt x="26670" y="819150"/>
                </a:lnTo>
                <a:close/>
              </a:path>
              <a:path w="26670" h="1184910">
                <a:moveTo>
                  <a:pt x="26670" y="857250"/>
                </a:moveTo>
                <a:lnTo>
                  <a:pt x="0" y="857250"/>
                </a:lnTo>
                <a:lnTo>
                  <a:pt x="0" y="862330"/>
                </a:lnTo>
                <a:lnTo>
                  <a:pt x="26670" y="862330"/>
                </a:lnTo>
                <a:lnTo>
                  <a:pt x="26670" y="857250"/>
                </a:lnTo>
                <a:close/>
              </a:path>
              <a:path w="26670" h="1184910">
                <a:moveTo>
                  <a:pt x="26670" y="862330"/>
                </a:moveTo>
                <a:lnTo>
                  <a:pt x="0" y="862330"/>
                </a:lnTo>
                <a:lnTo>
                  <a:pt x="0" y="868680"/>
                </a:lnTo>
                <a:lnTo>
                  <a:pt x="26670" y="868680"/>
                </a:lnTo>
                <a:lnTo>
                  <a:pt x="26670" y="862330"/>
                </a:lnTo>
                <a:close/>
              </a:path>
              <a:path w="26670" h="1184910">
                <a:moveTo>
                  <a:pt x="26670" y="868680"/>
                </a:moveTo>
                <a:lnTo>
                  <a:pt x="0" y="868680"/>
                </a:lnTo>
                <a:lnTo>
                  <a:pt x="0" y="875029"/>
                </a:lnTo>
                <a:lnTo>
                  <a:pt x="26670" y="875029"/>
                </a:lnTo>
                <a:lnTo>
                  <a:pt x="26670" y="868680"/>
                </a:lnTo>
                <a:close/>
              </a:path>
              <a:path w="26670" h="1184910">
                <a:moveTo>
                  <a:pt x="26670" y="875030"/>
                </a:moveTo>
                <a:lnTo>
                  <a:pt x="0" y="875030"/>
                </a:lnTo>
                <a:lnTo>
                  <a:pt x="0" y="901700"/>
                </a:lnTo>
                <a:lnTo>
                  <a:pt x="26670" y="901700"/>
                </a:lnTo>
                <a:lnTo>
                  <a:pt x="26670" y="875030"/>
                </a:lnTo>
                <a:close/>
              </a:path>
              <a:path w="26670" h="1184910">
                <a:moveTo>
                  <a:pt x="26670" y="901700"/>
                </a:moveTo>
                <a:lnTo>
                  <a:pt x="0" y="90170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01700"/>
                </a:lnTo>
                <a:close/>
              </a:path>
              <a:path w="26670" h="1184910">
                <a:moveTo>
                  <a:pt x="26670" y="919480"/>
                </a:moveTo>
                <a:lnTo>
                  <a:pt x="0" y="919480"/>
                </a:lnTo>
                <a:lnTo>
                  <a:pt x="0" y="927099"/>
                </a:lnTo>
                <a:lnTo>
                  <a:pt x="26670" y="927099"/>
                </a:lnTo>
                <a:lnTo>
                  <a:pt x="26670" y="919480"/>
                </a:lnTo>
                <a:close/>
              </a:path>
              <a:path w="26670" h="1184910">
                <a:moveTo>
                  <a:pt x="26670" y="927100"/>
                </a:moveTo>
                <a:lnTo>
                  <a:pt x="0" y="927100"/>
                </a:lnTo>
                <a:lnTo>
                  <a:pt x="0" y="939800"/>
                </a:lnTo>
                <a:lnTo>
                  <a:pt x="26670" y="939800"/>
                </a:lnTo>
                <a:lnTo>
                  <a:pt x="26670" y="927100"/>
                </a:lnTo>
                <a:close/>
              </a:path>
              <a:path w="26670" h="1184910">
                <a:moveTo>
                  <a:pt x="26670" y="939800"/>
                </a:moveTo>
                <a:lnTo>
                  <a:pt x="0" y="939800"/>
                </a:lnTo>
                <a:lnTo>
                  <a:pt x="0" y="946150"/>
                </a:lnTo>
                <a:lnTo>
                  <a:pt x="26670" y="946150"/>
                </a:lnTo>
                <a:lnTo>
                  <a:pt x="26670" y="939800"/>
                </a:lnTo>
                <a:close/>
              </a:path>
              <a:path w="26670" h="1184910">
                <a:moveTo>
                  <a:pt x="26670" y="946150"/>
                </a:moveTo>
                <a:lnTo>
                  <a:pt x="0" y="946150"/>
                </a:lnTo>
                <a:lnTo>
                  <a:pt x="0" y="989330"/>
                </a:lnTo>
                <a:lnTo>
                  <a:pt x="26670" y="989330"/>
                </a:lnTo>
                <a:lnTo>
                  <a:pt x="26670" y="946150"/>
                </a:lnTo>
                <a:close/>
              </a:path>
              <a:path w="26670" h="1184910">
                <a:moveTo>
                  <a:pt x="26670" y="989330"/>
                </a:moveTo>
                <a:lnTo>
                  <a:pt x="0" y="98933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89330"/>
                </a:lnTo>
                <a:close/>
              </a:path>
              <a:path w="26670" h="1184910">
                <a:moveTo>
                  <a:pt x="26670" y="996950"/>
                </a:moveTo>
                <a:lnTo>
                  <a:pt x="0" y="996950"/>
                </a:lnTo>
                <a:lnTo>
                  <a:pt x="0" y="1003300"/>
                </a:lnTo>
                <a:lnTo>
                  <a:pt x="26670" y="1003300"/>
                </a:lnTo>
                <a:lnTo>
                  <a:pt x="26670" y="996950"/>
                </a:lnTo>
                <a:close/>
              </a:path>
              <a:path w="26670" h="1184910">
                <a:moveTo>
                  <a:pt x="26670" y="1003300"/>
                </a:moveTo>
                <a:lnTo>
                  <a:pt x="0" y="1003300"/>
                </a:lnTo>
                <a:lnTo>
                  <a:pt x="0" y="1040130"/>
                </a:lnTo>
                <a:lnTo>
                  <a:pt x="26670" y="1040130"/>
                </a:lnTo>
                <a:lnTo>
                  <a:pt x="26670" y="1003300"/>
                </a:lnTo>
                <a:close/>
              </a:path>
              <a:path w="26670" h="1184910">
                <a:moveTo>
                  <a:pt x="26670" y="1040130"/>
                </a:moveTo>
                <a:lnTo>
                  <a:pt x="0" y="1040130"/>
                </a:lnTo>
                <a:lnTo>
                  <a:pt x="0" y="1046479"/>
                </a:lnTo>
                <a:lnTo>
                  <a:pt x="26670" y="1046479"/>
                </a:lnTo>
                <a:lnTo>
                  <a:pt x="26670" y="1040130"/>
                </a:lnTo>
                <a:close/>
              </a:path>
              <a:path w="26670" h="1184910">
                <a:moveTo>
                  <a:pt x="26670" y="1046480"/>
                </a:moveTo>
                <a:lnTo>
                  <a:pt x="0" y="1046480"/>
                </a:lnTo>
                <a:lnTo>
                  <a:pt x="0" y="1078230"/>
                </a:lnTo>
                <a:lnTo>
                  <a:pt x="26670" y="1078230"/>
                </a:lnTo>
                <a:lnTo>
                  <a:pt x="26670" y="1046480"/>
                </a:lnTo>
                <a:close/>
              </a:path>
              <a:path w="26670" h="1184910">
                <a:moveTo>
                  <a:pt x="26670" y="1078230"/>
                </a:moveTo>
                <a:lnTo>
                  <a:pt x="0" y="1078230"/>
                </a:lnTo>
                <a:lnTo>
                  <a:pt x="0" y="1084580"/>
                </a:lnTo>
                <a:lnTo>
                  <a:pt x="26670" y="1084580"/>
                </a:lnTo>
                <a:lnTo>
                  <a:pt x="26670" y="1078230"/>
                </a:lnTo>
                <a:close/>
              </a:path>
              <a:path w="26670" h="1184910">
                <a:moveTo>
                  <a:pt x="26670" y="1084580"/>
                </a:moveTo>
                <a:lnTo>
                  <a:pt x="0" y="1084580"/>
                </a:lnTo>
                <a:lnTo>
                  <a:pt x="0" y="1092199"/>
                </a:lnTo>
                <a:lnTo>
                  <a:pt x="26670" y="1092199"/>
                </a:lnTo>
                <a:lnTo>
                  <a:pt x="26670" y="1084580"/>
                </a:lnTo>
                <a:close/>
              </a:path>
              <a:path w="26670" h="1184910">
                <a:moveTo>
                  <a:pt x="26670" y="1092200"/>
                </a:moveTo>
                <a:lnTo>
                  <a:pt x="0" y="1092200"/>
                </a:lnTo>
                <a:lnTo>
                  <a:pt x="0" y="1130300"/>
                </a:lnTo>
                <a:lnTo>
                  <a:pt x="26670" y="1130300"/>
                </a:lnTo>
                <a:lnTo>
                  <a:pt x="26670" y="1092200"/>
                </a:lnTo>
                <a:close/>
              </a:path>
              <a:path w="26670" h="1184910">
                <a:moveTo>
                  <a:pt x="26670" y="1130300"/>
                </a:moveTo>
                <a:lnTo>
                  <a:pt x="0" y="1130300"/>
                </a:lnTo>
                <a:lnTo>
                  <a:pt x="0" y="1135380"/>
                </a:lnTo>
                <a:lnTo>
                  <a:pt x="26670" y="1135380"/>
                </a:lnTo>
                <a:lnTo>
                  <a:pt x="26670" y="1130300"/>
                </a:lnTo>
                <a:close/>
              </a:path>
              <a:path w="26670" h="1184910">
                <a:moveTo>
                  <a:pt x="26670" y="1135380"/>
                </a:moveTo>
                <a:lnTo>
                  <a:pt x="0" y="1135380"/>
                </a:lnTo>
                <a:lnTo>
                  <a:pt x="0" y="1137920"/>
                </a:lnTo>
                <a:lnTo>
                  <a:pt x="1270" y="1137920"/>
                </a:lnTo>
                <a:lnTo>
                  <a:pt x="1270" y="1139190"/>
                </a:lnTo>
                <a:lnTo>
                  <a:pt x="2540" y="1139190"/>
                </a:lnTo>
                <a:lnTo>
                  <a:pt x="2540" y="1141730"/>
                </a:lnTo>
                <a:lnTo>
                  <a:pt x="26670" y="1141730"/>
                </a:lnTo>
                <a:lnTo>
                  <a:pt x="26670" y="1135380"/>
                </a:lnTo>
                <a:close/>
              </a:path>
              <a:path w="26670" h="1184910">
                <a:moveTo>
                  <a:pt x="26670" y="1141730"/>
                </a:moveTo>
                <a:lnTo>
                  <a:pt x="3809" y="1141730"/>
                </a:lnTo>
                <a:lnTo>
                  <a:pt x="3809" y="1144270"/>
                </a:lnTo>
                <a:lnTo>
                  <a:pt x="5079" y="1144270"/>
                </a:lnTo>
                <a:lnTo>
                  <a:pt x="5079" y="1146810"/>
                </a:lnTo>
                <a:lnTo>
                  <a:pt x="6350" y="1146810"/>
                </a:lnTo>
                <a:lnTo>
                  <a:pt x="6350" y="1149350"/>
                </a:lnTo>
                <a:lnTo>
                  <a:pt x="26670" y="1149350"/>
                </a:lnTo>
                <a:lnTo>
                  <a:pt x="26670" y="1141730"/>
                </a:lnTo>
                <a:close/>
              </a:path>
              <a:path w="26670" h="1184910">
                <a:moveTo>
                  <a:pt x="26670" y="1149350"/>
                </a:moveTo>
                <a:lnTo>
                  <a:pt x="7620" y="1149350"/>
                </a:lnTo>
                <a:lnTo>
                  <a:pt x="7620" y="1151890"/>
                </a:lnTo>
                <a:lnTo>
                  <a:pt x="8890" y="1151890"/>
                </a:lnTo>
                <a:lnTo>
                  <a:pt x="8890" y="1154430"/>
                </a:lnTo>
                <a:lnTo>
                  <a:pt x="26670" y="1154430"/>
                </a:lnTo>
                <a:lnTo>
                  <a:pt x="26670" y="1149350"/>
                </a:lnTo>
                <a:close/>
              </a:path>
              <a:path w="26670" h="1184910">
                <a:moveTo>
                  <a:pt x="26670" y="1154430"/>
                </a:moveTo>
                <a:lnTo>
                  <a:pt x="10159" y="1154430"/>
                </a:lnTo>
                <a:lnTo>
                  <a:pt x="10159" y="1156970"/>
                </a:lnTo>
                <a:lnTo>
                  <a:pt x="11429" y="1156970"/>
                </a:lnTo>
                <a:lnTo>
                  <a:pt x="11429" y="1158240"/>
                </a:lnTo>
                <a:lnTo>
                  <a:pt x="12700" y="1158240"/>
                </a:lnTo>
                <a:lnTo>
                  <a:pt x="12700" y="1160780"/>
                </a:lnTo>
                <a:lnTo>
                  <a:pt x="26670" y="1160780"/>
                </a:lnTo>
                <a:lnTo>
                  <a:pt x="26670" y="1154430"/>
                </a:lnTo>
                <a:close/>
              </a:path>
              <a:path w="26670" h="1184910">
                <a:moveTo>
                  <a:pt x="26670" y="1160780"/>
                </a:moveTo>
                <a:lnTo>
                  <a:pt x="13970" y="1160780"/>
                </a:lnTo>
                <a:lnTo>
                  <a:pt x="13970" y="1163320"/>
                </a:lnTo>
                <a:lnTo>
                  <a:pt x="15240" y="1163320"/>
                </a:lnTo>
                <a:lnTo>
                  <a:pt x="15240" y="1165860"/>
                </a:lnTo>
                <a:lnTo>
                  <a:pt x="16509" y="1165860"/>
                </a:lnTo>
                <a:lnTo>
                  <a:pt x="16509" y="1168400"/>
                </a:lnTo>
                <a:lnTo>
                  <a:pt x="26670" y="1168400"/>
                </a:lnTo>
                <a:lnTo>
                  <a:pt x="26670" y="1160780"/>
                </a:lnTo>
                <a:close/>
              </a:path>
              <a:path w="26670" h="1184910">
                <a:moveTo>
                  <a:pt x="26670" y="1168400"/>
                </a:moveTo>
                <a:lnTo>
                  <a:pt x="17779" y="1168400"/>
                </a:lnTo>
                <a:lnTo>
                  <a:pt x="17779" y="1170940"/>
                </a:lnTo>
                <a:lnTo>
                  <a:pt x="19050" y="1170940"/>
                </a:lnTo>
                <a:lnTo>
                  <a:pt x="19050" y="1173480"/>
                </a:lnTo>
                <a:lnTo>
                  <a:pt x="26670" y="1173480"/>
                </a:lnTo>
                <a:lnTo>
                  <a:pt x="26670" y="1168400"/>
                </a:lnTo>
                <a:close/>
              </a:path>
              <a:path w="26670" h="1184910">
                <a:moveTo>
                  <a:pt x="26670" y="1173480"/>
                </a:moveTo>
                <a:lnTo>
                  <a:pt x="20320" y="1173480"/>
                </a:lnTo>
                <a:lnTo>
                  <a:pt x="20320" y="1176020"/>
                </a:lnTo>
                <a:lnTo>
                  <a:pt x="21590" y="1176020"/>
                </a:lnTo>
                <a:lnTo>
                  <a:pt x="21590" y="1177290"/>
                </a:lnTo>
                <a:lnTo>
                  <a:pt x="22859" y="1177290"/>
                </a:lnTo>
                <a:lnTo>
                  <a:pt x="22859" y="1179830"/>
                </a:lnTo>
                <a:lnTo>
                  <a:pt x="26670" y="1179830"/>
                </a:lnTo>
                <a:lnTo>
                  <a:pt x="26670" y="1173480"/>
                </a:lnTo>
                <a:close/>
              </a:path>
              <a:path w="26670" h="1184910">
                <a:moveTo>
                  <a:pt x="26670" y="1179830"/>
                </a:moveTo>
                <a:lnTo>
                  <a:pt x="24129" y="1179830"/>
                </a:lnTo>
                <a:lnTo>
                  <a:pt x="24129" y="1182370"/>
                </a:lnTo>
                <a:lnTo>
                  <a:pt x="25400" y="1182370"/>
                </a:lnTo>
                <a:lnTo>
                  <a:pt x="25400" y="1184910"/>
                </a:lnTo>
                <a:lnTo>
                  <a:pt x="26670" y="1184910"/>
                </a:lnTo>
                <a:lnTo>
                  <a:pt x="26670" y="1179830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7693659" y="2999739"/>
            <a:ext cx="27940" cy="1148080"/>
          </a:xfrm>
          <a:custGeom>
            <a:avLst/>
            <a:gdLst/>
            <a:ahLst/>
            <a:cxnLst/>
            <a:rect l="l" t="t" r="r" b="b"/>
            <a:pathLst>
              <a:path w="27940" h="1148079">
                <a:moveTo>
                  <a:pt x="16510" y="0"/>
                </a:moveTo>
                <a:lnTo>
                  <a:pt x="0" y="0"/>
                </a:lnTo>
                <a:lnTo>
                  <a:pt x="0" y="609599"/>
                </a:lnTo>
                <a:lnTo>
                  <a:pt x="27940" y="609599"/>
                </a:lnTo>
                <a:lnTo>
                  <a:pt x="27940" y="12699"/>
                </a:lnTo>
                <a:lnTo>
                  <a:pt x="16510" y="12699"/>
                </a:lnTo>
                <a:lnTo>
                  <a:pt x="16510" y="0"/>
                </a:lnTo>
                <a:close/>
              </a:path>
              <a:path w="27940" h="1148079">
                <a:moveTo>
                  <a:pt x="27940" y="609600"/>
                </a:moveTo>
                <a:lnTo>
                  <a:pt x="0" y="609600"/>
                </a:lnTo>
                <a:lnTo>
                  <a:pt x="0" y="622299"/>
                </a:lnTo>
                <a:lnTo>
                  <a:pt x="27940" y="622299"/>
                </a:lnTo>
                <a:lnTo>
                  <a:pt x="27940" y="609600"/>
                </a:lnTo>
                <a:close/>
              </a:path>
              <a:path w="27940" h="1148079">
                <a:moveTo>
                  <a:pt x="27940" y="622299"/>
                </a:moveTo>
                <a:lnTo>
                  <a:pt x="0" y="622299"/>
                </a:lnTo>
                <a:lnTo>
                  <a:pt x="0" y="641349"/>
                </a:lnTo>
                <a:lnTo>
                  <a:pt x="27940" y="641349"/>
                </a:lnTo>
                <a:lnTo>
                  <a:pt x="27940" y="622299"/>
                </a:lnTo>
                <a:close/>
              </a:path>
              <a:path w="27940" h="1148079">
                <a:moveTo>
                  <a:pt x="27940" y="641350"/>
                </a:moveTo>
                <a:lnTo>
                  <a:pt x="0" y="641350"/>
                </a:lnTo>
                <a:lnTo>
                  <a:pt x="0" y="654049"/>
                </a:lnTo>
                <a:lnTo>
                  <a:pt x="27940" y="654049"/>
                </a:lnTo>
                <a:lnTo>
                  <a:pt x="27940" y="641350"/>
                </a:lnTo>
                <a:close/>
              </a:path>
              <a:path w="27940" h="1148079">
                <a:moveTo>
                  <a:pt x="27940" y="654050"/>
                </a:moveTo>
                <a:lnTo>
                  <a:pt x="0" y="654050"/>
                </a:lnTo>
                <a:lnTo>
                  <a:pt x="0" y="666749"/>
                </a:lnTo>
                <a:lnTo>
                  <a:pt x="27940" y="666749"/>
                </a:lnTo>
                <a:lnTo>
                  <a:pt x="27940" y="654050"/>
                </a:lnTo>
                <a:close/>
              </a:path>
              <a:path w="27940" h="1148079">
                <a:moveTo>
                  <a:pt x="27940" y="666749"/>
                </a:moveTo>
                <a:lnTo>
                  <a:pt x="0" y="666749"/>
                </a:lnTo>
                <a:lnTo>
                  <a:pt x="0" y="698499"/>
                </a:lnTo>
                <a:lnTo>
                  <a:pt x="27940" y="698499"/>
                </a:lnTo>
                <a:lnTo>
                  <a:pt x="27940" y="666749"/>
                </a:lnTo>
                <a:close/>
              </a:path>
              <a:path w="27940" h="1148079">
                <a:moveTo>
                  <a:pt x="27940" y="698500"/>
                </a:moveTo>
                <a:lnTo>
                  <a:pt x="0" y="698500"/>
                </a:lnTo>
                <a:lnTo>
                  <a:pt x="0" y="704849"/>
                </a:lnTo>
                <a:lnTo>
                  <a:pt x="27940" y="704849"/>
                </a:lnTo>
                <a:lnTo>
                  <a:pt x="27940" y="698500"/>
                </a:lnTo>
                <a:close/>
              </a:path>
              <a:path w="27940" h="1148079">
                <a:moveTo>
                  <a:pt x="27940" y="704849"/>
                </a:moveTo>
                <a:lnTo>
                  <a:pt x="0" y="704849"/>
                </a:lnTo>
                <a:lnTo>
                  <a:pt x="0" y="717549"/>
                </a:lnTo>
                <a:lnTo>
                  <a:pt x="27940" y="717549"/>
                </a:lnTo>
                <a:lnTo>
                  <a:pt x="27940" y="704849"/>
                </a:lnTo>
                <a:close/>
              </a:path>
              <a:path w="27940" h="1148079">
                <a:moveTo>
                  <a:pt x="27940" y="717549"/>
                </a:moveTo>
                <a:lnTo>
                  <a:pt x="0" y="717549"/>
                </a:lnTo>
                <a:lnTo>
                  <a:pt x="0" y="723899"/>
                </a:lnTo>
                <a:lnTo>
                  <a:pt x="27940" y="723899"/>
                </a:lnTo>
                <a:lnTo>
                  <a:pt x="27940" y="717549"/>
                </a:lnTo>
                <a:close/>
              </a:path>
              <a:path w="27940" h="1148079">
                <a:moveTo>
                  <a:pt x="27940" y="723899"/>
                </a:moveTo>
                <a:lnTo>
                  <a:pt x="0" y="723899"/>
                </a:lnTo>
                <a:lnTo>
                  <a:pt x="0" y="736599"/>
                </a:lnTo>
                <a:lnTo>
                  <a:pt x="27940" y="736599"/>
                </a:lnTo>
                <a:lnTo>
                  <a:pt x="27940" y="723899"/>
                </a:lnTo>
                <a:close/>
              </a:path>
              <a:path w="27940" h="1148079">
                <a:moveTo>
                  <a:pt x="27940" y="736600"/>
                </a:moveTo>
                <a:lnTo>
                  <a:pt x="0" y="736600"/>
                </a:lnTo>
                <a:lnTo>
                  <a:pt x="0" y="761999"/>
                </a:lnTo>
                <a:lnTo>
                  <a:pt x="27940" y="761999"/>
                </a:lnTo>
                <a:lnTo>
                  <a:pt x="27940" y="736600"/>
                </a:lnTo>
                <a:close/>
              </a:path>
              <a:path w="27940" h="1148079">
                <a:moveTo>
                  <a:pt x="27940" y="761999"/>
                </a:moveTo>
                <a:lnTo>
                  <a:pt x="0" y="761999"/>
                </a:lnTo>
                <a:lnTo>
                  <a:pt x="0" y="831849"/>
                </a:lnTo>
                <a:lnTo>
                  <a:pt x="27940" y="831849"/>
                </a:lnTo>
                <a:lnTo>
                  <a:pt x="27940" y="761999"/>
                </a:lnTo>
                <a:close/>
              </a:path>
              <a:path w="27940" h="1148079">
                <a:moveTo>
                  <a:pt x="27940" y="831849"/>
                </a:moveTo>
                <a:lnTo>
                  <a:pt x="0" y="831849"/>
                </a:lnTo>
                <a:lnTo>
                  <a:pt x="0" y="869949"/>
                </a:lnTo>
                <a:lnTo>
                  <a:pt x="27940" y="869949"/>
                </a:lnTo>
                <a:lnTo>
                  <a:pt x="27940" y="831849"/>
                </a:lnTo>
                <a:close/>
              </a:path>
              <a:path w="27940" h="1148079">
                <a:moveTo>
                  <a:pt x="27940" y="869950"/>
                </a:moveTo>
                <a:lnTo>
                  <a:pt x="0" y="869950"/>
                </a:lnTo>
                <a:lnTo>
                  <a:pt x="0" y="875029"/>
                </a:lnTo>
                <a:lnTo>
                  <a:pt x="27940" y="875029"/>
                </a:lnTo>
                <a:lnTo>
                  <a:pt x="27940" y="869950"/>
                </a:lnTo>
                <a:close/>
              </a:path>
              <a:path w="27940" h="1148079">
                <a:moveTo>
                  <a:pt x="27940" y="875029"/>
                </a:moveTo>
                <a:lnTo>
                  <a:pt x="0" y="875029"/>
                </a:lnTo>
                <a:lnTo>
                  <a:pt x="0" y="881379"/>
                </a:lnTo>
                <a:lnTo>
                  <a:pt x="27940" y="881379"/>
                </a:lnTo>
                <a:lnTo>
                  <a:pt x="27940" y="875029"/>
                </a:lnTo>
                <a:close/>
              </a:path>
              <a:path w="27940" h="1148079">
                <a:moveTo>
                  <a:pt x="27940" y="881379"/>
                </a:moveTo>
                <a:lnTo>
                  <a:pt x="0" y="881379"/>
                </a:lnTo>
                <a:lnTo>
                  <a:pt x="0" y="887729"/>
                </a:lnTo>
                <a:lnTo>
                  <a:pt x="27940" y="887729"/>
                </a:lnTo>
                <a:lnTo>
                  <a:pt x="27940" y="881379"/>
                </a:lnTo>
                <a:close/>
              </a:path>
              <a:path w="27940" h="1148079">
                <a:moveTo>
                  <a:pt x="27940" y="887730"/>
                </a:moveTo>
                <a:lnTo>
                  <a:pt x="0" y="887730"/>
                </a:lnTo>
                <a:lnTo>
                  <a:pt x="0" y="914399"/>
                </a:lnTo>
                <a:lnTo>
                  <a:pt x="27940" y="914399"/>
                </a:lnTo>
                <a:lnTo>
                  <a:pt x="27940" y="887730"/>
                </a:lnTo>
                <a:close/>
              </a:path>
              <a:path w="27940" h="1148079">
                <a:moveTo>
                  <a:pt x="27940" y="914400"/>
                </a:moveTo>
                <a:lnTo>
                  <a:pt x="0" y="914400"/>
                </a:lnTo>
                <a:lnTo>
                  <a:pt x="0" y="932179"/>
                </a:lnTo>
                <a:lnTo>
                  <a:pt x="27940" y="932179"/>
                </a:lnTo>
                <a:lnTo>
                  <a:pt x="27940" y="914400"/>
                </a:lnTo>
                <a:close/>
              </a:path>
              <a:path w="27940" h="1148079">
                <a:moveTo>
                  <a:pt x="27940" y="932179"/>
                </a:moveTo>
                <a:lnTo>
                  <a:pt x="0" y="932179"/>
                </a:lnTo>
                <a:lnTo>
                  <a:pt x="0" y="939799"/>
                </a:lnTo>
                <a:lnTo>
                  <a:pt x="27940" y="939799"/>
                </a:lnTo>
                <a:lnTo>
                  <a:pt x="27940" y="932179"/>
                </a:lnTo>
                <a:close/>
              </a:path>
              <a:path w="27940" h="1148079">
                <a:moveTo>
                  <a:pt x="27940" y="939800"/>
                </a:moveTo>
                <a:lnTo>
                  <a:pt x="0" y="939800"/>
                </a:lnTo>
                <a:lnTo>
                  <a:pt x="0" y="952499"/>
                </a:lnTo>
                <a:lnTo>
                  <a:pt x="27940" y="952499"/>
                </a:lnTo>
                <a:lnTo>
                  <a:pt x="27940" y="939800"/>
                </a:lnTo>
                <a:close/>
              </a:path>
              <a:path w="27940" h="1148079">
                <a:moveTo>
                  <a:pt x="27940" y="952500"/>
                </a:moveTo>
                <a:lnTo>
                  <a:pt x="0" y="952500"/>
                </a:lnTo>
                <a:lnTo>
                  <a:pt x="0" y="958849"/>
                </a:lnTo>
                <a:lnTo>
                  <a:pt x="27940" y="958849"/>
                </a:lnTo>
                <a:lnTo>
                  <a:pt x="27940" y="952500"/>
                </a:lnTo>
                <a:close/>
              </a:path>
              <a:path w="27940" h="1148079">
                <a:moveTo>
                  <a:pt x="27940" y="958850"/>
                </a:moveTo>
                <a:lnTo>
                  <a:pt x="0" y="958850"/>
                </a:lnTo>
                <a:lnTo>
                  <a:pt x="0" y="1002029"/>
                </a:lnTo>
                <a:lnTo>
                  <a:pt x="27940" y="1002029"/>
                </a:lnTo>
                <a:lnTo>
                  <a:pt x="27940" y="958850"/>
                </a:lnTo>
                <a:close/>
              </a:path>
              <a:path w="27940" h="1148079">
                <a:moveTo>
                  <a:pt x="27940" y="1002030"/>
                </a:moveTo>
                <a:lnTo>
                  <a:pt x="0" y="1002030"/>
                </a:lnTo>
                <a:lnTo>
                  <a:pt x="0" y="1009649"/>
                </a:lnTo>
                <a:lnTo>
                  <a:pt x="27940" y="1009649"/>
                </a:lnTo>
                <a:lnTo>
                  <a:pt x="27940" y="1002030"/>
                </a:lnTo>
                <a:close/>
              </a:path>
              <a:path w="27940" h="1148079">
                <a:moveTo>
                  <a:pt x="27940" y="1009649"/>
                </a:moveTo>
                <a:lnTo>
                  <a:pt x="0" y="1009649"/>
                </a:lnTo>
                <a:lnTo>
                  <a:pt x="0" y="1015999"/>
                </a:lnTo>
                <a:lnTo>
                  <a:pt x="27940" y="1015999"/>
                </a:lnTo>
                <a:lnTo>
                  <a:pt x="27940" y="1009649"/>
                </a:lnTo>
                <a:close/>
              </a:path>
              <a:path w="27940" h="1148079">
                <a:moveTo>
                  <a:pt x="27940" y="1015999"/>
                </a:moveTo>
                <a:lnTo>
                  <a:pt x="0" y="1015999"/>
                </a:lnTo>
                <a:lnTo>
                  <a:pt x="0" y="1052829"/>
                </a:lnTo>
                <a:lnTo>
                  <a:pt x="27940" y="1052829"/>
                </a:lnTo>
                <a:lnTo>
                  <a:pt x="27940" y="1015999"/>
                </a:lnTo>
                <a:close/>
              </a:path>
              <a:path w="27940" h="1148079">
                <a:moveTo>
                  <a:pt x="27940" y="1052829"/>
                </a:moveTo>
                <a:lnTo>
                  <a:pt x="0" y="1052829"/>
                </a:lnTo>
                <a:lnTo>
                  <a:pt x="0" y="1059179"/>
                </a:lnTo>
                <a:lnTo>
                  <a:pt x="27940" y="1059179"/>
                </a:lnTo>
                <a:lnTo>
                  <a:pt x="27940" y="1052829"/>
                </a:lnTo>
                <a:close/>
              </a:path>
              <a:path w="27940" h="1148079">
                <a:moveTo>
                  <a:pt x="27940" y="1059179"/>
                </a:moveTo>
                <a:lnTo>
                  <a:pt x="0" y="1059179"/>
                </a:lnTo>
                <a:lnTo>
                  <a:pt x="0" y="1090929"/>
                </a:lnTo>
                <a:lnTo>
                  <a:pt x="27940" y="1090929"/>
                </a:lnTo>
                <a:lnTo>
                  <a:pt x="27940" y="1059179"/>
                </a:lnTo>
                <a:close/>
              </a:path>
              <a:path w="27940" h="1148079">
                <a:moveTo>
                  <a:pt x="27940" y="1090929"/>
                </a:moveTo>
                <a:lnTo>
                  <a:pt x="0" y="1090929"/>
                </a:lnTo>
                <a:lnTo>
                  <a:pt x="0" y="1097279"/>
                </a:lnTo>
                <a:lnTo>
                  <a:pt x="27940" y="1097279"/>
                </a:lnTo>
                <a:lnTo>
                  <a:pt x="27940" y="1090929"/>
                </a:lnTo>
                <a:close/>
              </a:path>
              <a:path w="27940" h="1148079">
                <a:moveTo>
                  <a:pt x="27940" y="1097279"/>
                </a:moveTo>
                <a:lnTo>
                  <a:pt x="1270" y="1097279"/>
                </a:lnTo>
                <a:lnTo>
                  <a:pt x="1270" y="1099819"/>
                </a:lnTo>
                <a:lnTo>
                  <a:pt x="2540" y="1099819"/>
                </a:lnTo>
                <a:lnTo>
                  <a:pt x="2540" y="1102359"/>
                </a:lnTo>
                <a:lnTo>
                  <a:pt x="3810" y="1102359"/>
                </a:lnTo>
                <a:lnTo>
                  <a:pt x="3810" y="1104899"/>
                </a:lnTo>
                <a:lnTo>
                  <a:pt x="27940" y="1104899"/>
                </a:lnTo>
                <a:lnTo>
                  <a:pt x="27940" y="1097279"/>
                </a:lnTo>
                <a:close/>
              </a:path>
              <a:path w="27940" h="1148079">
                <a:moveTo>
                  <a:pt x="27940" y="1104899"/>
                </a:moveTo>
                <a:lnTo>
                  <a:pt x="5080" y="1104899"/>
                </a:lnTo>
                <a:lnTo>
                  <a:pt x="5080" y="1107439"/>
                </a:lnTo>
                <a:lnTo>
                  <a:pt x="6350" y="1107439"/>
                </a:lnTo>
                <a:lnTo>
                  <a:pt x="6350" y="1109979"/>
                </a:lnTo>
                <a:lnTo>
                  <a:pt x="7620" y="1109979"/>
                </a:lnTo>
                <a:lnTo>
                  <a:pt x="7620" y="1112519"/>
                </a:lnTo>
                <a:lnTo>
                  <a:pt x="8890" y="1112519"/>
                </a:lnTo>
                <a:lnTo>
                  <a:pt x="8890" y="1113789"/>
                </a:lnTo>
                <a:lnTo>
                  <a:pt x="10160" y="1113789"/>
                </a:lnTo>
                <a:lnTo>
                  <a:pt x="10160" y="1116329"/>
                </a:lnTo>
                <a:lnTo>
                  <a:pt x="11430" y="1116329"/>
                </a:lnTo>
                <a:lnTo>
                  <a:pt x="11430" y="1118869"/>
                </a:lnTo>
                <a:lnTo>
                  <a:pt x="12700" y="1118869"/>
                </a:lnTo>
                <a:lnTo>
                  <a:pt x="12700" y="1121409"/>
                </a:lnTo>
                <a:lnTo>
                  <a:pt x="13970" y="1121409"/>
                </a:lnTo>
                <a:lnTo>
                  <a:pt x="13970" y="1123949"/>
                </a:lnTo>
                <a:lnTo>
                  <a:pt x="15240" y="1123949"/>
                </a:lnTo>
                <a:lnTo>
                  <a:pt x="15240" y="1126489"/>
                </a:lnTo>
                <a:lnTo>
                  <a:pt x="16510" y="1126489"/>
                </a:lnTo>
                <a:lnTo>
                  <a:pt x="16510" y="1129029"/>
                </a:lnTo>
                <a:lnTo>
                  <a:pt x="17780" y="1129029"/>
                </a:lnTo>
                <a:lnTo>
                  <a:pt x="17780" y="1131569"/>
                </a:lnTo>
                <a:lnTo>
                  <a:pt x="19050" y="1131569"/>
                </a:lnTo>
                <a:lnTo>
                  <a:pt x="19050" y="1132839"/>
                </a:lnTo>
                <a:lnTo>
                  <a:pt x="20320" y="1132839"/>
                </a:lnTo>
                <a:lnTo>
                  <a:pt x="20320" y="1135379"/>
                </a:lnTo>
                <a:lnTo>
                  <a:pt x="21590" y="1135379"/>
                </a:lnTo>
                <a:lnTo>
                  <a:pt x="21590" y="1137919"/>
                </a:lnTo>
                <a:lnTo>
                  <a:pt x="22860" y="1137919"/>
                </a:lnTo>
                <a:lnTo>
                  <a:pt x="22860" y="1140459"/>
                </a:lnTo>
                <a:lnTo>
                  <a:pt x="24130" y="1140459"/>
                </a:lnTo>
                <a:lnTo>
                  <a:pt x="24130" y="1142999"/>
                </a:lnTo>
                <a:lnTo>
                  <a:pt x="27940" y="1142999"/>
                </a:lnTo>
                <a:lnTo>
                  <a:pt x="27940" y="1104899"/>
                </a:lnTo>
                <a:close/>
              </a:path>
              <a:path w="27940" h="1148079">
                <a:moveTo>
                  <a:pt x="27940" y="1142999"/>
                </a:moveTo>
                <a:lnTo>
                  <a:pt x="25400" y="1142999"/>
                </a:lnTo>
                <a:lnTo>
                  <a:pt x="25400" y="1145539"/>
                </a:lnTo>
                <a:lnTo>
                  <a:pt x="26670" y="1145539"/>
                </a:lnTo>
                <a:lnTo>
                  <a:pt x="26670" y="1148079"/>
                </a:lnTo>
                <a:lnTo>
                  <a:pt x="27940" y="1148079"/>
                </a:lnTo>
                <a:lnTo>
                  <a:pt x="27940" y="1142999"/>
                </a:lnTo>
                <a:close/>
              </a:path>
            </a:pathLst>
          </a:custGeom>
          <a:solidFill>
            <a:srgbClr val="2851C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7666990" y="2974339"/>
            <a:ext cx="26670" cy="1120140"/>
          </a:xfrm>
          <a:custGeom>
            <a:avLst/>
            <a:gdLst/>
            <a:ahLst/>
            <a:cxnLst/>
            <a:rect l="l" t="t" r="r" b="b"/>
            <a:pathLst>
              <a:path w="26670" h="1120139">
                <a:moveTo>
                  <a:pt x="1270" y="0"/>
                </a:moveTo>
                <a:lnTo>
                  <a:pt x="0" y="0"/>
                </a:lnTo>
                <a:lnTo>
                  <a:pt x="0" y="635000"/>
                </a:lnTo>
                <a:lnTo>
                  <a:pt x="26669" y="635000"/>
                </a:lnTo>
                <a:lnTo>
                  <a:pt x="2666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1120139">
                <a:moveTo>
                  <a:pt x="26669" y="635000"/>
                </a:moveTo>
                <a:lnTo>
                  <a:pt x="0" y="635000"/>
                </a:lnTo>
                <a:lnTo>
                  <a:pt x="0" y="647700"/>
                </a:lnTo>
                <a:lnTo>
                  <a:pt x="26669" y="647700"/>
                </a:lnTo>
                <a:lnTo>
                  <a:pt x="26669" y="635000"/>
                </a:lnTo>
                <a:close/>
              </a:path>
              <a:path w="26670" h="1120139">
                <a:moveTo>
                  <a:pt x="26669" y="647700"/>
                </a:moveTo>
                <a:lnTo>
                  <a:pt x="0" y="647700"/>
                </a:lnTo>
                <a:lnTo>
                  <a:pt x="0" y="666750"/>
                </a:lnTo>
                <a:lnTo>
                  <a:pt x="26669" y="666750"/>
                </a:lnTo>
                <a:lnTo>
                  <a:pt x="26669" y="647700"/>
                </a:lnTo>
                <a:close/>
              </a:path>
              <a:path w="26670" h="1120139">
                <a:moveTo>
                  <a:pt x="26669" y="666750"/>
                </a:moveTo>
                <a:lnTo>
                  <a:pt x="0" y="666750"/>
                </a:lnTo>
                <a:lnTo>
                  <a:pt x="0" y="679450"/>
                </a:lnTo>
                <a:lnTo>
                  <a:pt x="26669" y="679450"/>
                </a:lnTo>
                <a:lnTo>
                  <a:pt x="26669" y="666750"/>
                </a:lnTo>
                <a:close/>
              </a:path>
              <a:path w="26670" h="1120139">
                <a:moveTo>
                  <a:pt x="26669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69" y="692150"/>
                </a:lnTo>
                <a:lnTo>
                  <a:pt x="26669" y="679450"/>
                </a:lnTo>
                <a:close/>
              </a:path>
              <a:path w="26670" h="1120139">
                <a:moveTo>
                  <a:pt x="26669" y="692150"/>
                </a:moveTo>
                <a:lnTo>
                  <a:pt x="0" y="692150"/>
                </a:lnTo>
                <a:lnTo>
                  <a:pt x="0" y="723900"/>
                </a:lnTo>
                <a:lnTo>
                  <a:pt x="26669" y="723900"/>
                </a:lnTo>
                <a:lnTo>
                  <a:pt x="26669" y="692150"/>
                </a:lnTo>
                <a:close/>
              </a:path>
              <a:path w="26670" h="1120139">
                <a:moveTo>
                  <a:pt x="26669" y="723900"/>
                </a:moveTo>
                <a:lnTo>
                  <a:pt x="0" y="723900"/>
                </a:lnTo>
                <a:lnTo>
                  <a:pt x="0" y="730250"/>
                </a:lnTo>
                <a:lnTo>
                  <a:pt x="26669" y="730250"/>
                </a:lnTo>
                <a:lnTo>
                  <a:pt x="26669" y="723900"/>
                </a:lnTo>
                <a:close/>
              </a:path>
              <a:path w="26670" h="1120139">
                <a:moveTo>
                  <a:pt x="2666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6669" y="742950"/>
                </a:lnTo>
                <a:lnTo>
                  <a:pt x="26669" y="730250"/>
                </a:lnTo>
                <a:close/>
              </a:path>
              <a:path w="26670" h="1120139">
                <a:moveTo>
                  <a:pt x="26669" y="742950"/>
                </a:moveTo>
                <a:lnTo>
                  <a:pt x="0" y="742950"/>
                </a:lnTo>
                <a:lnTo>
                  <a:pt x="0" y="749299"/>
                </a:lnTo>
                <a:lnTo>
                  <a:pt x="26669" y="749299"/>
                </a:lnTo>
                <a:lnTo>
                  <a:pt x="26669" y="742950"/>
                </a:lnTo>
                <a:close/>
              </a:path>
              <a:path w="26670" h="1120139">
                <a:moveTo>
                  <a:pt x="2666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6669" y="762000"/>
                </a:lnTo>
                <a:lnTo>
                  <a:pt x="26669" y="749300"/>
                </a:lnTo>
                <a:close/>
              </a:path>
              <a:path w="26670" h="1120139">
                <a:moveTo>
                  <a:pt x="26669" y="762000"/>
                </a:moveTo>
                <a:lnTo>
                  <a:pt x="0" y="762000"/>
                </a:lnTo>
                <a:lnTo>
                  <a:pt x="0" y="787400"/>
                </a:lnTo>
                <a:lnTo>
                  <a:pt x="26669" y="787400"/>
                </a:lnTo>
                <a:lnTo>
                  <a:pt x="26669" y="762000"/>
                </a:lnTo>
                <a:close/>
              </a:path>
              <a:path w="26670" h="1120139">
                <a:moveTo>
                  <a:pt x="26669" y="787400"/>
                </a:moveTo>
                <a:lnTo>
                  <a:pt x="0" y="787400"/>
                </a:lnTo>
                <a:lnTo>
                  <a:pt x="0" y="857250"/>
                </a:lnTo>
                <a:lnTo>
                  <a:pt x="26669" y="857250"/>
                </a:lnTo>
                <a:lnTo>
                  <a:pt x="26669" y="787400"/>
                </a:lnTo>
                <a:close/>
              </a:path>
              <a:path w="26670" h="1120139">
                <a:moveTo>
                  <a:pt x="26669" y="857250"/>
                </a:moveTo>
                <a:lnTo>
                  <a:pt x="0" y="857250"/>
                </a:lnTo>
                <a:lnTo>
                  <a:pt x="0" y="895350"/>
                </a:lnTo>
                <a:lnTo>
                  <a:pt x="26669" y="895350"/>
                </a:lnTo>
                <a:lnTo>
                  <a:pt x="26669" y="857250"/>
                </a:lnTo>
                <a:close/>
              </a:path>
              <a:path w="26670" h="1120139">
                <a:moveTo>
                  <a:pt x="26669" y="895350"/>
                </a:moveTo>
                <a:lnTo>
                  <a:pt x="0" y="895350"/>
                </a:lnTo>
                <a:lnTo>
                  <a:pt x="0" y="900430"/>
                </a:lnTo>
                <a:lnTo>
                  <a:pt x="26669" y="900430"/>
                </a:lnTo>
                <a:lnTo>
                  <a:pt x="26669" y="895350"/>
                </a:lnTo>
                <a:close/>
              </a:path>
              <a:path w="26670" h="1120139">
                <a:moveTo>
                  <a:pt x="26669" y="900430"/>
                </a:moveTo>
                <a:lnTo>
                  <a:pt x="0" y="900430"/>
                </a:lnTo>
                <a:lnTo>
                  <a:pt x="0" y="906780"/>
                </a:lnTo>
                <a:lnTo>
                  <a:pt x="26669" y="906780"/>
                </a:lnTo>
                <a:lnTo>
                  <a:pt x="26669" y="900430"/>
                </a:lnTo>
                <a:close/>
              </a:path>
              <a:path w="26670" h="1120139">
                <a:moveTo>
                  <a:pt x="26669" y="906780"/>
                </a:moveTo>
                <a:lnTo>
                  <a:pt x="0" y="906780"/>
                </a:lnTo>
                <a:lnTo>
                  <a:pt x="0" y="913129"/>
                </a:lnTo>
                <a:lnTo>
                  <a:pt x="26669" y="913129"/>
                </a:lnTo>
                <a:lnTo>
                  <a:pt x="26669" y="906780"/>
                </a:lnTo>
                <a:close/>
              </a:path>
              <a:path w="26670" h="1120139">
                <a:moveTo>
                  <a:pt x="26669" y="913130"/>
                </a:moveTo>
                <a:lnTo>
                  <a:pt x="0" y="913130"/>
                </a:lnTo>
                <a:lnTo>
                  <a:pt x="0" y="939800"/>
                </a:lnTo>
                <a:lnTo>
                  <a:pt x="26669" y="939800"/>
                </a:lnTo>
                <a:lnTo>
                  <a:pt x="26669" y="913130"/>
                </a:lnTo>
                <a:close/>
              </a:path>
              <a:path w="26670" h="1120139">
                <a:moveTo>
                  <a:pt x="26669" y="939800"/>
                </a:moveTo>
                <a:lnTo>
                  <a:pt x="0" y="939800"/>
                </a:lnTo>
                <a:lnTo>
                  <a:pt x="0" y="957580"/>
                </a:lnTo>
                <a:lnTo>
                  <a:pt x="26669" y="957580"/>
                </a:lnTo>
                <a:lnTo>
                  <a:pt x="26669" y="939800"/>
                </a:lnTo>
                <a:close/>
              </a:path>
              <a:path w="26670" h="1120139">
                <a:moveTo>
                  <a:pt x="26669" y="957580"/>
                </a:moveTo>
                <a:lnTo>
                  <a:pt x="0" y="957580"/>
                </a:lnTo>
                <a:lnTo>
                  <a:pt x="0" y="965199"/>
                </a:lnTo>
                <a:lnTo>
                  <a:pt x="26669" y="965199"/>
                </a:lnTo>
                <a:lnTo>
                  <a:pt x="26669" y="957580"/>
                </a:lnTo>
                <a:close/>
              </a:path>
              <a:path w="26670" h="1120139">
                <a:moveTo>
                  <a:pt x="26669" y="965200"/>
                </a:moveTo>
                <a:lnTo>
                  <a:pt x="0" y="965200"/>
                </a:lnTo>
                <a:lnTo>
                  <a:pt x="0" y="977900"/>
                </a:lnTo>
                <a:lnTo>
                  <a:pt x="26669" y="977900"/>
                </a:lnTo>
                <a:lnTo>
                  <a:pt x="26669" y="965200"/>
                </a:lnTo>
                <a:close/>
              </a:path>
              <a:path w="26670" h="1120139">
                <a:moveTo>
                  <a:pt x="26669" y="977900"/>
                </a:moveTo>
                <a:lnTo>
                  <a:pt x="0" y="977900"/>
                </a:lnTo>
                <a:lnTo>
                  <a:pt x="0" y="984250"/>
                </a:lnTo>
                <a:lnTo>
                  <a:pt x="26669" y="984250"/>
                </a:lnTo>
                <a:lnTo>
                  <a:pt x="26669" y="977900"/>
                </a:lnTo>
                <a:close/>
              </a:path>
              <a:path w="26670" h="1120139">
                <a:moveTo>
                  <a:pt x="26669" y="984250"/>
                </a:moveTo>
                <a:lnTo>
                  <a:pt x="0" y="984250"/>
                </a:lnTo>
                <a:lnTo>
                  <a:pt x="0" y="1027430"/>
                </a:lnTo>
                <a:lnTo>
                  <a:pt x="26669" y="1027430"/>
                </a:lnTo>
                <a:lnTo>
                  <a:pt x="26669" y="984250"/>
                </a:lnTo>
                <a:close/>
              </a:path>
              <a:path w="26670" h="1120139">
                <a:moveTo>
                  <a:pt x="26669" y="1027430"/>
                </a:moveTo>
                <a:lnTo>
                  <a:pt x="0" y="1027430"/>
                </a:lnTo>
                <a:lnTo>
                  <a:pt x="0" y="1035050"/>
                </a:lnTo>
                <a:lnTo>
                  <a:pt x="26669" y="1035050"/>
                </a:lnTo>
                <a:lnTo>
                  <a:pt x="26669" y="1027430"/>
                </a:lnTo>
                <a:close/>
              </a:path>
              <a:path w="26670" h="1120139">
                <a:moveTo>
                  <a:pt x="26669" y="1035050"/>
                </a:moveTo>
                <a:lnTo>
                  <a:pt x="0" y="1035050"/>
                </a:lnTo>
                <a:lnTo>
                  <a:pt x="0" y="1041400"/>
                </a:lnTo>
                <a:lnTo>
                  <a:pt x="26669" y="1041400"/>
                </a:lnTo>
                <a:lnTo>
                  <a:pt x="26669" y="1035050"/>
                </a:lnTo>
                <a:close/>
              </a:path>
              <a:path w="26670" h="1120139">
                <a:moveTo>
                  <a:pt x="26669" y="1041400"/>
                </a:moveTo>
                <a:lnTo>
                  <a:pt x="0" y="1041400"/>
                </a:lnTo>
                <a:lnTo>
                  <a:pt x="0" y="1073150"/>
                </a:lnTo>
                <a:lnTo>
                  <a:pt x="26669" y="1073150"/>
                </a:lnTo>
                <a:lnTo>
                  <a:pt x="26669" y="1041400"/>
                </a:lnTo>
                <a:close/>
              </a:path>
              <a:path w="26670" h="1120139">
                <a:moveTo>
                  <a:pt x="26669" y="1073150"/>
                </a:moveTo>
                <a:lnTo>
                  <a:pt x="1269" y="1073150"/>
                </a:lnTo>
                <a:lnTo>
                  <a:pt x="1269" y="1075690"/>
                </a:lnTo>
                <a:lnTo>
                  <a:pt x="2539" y="1075690"/>
                </a:lnTo>
                <a:lnTo>
                  <a:pt x="2539" y="1078230"/>
                </a:lnTo>
                <a:lnTo>
                  <a:pt x="26669" y="1078230"/>
                </a:lnTo>
                <a:lnTo>
                  <a:pt x="26669" y="1073150"/>
                </a:lnTo>
                <a:close/>
              </a:path>
              <a:path w="26670" h="1120139">
                <a:moveTo>
                  <a:pt x="26669" y="1078230"/>
                </a:moveTo>
                <a:lnTo>
                  <a:pt x="3809" y="1078230"/>
                </a:lnTo>
                <a:lnTo>
                  <a:pt x="3809" y="1080770"/>
                </a:lnTo>
                <a:lnTo>
                  <a:pt x="5079" y="1080770"/>
                </a:lnTo>
                <a:lnTo>
                  <a:pt x="5079" y="1082040"/>
                </a:lnTo>
                <a:lnTo>
                  <a:pt x="6350" y="1082040"/>
                </a:lnTo>
                <a:lnTo>
                  <a:pt x="6350" y="1084580"/>
                </a:lnTo>
                <a:lnTo>
                  <a:pt x="26669" y="1084580"/>
                </a:lnTo>
                <a:lnTo>
                  <a:pt x="26669" y="1078230"/>
                </a:lnTo>
                <a:close/>
              </a:path>
              <a:path w="26670" h="1120139">
                <a:moveTo>
                  <a:pt x="26669" y="1084580"/>
                </a:moveTo>
                <a:lnTo>
                  <a:pt x="7619" y="1084580"/>
                </a:lnTo>
                <a:lnTo>
                  <a:pt x="7619" y="1087120"/>
                </a:lnTo>
                <a:lnTo>
                  <a:pt x="8889" y="1087120"/>
                </a:lnTo>
                <a:lnTo>
                  <a:pt x="8889" y="1089660"/>
                </a:lnTo>
                <a:lnTo>
                  <a:pt x="10159" y="1089660"/>
                </a:lnTo>
                <a:lnTo>
                  <a:pt x="10159" y="1092200"/>
                </a:lnTo>
                <a:lnTo>
                  <a:pt x="26669" y="1092200"/>
                </a:lnTo>
                <a:lnTo>
                  <a:pt x="26669" y="1084580"/>
                </a:lnTo>
                <a:close/>
              </a:path>
              <a:path w="26670" h="1120139">
                <a:moveTo>
                  <a:pt x="26669" y="1092200"/>
                </a:moveTo>
                <a:lnTo>
                  <a:pt x="11429" y="1092200"/>
                </a:lnTo>
                <a:lnTo>
                  <a:pt x="11429" y="1094740"/>
                </a:lnTo>
                <a:lnTo>
                  <a:pt x="12700" y="1094740"/>
                </a:lnTo>
                <a:lnTo>
                  <a:pt x="12700" y="1097280"/>
                </a:lnTo>
                <a:lnTo>
                  <a:pt x="26669" y="1097280"/>
                </a:lnTo>
                <a:lnTo>
                  <a:pt x="26669" y="1092200"/>
                </a:lnTo>
                <a:close/>
              </a:path>
              <a:path w="26670" h="1120139">
                <a:moveTo>
                  <a:pt x="26669" y="1097280"/>
                </a:moveTo>
                <a:lnTo>
                  <a:pt x="13969" y="1097280"/>
                </a:lnTo>
                <a:lnTo>
                  <a:pt x="13969" y="1099820"/>
                </a:lnTo>
                <a:lnTo>
                  <a:pt x="15239" y="1099820"/>
                </a:lnTo>
                <a:lnTo>
                  <a:pt x="15239" y="1101090"/>
                </a:lnTo>
                <a:lnTo>
                  <a:pt x="16509" y="1101090"/>
                </a:lnTo>
                <a:lnTo>
                  <a:pt x="16509" y="1103630"/>
                </a:lnTo>
                <a:lnTo>
                  <a:pt x="17779" y="1103630"/>
                </a:lnTo>
                <a:lnTo>
                  <a:pt x="17779" y="1106170"/>
                </a:lnTo>
                <a:lnTo>
                  <a:pt x="19050" y="1106170"/>
                </a:lnTo>
                <a:lnTo>
                  <a:pt x="19050" y="1108710"/>
                </a:lnTo>
                <a:lnTo>
                  <a:pt x="20319" y="1108710"/>
                </a:lnTo>
                <a:lnTo>
                  <a:pt x="20319" y="1111250"/>
                </a:lnTo>
                <a:lnTo>
                  <a:pt x="21589" y="1111250"/>
                </a:lnTo>
                <a:lnTo>
                  <a:pt x="21589" y="1113790"/>
                </a:lnTo>
                <a:lnTo>
                  <a:pt x="22859" y="1113790"/>
                </a:lnTo>
                <a:lnTo>
                  <a:pt x="22859" y="1116330"/>
                </a:lnTo>
                <a:lnTo>
                  <a:pt x="26669" y="1116330"/>
                </a:lnTo>
                <a:lnTo>
                  <a:pt x="26669" y="1097280"/>
                </a:lnTo>
                <a:close/>
              </a:path>
              <a:path w="26670" h="1120139">
                <a:moveTo>
                  <a:pt x="26669" y="1116330"/>
                </a:moveTo>
                <a:lnTo>
                  <a:pt x="24129" y="1116330"/>
                </a:lnTo>
                <a:lnTo>
                  <a:pt x="24129" y="1118870"/>
                </a:lnTo>
                <a:lnTo>
                  <a:pt x="25400" y="1118870"/>
                </a:lnTo>
                <a:lnTo>
                  <a:pt x="25400" y="1120140"/>
                </a:lnTo>
                <a:lnTo>
                  <a:pt x="26669" y="1120140"/>
                </a:lnTo>
                <a:lnTo>
                  <a:pt x="26669" y="1116330"/>
                </a:lnTo>
                <a:close/>
              </a:path>
            </a:pathLst>
          </a:custGeom>
          <a:solidFill>
            <a:srgbClr val="2851C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7640319" y="2961639"/>
            <a:ext cx="26670" cy="1083310"/>
          </a:xfrm>
          <a:custGeom>
            <a:avLst/>
            <a:gdLst/>
            <a:ahLst/>
            <a:cxnLst/>
            <a:rect l="l" t="t" r="r" b="b"/>
            <a:pathLst>
              <a:path w="26670" h="1083310">
                <a:moveTo>
                  <a:pt x="26670" y="635000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5000"/>
                </a:lnTo>
                <a:close/>
              </a:path>
              <a:path w="26670" h="1083310">
                <a:moveTo>
                  <a:pt x="0" y="5969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1083310">
                <a:moveTo>
                  <a:pt x="26670" y="546100"/>
                </a:moveTo>
                <a:lnTo>
                  <a:pt x="0" y="547370"/>
                </a:lnTo>
                <a:lnTo>
                  <a:pt x="0" y="596900"/>
                </a:lnTo>
                <a:lnTo>
                  <a:pt x="26670" y="598170"/>
                </a:lnTo>
                <a:lnTo>
                  <a:pt x="26670" y="546100"/>
                </a:lnTo>
                <a:close/>
              </a:path>
              <a:path w="26670" h="1083310">
                <a:moveTo>
                  <a:pt x="26670" y="508000"/>
                </a:moveTo>
                <a:lnTo>
                  <a:pt x="0" y="509270"/>
                </a:lnTo>
                <a:lnTo>
                  <a:pt x="0" y="547370"/>
                </a:lnTo>
                <a:lnTo>
                  <a:pt x="26670" y="546100"/>
                </a:lnTo>
                <a:lnTo>
                  <a:pt x="26670" y="508000"/>
                </a:lnTo>
                <a:close/>
              </a:path>
              <a:path w="26670" h="1083310">
                <a:moveTo>
                  <a:pt x="26670" y="469900"/>
                </a:moveTo>
                <a:lnTo>
                  <a:pt x="0" y="4711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69900"/>
                </a:lnTo>
                <a:close/>
              </a:path>
              <a:path w="26670" h="1083310">
                <a:moveTo>
                  <a:pt x="0" y="4445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1083310">
                <a:moveTo>
                  <a:pt x="26670" y="431800"/>
                </a:moveTo>
                <a:lnTo>
                  <a:pt x="0" y="433070"/>
                </a:lnTo>
                <a:lnTo>
                  <a:pt x="0" y="444500"/>
                </a:lnTo>
                <a:lnTo>
                  <a:pt x="26670" y="444500"/>
                </a:lnTo>
                <a:lnTo>
                  <a:pt x="26670" y="431800"/>
                </a:lnTo>
                <a:close/>
              </a:path>
              <a:path w="26670" h="1083310">
                <a:moveTo>
                  <a:pt x="13335" y="419735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20370"/>
                </a:lnTo>
                <a:lnTo>
                  <a:pt x="13335" y="419735"/>
                </a:lnTo>
                <a:close/>
              </a:path>
              <a:path w="26670" h="1083310">
                <a:moveTo>
                  <a:pt x="0" y="393700"/>
                </a:moveTo>
                <a:lnTo>
                  <a:pt x="0" y="419100"/>
                </a:lnTo>
                <a:lnTo>
                  <a:pt x="13335" y="419735"/>
                </a:lnTo>
                <a:lnTo>
                  <a:pt x="26670" y="4191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1083310">
                <a:moveTo>
                  <a:pt x="0" y="3810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83310">
                <a:moveTo>
                  <a:pt x="0" y="355600"/>
                </a:moveTo>
                <a:lnTo>
                  <a:pt x="0" y="381000"/>
                </a:lnTo>
                <a:lnTo>
                  <a:pt x="26670" y="3810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1083310">
                <a:moveTo>
                  <a:pt x="26670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42900"/>
                </a:lnTo>
                <a:close/>
              </a:path>
              <a:path w="26670" h="1083310">
                <a:moveTo>
                  <a:pt x="26670" y="330200"/>
                </a:moveTo>
                <a:lnTo>
                  <a:pt x="0" y="331470"/>
                </a:lnTo>
                <a:lnTo>
                  <a:pt x="0" y="34417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1083310">
                <a:moveTo>
                  <a:pt x="0" y="241300"/>
                </a:moveTo>
                <a:lnTo>
                  <a:pt x="0" y="330200"/>
                </a:lnTo>
                <a:lnTo>
                  <a:pt x="26670" y="330200"/>
                </a:lnTo>
                <a:lnTo>
                  <a:pt x="26670" y="242570"/>
                </a:lnTo>
                <a:lnTo>
                  <a:pt x="0" y="241300"/>
                </a:lnTo>
                <a:close/>
              </a:path>
              <a:path w="26670" h="1083310">
                <a:moveTo>
                  <a:pt x="26670" y="215900"/>
                </a:moveTo>
                <a:lnTo>
                  <a:pt x="0" y="2171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15900"/>
                </a:lnTo>
                <a:close/>
              </a:path>
              <a:path w="26670" h="1083310">
                <a:moveTo>
                  <a:pt x="26670" y="165100"/>
                </a:moveTo>
                <a:lnTo>
                  <a:pt x="0" y="166370"/>
                </a:lnTo>
                <a:lnTo>
                  <a:pt x="0" y="217170"/>
                </a:lnTo>
                <a:lnTo>
                  <a:pt x="26670" y="215900"/>
                </a:lnTo>
                <a:lnTo>
                  <a:pt x="26670" y="165100"/>
                </a:lnTo>
                <a:close/>
              </a:path>
              <a:path w="26670" h="1083310">
                <a:moveTo>
                  <a:pt x="26670" y="127000"/>
                </a:moveTo>
                <a:lnTo>
                  <a:pt x="0" y="128270"/>
                </a:lnTo>
                <a:lnTo>
                  <a:pt x="0" y="165100"/>
                </a:lnTo>
                <a:lnTo>
                  <a:pt x="26670" y="165100"/>
                </a:lnTo>
                <a:lnTo>
                  <a:pt x="26670" y="127000"/>
                </a:lnTo>
                <a:close/>
              </a:path>
              <a:path w="26670" h="1083310">
                <a:moveTo>
                  <a:pt x="26670" y="114300"/>
                </a:moveTo>
                <a:lnTo>
                  <a:pt x="0" y="11557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14300"/>
                </a:lnTo>
                <a:close/>
              </a:path>
              <a:path w="26670" h="1083310">
                <a:moveTo>
                  <a:pt x="26670" y="38100"/>
                </a:moveTo>
                <a:lnTo>
                  <a:pt x="0" y="393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38100"/>
                </a:lnTo>
                <a:close/>
              </a:path>
              <a:path w="26670" h="1083310">
                <a:moveTo>
                  <a:pt x="26670" y="25400"/>
                </a:moveTo>
                <a:lnTo>
                  <a:pt x="0" y="26670"/>
                </a:lnTo>
                <a:lnTo>
                  <a:pt x="0" y="38100"/>
                </a:lnTo>
                <a:lnTo>
                  <a:pt x="26670" y="38100"/>
                </a:lnTo>
                <a:lnTo>
                  <a:pt x="26670" y="25400"/>
                </a:lnTo>
                <a:close/>
              </a:path>
              <a:path w="26670" h="1083310">
                <a:moveTo>
                  <a:pt x="63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6670" h="1083310">
                <a:moveTo>
                  <a:pt x="26670" y="647700"/>
                </a:moveTo>
                <a:lnTo>
                  <a:pt x="0" y="64770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1083310">
                <a:moveTo>
                  <a:pt x="26670" y="660400"/>
                </a:moveTo>
                <a:lnTo>
                  <a:pt x="0" y="660400"/>
                </a:lnTo>
                <a:lnTo>
                  <a:pt x="0" y="679450"/>
                </a:lnTo>
                <a:lnTo>
                  <a:pt x="26670" y="679450"/>
                </a:lnTo>
                <a:lnTo>
                  <a:pt x="26670" y="660400"/>
                </a:lnTo>
                <a:close/>
              </a:path>
              <a:path w="26670" h="1083310">
                <a:moveTo>
                  <a:pt x="26670" y="679450"/>
                </a:moveTo>
                <a:lnTo>
                  <a:pt x="0" y="679450"/>
                </a:lnTo>
                <a:lnTo>
                  <a:pt x="0" y="692150"/>
                </a:lnTo>
                <a:lnTo>
                  <a:pt x="26670" y="692150"/>
                </a:lnTo>
                <a:lnTo>
                  <a:pt x="26670" y="679450"/>
                </a:lnTo>
                <a:close/>
              </a:path>
              <a:path w="26670" h="1083310">
                <a:moveTo>
                  <a:pt x="2667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92150"/>
                </a:lnTo>
                <a:close/>
              </a:path>
              <a:path w="26670" h="1083310">
                <a:moveTo>
                  <a:pt x="26670" y="704850"/>
                </a:moveTo>
                <a:lnTo>
                  <a:pt x="0" y="70485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04850"/>
                </a:lnTo>
                <a:close/>
              </a:path>
              <a:path w="26670" h="1083310">
                <a:moveTo>
                  <a:pt x="26670" y="736600"/>
                </a:moveTo>
                <a:lnTo>
                  <a:pt x="0" y="7366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36600"/>
                </a:lnTo>
                <a:close/>
              </a:path>
              <a:path w="26670" h="1083310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1083310">
                <a:moveTo>
                  <a:pt x="26670" y="755650"/>
                </a:moveTo>
                <a:lnTo>
                  <a:pt x="0" y="755650"/>
                </a:lnTo>
                <a:lnTo>
                  <a:pt x="0" y="761999"/>
                </a:lnTo>
                <a:lnTo>
                  <a:pt x="26670" y="761999"/>
                </a:lnTo>
                <a:lnTo>
                  <a:pt x="26670" y="755650"/>
                </a:lnTo>
                <a:close/>
              </a:path>
              <a:path w="26670" h="1083310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1083310">
                <a:moveTo>
                  <a:pt x="26670" y="774700"/>
                </a:moveTo>
                <a:lnTo>
                  <a:pt x="0" y="7747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74700"/>
                </a:lnTo>
                <a:close/>
              </a:path>
              <a:path w="26670" h="1083310">
                <a:moveTo>
                  <a:pt x="26670" y="800100"/>
                </a:moveTo>
                <a:lnTo>
                  <a:pt x="0" y="800100"/>
                </a:lnTo>
                <a:lnTo>
                  <a:pt x="0" y="869950"/>
                </a:lnTo>
                <a:lnTo>
                  <a:pt x="26670" y="869950"/>
                </a:lnTo>
                <a:lnTo>
                  <a:pt x="26670" y="800100"/>
                </a:lnTo>
                <a:close/>
              </a:path>
              <a:path w="26670" h="1083310">
                <a:moveTo>
                  <a:pt x="26670" y="869950"/>
                </a:moveTo>
                <a:lnTo>
                  <a:pt x="0" y="869950"/>
                </a:lnTo>
                <a:lnTo>
                  <a:pt x="0" y="908050"/>
                </a:lnTo>
                <a:lnTo>
                  <a:pt x="26670" y="908050"/>
                </a:lnTo>
                <a:lnTo>
                  <a:pt x="26670" y="869950"/>
                </a:lnTo>
                <a:close/>
              </a:path>
              <a:path w="26670" h="1083310">
                <a:moveTo>
                  <a:pt x="26670" y="908050"/>
                </a:moveTo>
                <a:lnTo>
                  <a:pt x="0" y="908050"/>
                </a:lnTo>
                <a:lnTo>
                  <a:pt x="0" y="913130"/>
                </a:lnTo>
                <a:lnTo>
                  <a:pt x="26670" y="913130"/>
                </a:lnTo>
                <a:lnTo>
                  <a:pt x="26670" y="908050"/>
                </a:lnTo>
                <a:close/>
              </a:path>
              <a:path w="26670" h="1083310">
                <a:moveTo>
                  <a:pt x="26670" y="913130"/>
                </a:moveTo>
                <a:lnTo>
                  <a:pt x="0" y="913130"/>
                </a:lnTo>
                <a:lnTo>
                  <a:pt x="0" y="919480"/>
                </a:lnTo>
                <a:lnTo>
                  <a:pt x="26670" y="919480"/>
                </a:lnTo>
                <a:lnTo>
                  <a:pt x="26670" y="913130"/>
                </a:lnTo>
                <a:close/>
              </a:path>
              <a:path w="26670" h="1083310">
                <a:moveTo>
                  <a:pt x="26670" y="919480"/>
                </a:moveTo>
                <a:lnTo>
                  <a:pt x="0" y="919480"/>
                </a:lnTo>
                <a:lnTo>
                  <a:pt x="0" y="925829"/>
                </a:lnTo>
                <a:lnTo>
                  <a:pt x="26670" y="925829"/>
                </a:lnTo>
                <a:lnTo>
                  <a:pt x="26670" y="919480"/>
                </a:lnTo>
                <a:close/>
              </a:path>
              <a:path w="26670" h="1083310">
                <a:moveTo>
                  <a:pt x="26670" y="925830"/>
                </a:moveTo>
                <a:lnTo>
                  <a:pt x="0" y="925830"/>
                </a:lnTo>
                <a:lnTo>
                  <a:pt x="0" y="952500"/>
                </a:lnTo>
                <a:lnTo>
                  <a:pt x="26670" y="952500"/>
                </a:lnTo>
                <a:lnTo>
                  <a:pt x="26670" y="925830"/>
                </a:lnTo>
                <a:close/>
              </a:path>
              <a:path w="26670" h="1083310">
                <a:moveTo>
                  <a:pt x="26670" y="952500"/>
                </a:moveTo>
                <a:lnTo>
                  <a:pt x="0" y="952500"/>
                </a:lnTo>
                <a:lnTo>
                  <a:pt x="0" y="970280"/>
                </a:lnTo>
                <a:lnTo>
                  <a:pt x="26670" y="970280"/>
                </a:lnTo>
                <a:lnTo>
                  <a:pt x="26670" y="952500"/>
                </a:lnTo>
                <a:close/>
              </a:path>
              <a:path w="26670" h="1083310">
                <a:moveTo>
                  <a:pt x="26670" y="970280"/>
                </a:moveTo>
                <a:lnTo>
                  <a:pt x="0" y="970280"/>
                </a:lnTo>
                <a:lnTo>
                  <a:pt x="0" y="977899"/>
                </a:lnTo>
                <a:lnTo>
                  <a:pt x="26670" y="977899"/>
                </a:lnTo>
                <a:lnTo>
                  <a:pt x="26670" y="970280"/>
                </a:lnTo>
                <a:close/>
              </a:path>
              <a:path w="26670" h="1083310">
                <a:moveTo>
                  <a:pt x="26670" y="977900"/>
                </a:moveTo>
                <a:lnTo>
                  <a:pt x="0" y="977900"/>
                </a:lnTo>
                <a:lnTo>
                  <a:pt x="0" y="990600"/>
                </a:lnTo>
                <a:lnTo>
                  <a:pt x="26670" y="990600"/>
                </a:lnTo>
                <a:lnTo>
                  <a:pt x="26670" y="977900"/>
                </a:lnTo>
                <a:close/>
              </a:path>
              <a:path w="26670" h="1083310">
                <a:moveTo>
                  <a:pt x="26670" y="990600"/>
                </a:moveTo>
                <a:lnTo>
                  <a:pt x="0" y="990600"/>
                </a:lnTo>
                <a:lnTo>
                  <a:pt x="0" y="996950"/>
                </a:lnTo>
                <a:lnTo>
                  <a:pt x="26670" y="996950"/>
                </a:lnTo>
                <a:lnTo>
                  <a:pt x="26670" y="990600"/>
                </a:lnTo>
                <a:close/>
              </a:path>
              <a:path w="26670" h="1083310">
                <a:moveTo>
                  <a:pt x="26670" y="996950"/>
                </a:moveTo>
                <a:lnTo>
                  <a:pt x="0" y="996950"/>
                </a:lnTo>
                <a:lnTo>
                  <a:pt x="0" y="1035050"/>
                </a:lnTo>
                <a:lnTo>
                  <a:pt x="1270" y="1035050"/>
                </a:lnTo>
                <a:lnTo>
                  <a:pt x="1270" y="1037590"/>
                </a:lnTo>
                <a:lnTo>
                  <a:pt x="2539" y="1037590"/>
                </a:lnTo>
                <a:lnTo>
                  <a:pt x="2539" y="1040130"/>
                </a:lnTo>
                <a:lnTo>
                  <a:pt x="26670" y="1040130"/>
                </a:lnTo>
                <a:lnTo>
                  <a:pt x="26670" y="996950"/>
                </a:lnTo>
                <a:close/>
              </a:path>
              <a:path w="26670" h="1083310">
                <a:moveTo>
                  <a:pt x="26670" y="1040130"/>
                </a:moveTo>
                <a:lnTo>
                  <a:pt x="3809" y="1040130"/>
                </a:lnTo>
                <a:lnTo>
                  <a:pt x="3809" y="1042670"/>
                </a:lnTo>
                <a:lnTo>
                  <a:pt x="5079" y="1042670"/>
                </a:lnTo>
                <a:lnTo>
                  <a:pt x="5079" y="1045210"/>
                </a:lnTo>
                <a:lnTo>
                  <a:pt x="6350" y="1045210"/>
                </a:lnTo>
                <a:lnTo>
                  <a:pt x="6350" y="1047750"/>
                </a:lnTo>
                <a:lnTo>
                  <a:pt x="26670" y="1047750"/>
                </a:lnTo>
                <a:lnTo>
                  <a:pt x="26670" y="1040130"/>
                </a:lnTo>
                <a:close/>
              </a:path>
              <a:path w="26670" h="1083310">
                <a:moveTo>
                  <a:pt x="26670" y="1047750"/>
                </a:moveTo>
                <a:lnTo>
                  <a:pt x="7620" y="1047750"/>
                </a:lnTo>
                <a:lnTo>
                  <a:pt x="7620" y="1050290"/>
                </a:lnTo>
                <a:lnTo>
                  <a:pt x="8889" y="1050290"/>
                </a:lnTo>
                <a:lnTo>
                  <a:pt x="8889" y="1052830"/>
                </a:lnTo>
                <a:lnTo>
                  <a:pt x="10159" y="1052830"/>
                </a:lnTo>
                <a:lnTo>
                  <a:pt x="10159" y="1054100"/>
                </a:lnTo>
                <a:lnTo>
                  <a:pt x="26670" y="1054100"/>
                </a:lnTo>
                <a:lnTo>
                  <a:pt x="26670" y="1047750"/>
                </a:lnTo>
                <a:close/>
              </a:path>
              <a:path w="26670" h="1083310">
                <a:moveTo>
                  <a:pt x="26670" y="1054100"/>
                </a:moveTo>
                <a:lnTo>
                  <a:pt x="11429" y="1054100"/>
                </a:lnTo>
                <a:lnTo>
                  <a:pt x="11429" y="1056640"/>
                </a:lnTo>
                <a:lnTo>
                  <a:pt x="12700" y="1056640"/>
                </a:lnTo>
                <a:lnTo>
                  <a:pt x="12700" y="1059180"/>
                </a:lnTo>
                <a:lnTo>
                  <a:pt x="26670" y="1059180"/>
                </a:lnTo>
                <a:lnTo>
                  <a:pt x="26670" y="1054100"/>
                </a:lnTo>
                <a:close/>
              </a:path>
              <a:path w="26670" h="1083310">
                <a:moveTo>
                  <a:pt x="26670" y="1059180"/>
                </a:moveTo>
                <a:lnTo>
                  <a:pt x="13970" y="1059180"/>
                </a:lnTo>
                <a:lnTo>
                  <a:pt x="13970" y="1061720"/>
                </a:lnTo>
                <a:lnTo>
                  <a:pt x="15239" y="1061720"/>
                </a:lnTo>
                <a:lnTo>
                  <a:pt x="15239" y="1064260"/>
                </a:lnTo>
                <a:lnTo>
                  <a:pt x="16509" y="1064260"/>
                </a:lnTo>
                <a:lnTo>
                  <a:pt x="16509" y="1066800"/>
                </a:lnTo>
                <a:lnTo>
                  <a:pt x="26670" y="1066800"/>
                </a:lnTo>
                <a:lnTo>
                  <a:pt x="26670" y="1059180"/>
                </a:lnTo>
                <a:close/>
              </a:path>
              <a:path w="26670" h="1083310">
                <a:moveTo>
                  <a:pt x="26670" y="1066800"/>
                </a:moveTo>
                <a:lnTo>
                  <a:pt x="17779" y="1066800"/>
                </a:lnTo>
                <a:lnTo>
                  <a:pt x="17779" y="1069340"/>
                </a:lnTo>
                <a:lnTo>
                  <a:pt x="19050" y="1069340"/>
                </a:lnTo>
                <a:lnTo>
                  <a:pt x="19050" y="1071880"/>
                </a:lnTo>
                <a:lnTo>
                  <a:pt x="20320" y="1071880"/>
                </a:lnTo>
                <a:lnTo>
                  <a:pt x="20320" y="1073150"/>
                </a:lnTo>
                <a:lnTo>
                  <a:pt x="26670" y="1073150"/>
                </a:lnTo>
                <a:lnTo>
                  <a:pt x="26670" y="1066800"/>
                </a:lnTo>
                <a:close/>
              </a:path>
              <a:path w="26670" h="1083310">
                <a:moveTo>
                  <a:pt x="26670" y="1073150"/>
                </a:moveTo>
                <a:lnTo>
                  <a:pt x="21589" y="1073150"/>
                </a:lnTo>
                <a:lnTo>
                  <a:pt x="21589" y="1075690"/>
                </a:lnTo>
                <a:lnTo>
                  <a:pt x="22859" y="1075690"/>
                </a:lnTo>
                <a:lnTo>
                  <a:pt x="22859" y="1078230"/>
                </a:lnTo>
                <a:lnTo>
                  <a:pt x="24129" y="1078230"/>
                </a:lnTo>
                <a:lnTo>
                  <a:pt x="24129" y="1080770"/>
                </a:lnTo>
                <a:lnTo>
                  <a:pt x="25400" y="1080770"/>
                </a:lnTo>
                <a:lnTo>
                  <a:pt x="25400" y="1083310"/>
                </a:lnTo>
                <a:lnTo>
                  <a:pt x="26670" y="1083310"/>
                </a:lnTo>
                <a:lnTo>
                  <a:pt x="26670" y="1073150"/>
                </a:lnTo>
                <a:close/>
              </a:path>
            </a:pathLst>
          </a:custGeom>
          <a:solidFill>
            <a:srgbClr val="2850C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7612380" y="2948939"/>
            <a:ext cx="27940" cy="1046480"/>
          </a:xfrm>
          <a:custGeom>
            <a:avLst/>
            <a:gdLst/>
            <a:ahLst/>
            <a:cxnLst/>
            <a:rect l="l" t="t" r="r" b="b"/>
            <a:pathLst>
              <a:path w="27940" h="1046479">
                <a:moveTo>
                  <a:pt x="2794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7940" y="660400"/>
                </a:lnTo>
                <a:lnTo>
                  <a:pt x="27940" y="647700"/>
                </a:lnTo>
                <a:close/>
              </a:path>
              <a:path w="27940" h="1046479">
                <a:moveTo>
                  <a:pt x="0" y="609600"/>
                </a:moveTo>
                <a:lnTo>
                  <a:pt x="0" y="647700"/>
                </a:lnTo>
                <a:lnTo>
                  <a:pt x="27940" y="647700"/>
                </a:lnTo>
                <a:lnTo>
                  <a:pt x="27940" y="610870"/>
                </a:lnTo>
                <a:lnTo>
                  <a:pt x="0" y="609600"/>
                </a:lnTo>
                <a:close/>
              </a:path>
              <a:path w="27940" h="1046479">
                <a:moveTo>
                  <a:pt x="27940" y="558800"/>
                </a:moveTo>
                <a:lnTo>
                  <a:pt x="0" y="560070"/>
                </a:lnTo>
                <a:lnTo>
                  <a:pt x="0" y="609600"/>
                </a:lnTo>
                <a:lnTo>
                  <a:pt x="27940" y="610870"/>
                </a:lnTo>
                <a:lnTo>
                  <a:pt x="27940" y="558800"/>
                </a:lnTo>
                <a:close/>
              </a:path>
              <a:path w="27940" h="1046479">
                <a:moveTo>
                  <a:pt x="27940" y="520700"/>
                </a:moveTo>
                <a:lnTo>
                  <a:pt x="0" y="521970"/>
                </a:lnTo>
                <a:lnTo>
                  <a:pt x="0" y="560070"/>
                </a:lnTo>
                <a:lnTo>
                  <a:pt x="27940" y="558800"/>
                </a:lnTo>
                <a:lnTo>
                  <a:pt x="27940" y="520700"/>
                </a:lnTo>
                <a:close/>
              </a:path>
              <a:path w="27940" h="1046479">
                <a:moveTo>
                  <a:pt x="27940" y="482600"/>
                </a:moveTo>
                <a:lnTo>
                  <a:pt x="0" y="483870"/>
                </a:lnTo>
                <a:lnTo>
                  <a:pt x="0" y="520700"/>
                </a:lnTo>
                <a:lnTo>
                  <a:pt x="27940" y="520700"/>
                </a:lnTo>
                <a:lnTo>
                  <a:pt x="27940" y="482600"/>
                </a:lnTo>
                <a:close/>
              </a:path>
              <a:path w="27940" h="1046479">
                <a:moveTo>
                  <a:pt x="0" y="457200"/>
                </a:moveTo>
                <a:lnTo>
                  <a:pt x="0" y="482600"/>
                </a:lnTo>
                <a:lnTo>
                  <a:pt x="27940" y="482600"/>
                </a:lnTo>
                <a:lnTo>
                  <a:pt x="27940" y="458470"/>
                </a:lnTo>
                <a:lnTo>
                  <a:pt x="0" y="457200"/>
                </a:lnTo>
                <a:close/>
              </a:path>
              <a:path w="27940" h="1046479">
                <a:moveTo>
                  <a:pt x="27940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40" y="457200"/>
                </a:lnTo>
                <a:lnTo>
                  <a:pt x="27940" y="444500"/>
                </a:lnTo>
                <a:close/>
              </a:path>
              <a:path w="27940" h="1046479">
                <a:moveTo>
                  <a:pt x="13970" y="432435"/>
                </a:moveTo>
                <a:lnTo>
                  <a:pt x="0" y="433070"/>
                </a:lnTo>
                <a:lnTo>
                  <a:pt x="0" y="444500"/>
                </a:lnTo>
                <a:lnTo>
                  <a:pt x="27940" y="444500"/>
                </a:lnTo>
                <a:lnTo>
                  <a:pt x="27940" y="433070"/>
                </a:lnTo>
                <a:lnTo>
                  <a:pt x="13970" y="432435"/>
                </a:lnTo>
                <a:close/>
              </a:path>
              <a:path w="27940" h="1046479">
                <a:moveTo>
                  <a:pt x="0" y="406400"/>
                </a:moveTo>
                <a:lnTo>
                  <a:pt x="0" y="431800"/>
                </a:lnTo>
                <a:lnTo>
                  <a:pt x="13970" y="432435"/>
                </a:lnTo>
                <a:lnTo>
                  <a:pt x="27940" y="431800"/>
                </a:lnTo>
                <a:lnTo>
                  <a:pt x="27940" y="407670"/>
                </a:lnTo>
                <a:lnTo>
                  <a:pt x="0" y="406400"/>
                </a:lnTo>
                <a:close/>
              </a:path>
              <a:path w="27940" h="1046479">
                <a:moveTo>
                  <a:pt x="0" y="393700"/>
                </a:moveTo>
                <a:lnTo>
                  <a:pt x="0" y="406400"/>
                </a:lnTo>
                <a:lnTo>
                  <a:pt x="27940" y="406400"/>
                </a:lnTo>
                <a:lnTo>
                  <a:pt x="27940" y="394970"/>
                </a:lnTo>
                <a:lnTo>
                  <a:pt x="0" y="393700"/>
                </a:lnTo>
                <a:close/>
              </a:path>
              <a:path w="27940" h="1046479">
                <a:moveTo>
                  <a:pt x="0" y="368300"/>
                </a:moveTo>
                <a:lnTo>
                  <a:pt x="0" y="393700"/>
                </a:lnTo>
                <a:lnTo>
                  <a:pt x="27940" y="3937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1046479">
                <a:moveTo>
                  <a:pt x="2794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55600"/>
                </a:lnTo>
                <a:close/>
              </a:path>
              <a:path w="27940" h="1046479">
                <a:moveTo>
                  <a:pt x="27940" y="342900"/>
                </a:moveTo>
                <a:lnTo>
                  <a:pt x="0" y="344170"/>
                </a:lnTo>
                <a:lnTo>
                  <a:pt x="0" y="356870"/>
                </a:lnTo>
                <a:lnTo>
                  <a:pt x="27940" y="355600"/>
                </a:lnTo>
                <a:lnTo>
                  <a:pt x="27940" y="342900"/>
                </a:lnTo>
                <a:close/>
              </a:path>
              <a:path w="27940" h="1046479">
                <a:moveTo>
                  <a:pt x="0" y="254000"/>
                </a:moveTo>
                <a:lnTo>
                  <a:pt x="0" y="342900"/>
                </a:lnTo>
                <a:lnTo>
                  <a:pt x="27940" y="342900"/>
                </a:lnTo>
                <a:lnTo>
                  <a:pt x="27940" y="255270"/>
                </a:lnTo>
                <a:lnTo>
                  <a:pt x="0" y="254000"/>
                </a:lnTo>
                <a:close/>
              </a:path>
              <a:path w="27940" h="1046479">
                <a:moveTo>
                  <a:pt x="27940" y="228600"/>
                </a:moveTo>
                <a:lnTo>
                  <a:pt x="0" y="2298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28600"/>
                </a:lnTo>
                <a:close/>
              </a:path>
              <a:path w="27940" h="1046479">
                <a:moveTo>
                  <a:pt x="27940" y="177800"/>
                </a:moveTo>
                <a:lnTo>
                  <a:pt x="0" y="179070"/>
                </a:lnTo>
                <a:lnTo>
                  <a:pt x="0" y="229870"/>
                </a:lnTo>
                <a:lnTo>
                  <a:pt x="27940" y="228600"/>
                </a:lnTo>
                <a:lnTo>
                  <a:pt x="27940" y="177800"/>
                </a:lnTo>
                <a:close/>
              </a:path>
              <a:path w="27940" h="1046479">
                <a:moveTo>
                  <a:pt x="2794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7940" y="177800"/>
                </a:lnTo>
                <a:lnTo>
                  <a:pt x="27940" y="139700"/>
                </a:lnTo>
                <a:close/>
              </a:path>
              <a:path w="27940" h="1046479">
                <a:moveTo>
                  <a:pt x="27940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40" y="139700"/>
                </a:lnTo>
                <a:lnTo>
                  <a:pt x="27940" y="127000"/>
                </a:lnTo>
                <a:close/>
              </a:path>
              <a:path w="27940" h="1046479">
                <a:moveTo>
                  <a:pt x="27940" y="50800"/>
                </a:moveTo>
                <a:lnTo>
                  <a:pt x="0" y="52070"/>
                </a:lnTo>
                <a:lnTo>
                  <a:pt x="0" y="127000"/>
                </a:lnTo>
                <a:lnTo>
                  <a:pt x="27940" y="127000"/>
                </a:lnTo>
                <a:lnTo>
                  <a:pt x="27940" y="50800"/>
                </a:lnTo>
                <a:close/>
              </a:path>
              <a:path w="27940" h="1046479">
                <a:moveTo>
                  <a:pt x="27940" y="38100"/>
                </a:moveTo>
                <a:lnTo>
                  <a:pt x="0" y="39370"/>
                </a:lnTo>
                <a:lnTo>
                  <a:pt x="0" y="50800"/>
                </a:lnTo>
                <a:lnTo>
                  <a:pt x="27940" y="50800"/>
                </a:lnTo>
                <a:lnTo>
                  <a:pt x="27940" y="38100"/>
                </a:lnTo>
                <a:close/>
              </a:path>
              <a:path w="27940" h="1046479">
                <a:moveTo>
                  <a:pt x="13970" y="0"/>
                </a:moveTo>
                <a:lnTo>
                  <a:pt x="0" y="1270"/>
                </a:lnTo>
                <a:lnTo>
                  <a:pt x="0" y="38100"/>
                </a:lnTo>
                <a:lnTo>
                  <a:pt x="27940" y="38100"/>
                </a:lnTo>
                <a:lnTo>
                  <a:pt x="2794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  <a:path w="27940" h="1046479">
                <a:moveTo>
                  <a:pt x="27940" y="660400"/>
                </a:moveTo>
                <a:lnTo>
                  <a:pt x="0" y="660400"/>
                </a:lnTo>
                <a:lnTo>
                  <a:pt x="0" y="673100"/>
                </a:lnTo>
                <a:lnTo>
                  <a:pt x="27940" y="673100"/>
                </a:lnTo>
                <a:lnTo>
                  <a:pt x="27940" y="660400"/>
                </a:lnTo>
                <a:close/>
              </a:path>
              <a:path w="27940" h="1046479">
                <a:moveTo>
                  <a:pt x="27940" y="673100"/>
                </a:moveTo>
                <a:lnTo>
                  <a:pt x="0" y="673100"/>
                </a:lnTo>
                <a:lnTo>
                  <a:pt x="0" y="692150"/>
                </a:lnTo>
                <a:lnTo>
                  <a:pt x="27940" y="692150"/>
                </a:lnTo>
                <a:lnTo>
                  <a:pt x="27940" y="673100"/>
                </a:lnTo>
                <a:close/>
              </a:path>
              <a:path w="27940" h="1046479">
                <a:moveTo>
                  <a:pt x="27940" y="692150"/>
                </a:moveTo>
                <a:lnTo>
                  <a:pt x="0" y="692150"/>
                </a:lnTo>
                <a:lnTo>
                  <a:pt x="0" y="704850"/>
                </a:lnTo>
                <a:lnTo>
                  <a:pt x="27940" y="704850"/>
                </a:lnTo>
                <a:lnTo>
                  <a:pt x="27940" y="692150"/>
                </a:lnTo>
                <a:close/>
              </a:path>
              <a:path w="27940" h="1046479">
                <a:moveTo>
                  <a:pt x="2794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7940" y="717550"/>
                </a:lnTo>
                <a:lnTo>
                  <a:pt x="27940" y="704850"/>
                </a:lnTo>
                <a:close/>
              </a:path>
              <a:path w="27940" h="1046479">
                <a:moveTo>
                  <a:pt x="27940" y="717550"/>
                </a:moveTo>
                <a:lnTo>
                  <a:pt x="0" y="717550"/>
                </a:lnTo>
                <a:lnTo>
                  <a:pt x="0" y="749300"/>
                </a:lnTo>
                <a:lnTo>
                  <a:pt x="27940" y="749300"/>
                </a:lnTo>
                <a:lnTo>
                  <a:pt x="27940" y="717550"/>
                </a:lnTo>
                <a:close/>
              </a:path>
              <a:path w="27940" h="1046479">
                <a:moveTo>
                  <a:pt x="27940" y="749300"/>
                </a:moveTo>
                <a:lnTo>
                  <a:pt x="0" y="749300"/>
                </a:lnTo>
                <a:lnTo>
                  <a:pt x="0" y="755650"/>
                </a:lnTo>
                <a:lnTo>
                  <a:pt x="27940" y="755650"/>
                </a:lnTo>
                <a:lnTo>
                  <a:pt x="27940" y="749300"/>
                </a:lnTo>
                <a:close/>
              </a:path>
              <a:path w="27940" h="1046479">
                <a:moveTo>
                  <a:pt x="2794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7940" y="768350"/>
                </a:lnTo>
                <a:lnTo>
                  <a:pt x="27940" y="755650"/>
                </a:lnTo>
                <a:close/>
              </a:path>
              <a:path w="27940" h="1046479">
                <a:moveTo>
                  <a:pt x="27940" y="768350"/>
                </a:moveTo>
                <a:lnTo>
                  <a:pt x="0" y="768350"/>
                </a:lnTo>
                <a:lnTo>
                  <a:pt x="0" y="774699"/>
                </a:lnTo>
                <a:lnTo>
                  <a:pt x="27940" y="774699"/>
                </a:lnTo>
                <a:lnTo>
                  <a:pt x="27940" y="768350"/>
                </a:lnTo>
                <a:close/>
              </a:path>
              <a:path w="27940" h="1046479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1046479">
                <a:moveTo>
                  <a:pt x="27940" y="787400"/>
                </a:moveTo>
                <a:lnTo>
                  <a:pt x="0" y="787400"/>
                </a:lnTo>
                <a:lnTo>
                  <a:pt x="0" y="812800"/>
                </a:lnTo>
                <a:lnTo>
                  <a:pt x="27940" y="812800"/>
                </a:lnTo>
                <a:lnTo>
                  <a:pt x="27940" y="787400"/>
                </a:lnTo>
                <a:close/>
              </a:path>
              <a:path w="27940" h="1046479">
                <a:moveTo>
                  <a:pt x="27940" y="812800"/>
                </a:moveTo>
                <a:lnTo>
                  <a:pt x="0" y="812800"/>
                </a:lnTo>
                <a:lnTo>
                  <a:pt x="0" y="882650"/>
                </a:lnTo>
                <a:lnTo>
                  <a:pt x="27940" y="882650"/>
                </a:lnTo>
                <a:lnTo>
                  <a:pt x="27940" y="812800"/>
                </a:lnTo>
                <a:close/>
              </a:path>
              <a:path w="27940" h="1046479">
                <a:moveTo>
                  <a:pt x="27940" y="882650"/>
                </a:moveTo>
                <a:lnTo>
                  <a:pt x="0" y="882650"/>
                </a:lnTo>
                <a:lnTo>
                  <a:pt x="0" y="920750"/>
                </a:lnTo>
                <a:lnTo>
                  <a:pt x="27940" y="920750"/>
                </a:lnTo>
                <a:lnTo>
                  <a:pt x="27940" y="882650"/>
                </a:lnTo>
                <a:close/>
              </a:path>
              <a:path w="27940" h="1046479">
                <a:moveTo>
                  <a:pt x="27940" y="920750"/>
                </a:moveTo>
                <a:lnTo>
                  <a:pt x="0" y="920750"/>
                </a:lnTo>
                <a:lnTo>
                  <a:pt x="0" y="925830"/>
                </a:lnTo>
                <a:lnTo>
                  <a:pt x="27940" y="925830"/>
                </a:lnTo>
                <a:lnTo>
                  <a:pt x="27940" y="920750"/>
                </a:lnTo>
                <a:close/>
              </a:path>
              <a:path w="27940" h="1046479">
                <a:moveTo>
                  <a:pt x="27940" y="925830"/>
                </a:moveTo>
                <a:lnTo>
                  <a:pt x="0" y="925830"/>
                </a:lnTo>
                <a:lnTo>
                  <a:pt x="0" y="932180"/>
                </a:lnTo>
                <a:lnTo>
                  <a:pt x="27940" y="932180"/>
                </a:lnTo>
                <a:lnTo>
                  <a:pt x="27940" y="925830"/>
                </a:lnTo>
                <a:close/>
              </a:path>
              <a:path w="27940" h="1046479">
                <a:moveTo>
                  <a:pt x="27940" y="932180"/>
                </a:moveTo>
                <a:lnTo>
                  <a:pt x="0" y="932180"/>
                </a:lnTo>
                <a:lnTo>
                  <a:pt x="0" y="938529"/>
                </a:lnTo>
                <a:lnTo>
                  <a:pt x="27940" y="938529"/>
                </a:lnTo>
                <a:lnTo>
                  <a:pt x="27940" y="932180"/>
                </a:lnTo>
                <a:close/>
              </a:path>
              <a:path w="27940" h="1046479">
                <a:moveTo>
                  <a:pt x="27940" y="938530"/>
                </a:moveTo>
                <a:lnTo>
                  <a:pt x="0" y="938530"/>
                </a:lnTo>
                <a:lnTo>
                  <a:pt x="0" y="965200"/>
                </a:lnTo>
                <a:lnTo>
                  <a:pt x="27940" y="965200"/>
                </a:lnTo>
                <a:lnTo>
                  <a:pt x="27940" y="938530"/>
                </a:lnTo>
                <a:close/>
              </a:path>
              <a:path w="27940" h="1046479">
                <a:moveTo>
                  <a:pt x="27940" y="965200"/>
                </a:moveTo>
                <a:lnTo>
                  <a:pt x="0" y="965200"/>
                </a:lnTo>
                <a:lnTo>
                  <a:pt x="0" y="982980"/>
                </a:lnTo>
                <a:lnTo>
                  <a:pt x="27940" y="982980"/>
                </a:lnTo>
                <a:lnTo>
                  <a:pt x="27940" y="965200"/>
                </a:lnTo>
                <a:close/>
              </a:path>
              <a:path w="27940" h="1046479">
                <a:moveTo>
                  <a:pt x="27940" y="982980"/>
                </a:moveTo>
                <a:lnTo>
                  <a:pt x="0" y="982980"/>
                </a:lnTo>
                <a:lnTo>
                  <a:pt x="0" y="990599"/>
                </a:lnTo>
                <a:lnTo>
                  <a:pt x="27940" y="990599"/>
                </a:lnTo>
                <a:lnTo>
                  <a:pt x="27940" y="982980"/>
                </a:lnTo>
                <a:close/>
              </a:path>
              <a:path w="27940" h="1046479">
                <a:moveTo>
                  <a:pt x="27940" y="990600"/>
                </a:moveTo>
                <a:lnTo>
                  <a:pt x="0" y="990600"/>
                </a:lnTo>
                <a:lnTo>
                  <a:pt x="0" y="995680"/>
                </a:lnTo>
                <a:lnTo>
                  <a:pt x="1270" y="995680"/>
                </a:lnTo>
                <a:lnTo>
                  <a:pt x="1270" y="998220"/>
                </a:lnTo>
                <a:lnTo>
                  <a:pt x="2540" y="998220"/>
                </a:lnTo>
                <a:lnTo>
                  <a:pt x="2540" y="1000760"/>
                </a:lnTo>
                <a:lnTo>
                  <a:pt x="3810" y="1000760"/>
                </a:lnTo>
                <a:lnTo>
                  <a:pt x="3810" y="1003300"/>
                </a:lnTo>
                <a:lnTo>
                  <a:pt x="27940" y="1003300"/>
                </a:lnTo>
                <a:lnTo>
                  <a:pt x="27940" y="990600"/>
                </a:lnTo>
                <a:close/>
              </a:path>
              <a:path w="27940" h="1046479">
                <a:moveTo>
                  <a:pt x="27940" y="1003300"/>
                </a:moveTo>
                <a:lnTo>
                  <a:pt x="5079" y="1003300"/>
                </a:lnTo>
                <a:lnTo>
                  <a:pt x="5079" y="1005840"/>
                </a:lnTo>
                <a:lnTo>
                  <a:pt x="6350" y="1005840"/>
                </a:lnTo>
                <a:lnTo>
                  <a:pt x="6350" y="1008380"/>
                </a:lnTo>
                <a:lnTo>
                  <a:pt x="7620" y="1008380"/>
                </a:lnTo>
                <a:lnTo>
                  <a:pt x="7620" y="1009650"/>
                </a:lnTo>
                <a:lnTo>
                  <a:pt x="27940" y="1009650"/>
                </a:lnTo>
                <a:lnTo>
                  <a:pt x="27940" y="1003300"/>
                </a:lnTo>
                <a:close/>
              </a:path>
              <a:path w="27940" h="1046479">
                <a:moveTo>
                  <a:pt x="27940" y="1009650"/>
                </a:moveTo>
                <a:lnTo>
                  <a:pt x="8890" y="1009650"/>
                </a:lnTo>
                <a:lnTo>
                  <a:pt x="8890" y="1012190"/>
                </a:lnTo>
                <a:lnTo>
                  <a:pt x="10160" y="1012190"/>
                </a:lnTo>
                <a:lnTo>
                  <a:pt x="10160" y="1014730"/>
                </a:lnTo>
                <a:lnTo>
                  <a:pt x="11429" y="1014730"/>
                </a:lnTo>
                <a:lnTo>
                  <a:pt x="11429" y="1017270"/>
                </a:lnTo>
                <a:lnTo>
                  <a:pt x="12700" y="1017270"/>
                </a:lnTo>
                <a:lnTo>
                  <a:pt x="12700" y="1019810"/>
                </a:lnTo>
                <a:lnTo>
                  <a:pt x="13970" y="1019810"/>
                </a:lnTo>
                <a:lnTo>
                  <a:pt x="13970" y="1022350"/>
                </a:lnTo>
                <a:lnTo>
                  <a:pt x="27940" y="1022350"/>
                </a:lnTo>
                <a:lnTo>
                  <a:pt x="27940" y="1009650"/>
                </a:lnTo>
                <a:close/>
              </a:path>
              <a:path w="27940" h="1046479">
                <a:moveTo>
                  <a:pt x="27940" y="1022350"/>
                </a:moveTo>
                <a:lnTo>
                  <a:pt x="15240" y="1022350"/>
                </a:lnTo>
                <a:lnTo>
                  <a:pt x="15240" y="1024890"/>
                </a:lnTo>
                <a:lnTo>
                  <a:pt x="16510" y="1024890"/>
                </a:lnTo>
                <a:lnTo>
                  <a:pt x="16510" y="1027430"/>
                </a:lnTo>
                <a:lnTo>
                  <a:pt x="17779" y="1027430"/>
                </a:lnTo>
                <a:lnTo>
                  <a:pt x="17779" y="1028700"/>
                </a:lnTo>
                <a:lnTo>
                  <a:pt x="19050" y="1028700"/>
                </a:lnTo>
                <a:lnTo>
                  <a:pt x="19050" y="1031240"/>
                </a:lnTo>
                <a:lnTo>
                  <a:pt x="20320" y="1031240"/>
                </a:lnTo>
                <a:lnTo>
                  <a:pt x="20320" y="1033780"/>
                </a:lnTo>
                <a:lnTo>
                  <a:pt x="21590" y="1033780"/>
                </a:lnTo>
                <a:lnTo>
                  <a:pt x="21590" y="1036320"/>
                </a:lnTo>
                <a:lnTo>
                  <a:pt x="22860" y="1036320"/>
                </a:lnTo>
                <a:lnTo>
                  <a:pt x="22860" y="1038860"/>
                </a:lnTo>
                <a:lnTo>
                  <a:pt x="24129" y="1038860"/>
                </a:lnTo>
                <a:lnTo>
                  <a:pt x="24129" y="1041400"/>
                </a:lnTo>
                <a:lnTo>
                  <a:pt x="25400" y="1041400"/>
                </a:lnTo>
                <a:lnTo>
                  <a:pt x="25400" y="1043940"/>
                </a:lnTo>
                <a:lnTo>
                  <a:pt x="26670" y="1043940"/>
                </a:lnTo>
                <a:lnTo>
                  <a:pt x="26670" y="1046480"/>
                </a:lnTo>
                <a:lnTo>
                  <a:pt x="27940" y="1046480"/>
                </a:lnTo>
                <a:lnTo>
                  <a:pt x="27940" y="1022350"/>
                </a:lnTo>
                <a:close/>
              </a:path>
            </a:pathLst>
          </a:custGeom>
          <a:solidFill>
            <a:srgbClr val="2750C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7585709" y="2936239"/>
            <a:ext cx="26670" cy="1005840"/>
          </a:xfrm>
          <a:custGeom>
            <a:avLst/>
            <a:gdLst/>
            <a:ahLst/>
            <a:cxnLst/>
            <a:rect l="l" t="t" r="r" b="b"/>
            <a:pathLst>
              <a:path w="26670" h="1005839">
                <a:moveTo>
                  <a:pt x="26670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6670" y="673100"/>
                </a:lnTo>
                <a:lnTo>
                  <a:pt x="26670" y="660400"/>
                </a:lnTo>
                <a:close/>
              </a:path>
              <a:path w="26670" h="1005839">
                <a:moveTo>
                  <a:pt x="0" y="6223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1005839">
                <a:moveTo>
                  <a:pt x="26670" y="571500"/>
                </a:moveTo>
                <a:lnTo>
                  <a:pt x="0" y="572770"/>
                </a:lnTo>
                <a:lnTo>
                  <a:pt x="0" y="622300"/>
                </a:lnTo>
                <a:lnTo>
                  <a:pt x="26670" y="623570"/>
                </a:lnTo>
                <a:lnTo>
                  <a:pt x="26670" y="571500"/>
                </a:lnTo>
                <a:close/>
              </a:path>
              <a:path w="26670" h="1005839">
                <a:moveTo>
                  <a:pt x="26670" y="533400"/>
                </a:moveTo>
                <a:lnTo>
                  <a:pt x="0" y="534670"/>
                </a:lnTo>
                <a:lnTo>
                  <a:pt x="0" y="57277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1005839">
                <a:moveTo>
                  <a:pt x="26670" y="495300"/>
                </a:moveTo>
                <a:lnTo>
                  <a:pt x="0" y="496570"/>
                </a:lnTo>
                <a:lnTo>
                  <a:pt x="0" y="533400"/>
                </a:lnTo>
                <a:lnTo>
                  <a:pt x="26670" y="533400"/>
                </a:lnTo>
                <a:lnTo>
                  <a:pt x="26670" y="495300"/>
                </a:lnTo>
                <a:close/>
              </a:path>
              <a:path w="26670" h="1005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1005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1005839">
                <a:moveTo>
                  <a:pt x="13334" y="445135"/>
                </a:moveTo>
                <a:lnTo>
                  <a:pt x="0" y="4457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13334" y="445135"/>
                </a:lnTo>
                <a:close/>
              </a:path>
              <a:path w="26670" h="1005839">
                <a:moveTo>
                  <a:pt x="0" y="419100"/>
                </a:moveTo>
                <a:lnTo>
                  <a:pt x="0" y="444500"/>
                </a:lnTo>
                <a:lnTo>
                  <a:pt x="13334" y="445135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1005839">
                <a:moveTo>
                  <a:pt x="0" y="406400"/>
                </a:moveTo>
                <a:lnTo>
                  <a:pt x="0" y="419100"/>
                </a:lnTo>
                <a:lnTo>
                  <a:pt x="26670" y="419100"/>
                </a:lnTo>
                <a:lnTo>
                  <a:pt x="26670" y="407670"/>
                </a:lnTo>
                <a:lnTo>
                  <a:pt x="0" y="406400"/>
                </a:lnTo>
                <a:close/>
              </a:path>
              <a:path w="26670" h="1005839">
                <a:moveTo>
                  <a:pt x="0" y="3810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82270"/>
                </a:lnTo>
                <a:lnTo>
                  <a:pt x="0" y="381000"/>
                </a:lnTo>
                <a:close/>
              </a:path>
              <a:path w="26670" h="1005839">
                <a:moveTo>
                  <a:pt x="26670" y="368300"/>
                </a:moveTo>
                <a:lnTo>
                  <a:pt x="0" y="3695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68300"/>
                </a:lnTo>
                <a:close/>
              </a:path>
              <a:path w="26670" h="1005839">
                <a:moveTo>
                  <a:pt x="26670" y="355600"/>
                </a:moveTo>
                <a:lnTo>
                  <a:pt x="0" y="3568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1005839">
                <a:moveTo>
                  <a:pt x="0" y="266700"/>
                </a:moveTo>
                <a:lnTo>
                  <a:pt x="0" y="355600"/>
                </a:lnTo>
                <a:lnTo>
                  <a:pt x="26670" y="355600"/>
                </a:lnTo>
                <a:lnTo>
                  <a:pt x="26670" y="267970"/>
                </a:lnTo>
                <a:lnTo>
                  <a:pt x="0" y="266700"/>
                </a:lnTo>
                <a:close/>
              </a:path>
              <a:path w="26670" h="1005839">
                <a:moveTo>
                  <a:pt x="26670" y="241300"/>
                </a:moveTo>
                <a:lnTo>
                  <a:pt x="0" y="2425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41300"/>
                </a:lnTo>
                <a:close/>
              </a:path>
              <a:path w="26670" h="1005839">
                <a:moveTo>
                  <a:pt x="26670" y="190500"/>
                </a:moveTo>
                <a:lnTo>
                  <a:pt x="0" y="191770"/>
                </a:lnTo>
                <a:lnTo>
                  <a:pt x="0" y="242570"/>
                </a:lnTo>
                <a:lnTo>
                  <a:pt x="26670" y="241300"/>
                </a:lnTo>
                <a:lnTo>
                  <a:pt x="26670" y="190500"/>
                </a:lnTo>
                <a:close/>
              </a:path>
              <a:path w="26670" h="1005839">
                <a:moveTo>
                  <a:pt x="26670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52400"/>
                </a:lnTo>
                <a:close/>
              </a:path>
              <a:path w="26670" h="1005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1005839">
                <a:moveTo>
                  <a:pt x="26670" y="63500"/>
                </a:moveTo>
                <a:lnTo>
                  <a:pt x="0" y="647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63500"/>
                </a:lnTo>
                <a:close/>
              </a:path>
              <a:path w="26670" h="1005839">
                <a:moveTo>
                  <a:pt x="26670" y="50800"/>
                </a:moveTo>
                <a:lnTo>
                  <a:pt x="0" y="520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50800"/>
                </a:lnTo>
                <a:close/>
              </a:path>
              <a:path w="26670" h="1005839">
                <a:moveTo>
                  <a:pt x="26670" y="12700"/>
                </a:moveTo>
                <a:lnTo>
                  <a:pt x="0" y="139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close/>
              </a:path>
              <a:path w="26670" h="1005839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  <a:path w="26670" h="1005839">
                <a:moveTo>
                  <a:pt x="26670" y="673100"/>
                </a:moveTo>
                <a:lnTo>
                  <a:pt x="0" y="673100"/>
                </a:lnTo>
                <a:lnTo>
                  <a:pt x="0" y="685800"/>
                </a:lnTo>
                <a:lnTo>
                  <a:pt x="26670" y="685800"/>
                </a:lnTo>
                <a:lnTo>
                  <a:pt x="26670" y="673100"/>
                </a:lnTo>
                <a:close/>
              </a:path>
              <a:path w="26670" h="1005839">
                <a:moveTo>
                  <a:pt x="26670" y="685800"/>
                </a:moveTo>
                <a:lnTo>
                  <a:pt x="0" y="685800"/>
                </a:lnTo>
                <a:lnTo>
                  <a:pt x="0" y="704850"/>
                </a:lnTo>
                <a:lnTo>
                  <a:pt x="26670" y="704850"/>
                </a:lnTo>
                <a:lnTo>
                  <a:pt x="26670" y="685800"/>
                </a:lnTo>
                <a:close/>
              </a:path>
              <a:path w="26670" h="1005839">
                <a:moveTo>
                  <a:pt x="26670" y="704850"/>
                </a:moveTo>
                <a:lnTo>
                  <a:pt x="0" y="704850"/>
                </a:lnTo>
                <a:lnTo>
                  <a:pt x="0" y="717550"/>
                </a:lnTo>
                <a:lnTo>
                  <a:pt x="26670" y="717550"/>
                </a:lnTo>
                <a:lnTo>
                  <a:pt x="26670" y="704850"/>
                </a:lnTo>
                <a:close/>
              </a:path>
              <a:path w="26670" h="1005839">
                <a:moveTo>
                  <a:pt x="26670" y="717550"/>
                </a:moveTo>
                <a:lnTo>
                  <a:pt x="0" y="717550"/>
                </a:lnTo>
                <a:lnTo>
                  <a:pt x="0" y="730250"/>
                </a:lnTo>
                <a:lnTo>
                  <a:pt x="26670" y="730250"/>
                </a:lnTo>
                <a:lnTo>
                  <a:pt x="26670" y="717550"/>
                </a:lnTo>
                <a:close/>
              </a:path>
              <a:path w="26670" h="1005839">
                <a:moveTo>
                  <a:pt x="26670" y="730250"/>
                </a:moveTo>
                <a:lnTo>
                  <a:pt x="0" y="73025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30250"/>
                </a:lnTo>
                <a:close/>
              </a:path>
              <a:path w="26670" h="1005839">
                <a:moveTo>
                  <a:pt x="26670" y="762000"/>
                </a:moveTo>
                <a:lnTo>
                  <a:pt x="0" y="76200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62000"/>
                </a:lnTo>
                <a:close/>
              </a:path>
              <a:path w="26670" h="1005839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1005839">
                <a:moveTo>
                  <a:pt x="26670" y="781050"/>
                </a:moveTo>
                <a:lnTo>
                  <a:pt x="0" y="781050"/>
                </a:lnTo>
                <a:lnTo>
                  <a:pt x="0" y="787399"/>
                </a:lnTo>
                <a:lnTo>
                  <a:pt x="26670" y="787399"/>
                </a:lnTo>
                <a:lnTo>
                  <a:pt x="26670" y="781050"/>
                </a:lnTo>
                <a:close/>
              </a:path>
              <a:path w="26670" h="1005839">
                <a:moveTo>
                  <a:pt x="26670" y="787400"/>
                </a:moveTo>
                <a:lnTo>
                  <a:pt x="0" y="78740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1005839">
                <a:moveTo>
                  <a:pt x="26670" y="800100"/>
                </a:moveTo>
                <a:lnTo>
                  <a:pt x="0" y="800100"/>
                </a:lnTo>
                <a:lnTo>
                  <a:pt x="0" y="825500"/>
                </a:lnTo>
                <a:lnTo>
                  <a:pt x="26670" y="825500"/>
                </a:lnTo>
                <a:lnTo>
                  <a:pt x="26670" y="800100"/>
                </a:lnTo>
                <a:close/>
              </a:path>
              <a:path w="26670" h="1005839">
                <a:moveTo>
                  <a:pt x="26670" y="825500"/>
                </a:moveTo>
                <a:lnTo>
                  <a:pt x="0" y="825500"/>
                </a:lnTo>
                <a:lnTo>
                  <a:pt x="0" y="895350"/>
                </a:lnTo>
                <a:lnTo>
                  <a:pt x="26670" y="895350"/>
                </a:lnTo>
                <a:lnTo>
                  <a:pt x="26670" y="825500"/>
                </a:lnTo>
                <a:close/>
              </a:path>
              <a:path w="26670" h="1005839">
                <a:moveTo>
                  <a:pt x="26670" y="895350"/>
                </a:moveTo>
                <a:lnTo>
                  <a:pt x="0" y="895350"/>
                </a:lnTo>
                <a:lnTo>
                  <a:pt x="0" y="933450"/>
                </a:lnTo>
                <a:lnTo>
                  <a:pt x="26670" y="933450"/>
                </a:lnTo>
                <a:lnTo>
                  <a:pt x="26670" y="895350"/>
                </a:lnTo>
                <a:close/>
              </a:path>
              <a:path w="26670" h="1005839">
                <a:moveTo>
                  <a:pt x="26670" y="933450"/>
                </a:moveTo>
                <a:lnTo>
                  <a:pt x="0" y="933450"/>
                </a:lnTo>
                <a:lnTo>
                  <a:pt x="0" y="938530"/>
                </a:lnTo>
                <a:lnTo>
                  <a:pt x="26670" y="938530"/>
                </a:lnTo>
                <a:lnTo>
                  <a:pt x="26670" y="933450"/>
                </a:lnTo>
                <a:close/>
              </a:path>
              <a:path w="26670" h="1005839">
                <a:moveTo>
                  <a:pt x="26670" y="938530"/>
                </a:moveTo>
                <a:lnTo>
                  <a:pt x="0" y="938530"/>
                </a:lnTo>
                <a:lnTo>
                  <a:pt x="0" y="944880"/>
                </a:lnTo>
                <a:lnTo>
                  <a:pt x="26670" y="944880"/>
                </a:lnTo>
                <a:lnTo>
                  <a:pt x="26670" y="938530"/>
                </a:lnTo>
                <a:close/>
              </a:path>
              <a:path w="26670" h="1005839">
                <a:moveTo>
                  <a:pt x="26670" y="944880"/>
                </a:moveTo>
                <a:lnTo>
                  <a:pt x="0" y="944880"/>
                </a:lnTo>
                <a:lnTo>
                  <a:pt x="0" y="951229"/>
                </a:lnTo>
                <a:lnTo>
                  <a:pt x="26670" y="951229"/>
                </a:lnTo>
                <a:lnTo>
                  <a:pt x="26670" y="944880"/>
                </a:lnTo>
                <a:close/>
              </a:path>
              <a:path w="26670" h="1005839">
                <a:moveTo>
                  <a:pt x="26670" y="951230"/>
                </a:moveTo>
                <a:lnTo>
                  <a:pt x="0" y="951230"/>
                </a:lnTo>
                <a:lnTo>
                  <a:pt x="0" y="965200"/>
                </a:lnTo>
                <a:lnTo>
                  <a:pt x="26670" y="965200"/>
                </a:lnTo>
                <a:lnTo>
                  <a:pt x="26670" y="951230"/>
                </a:lnTo>
                <a:close/>
              </a:path>
              <a:path w="26670" h="1005839">
                <a:moveTo>
                  <a:pt x="26670" y="965200"/>
                </a:moveTo>
                <a:lnTo>
                  <a:pt x="1270" y="965200"/>
                </a:lnTo>
                <a:lnTo>
                  <a:pt x="1270" y="967740"/>
                </a:lnTo>
                <a:lnTo>
                  <a:pt x="2540" y="967740"/>
                </a:lnTo>
                <a:lnTo>
                  <a:pt x="2540" y="969010"/>
                </a:lnTo>
                <a:lnTo>
                  <a:pt x="3810" y="969010"/>
                </a:lnTo>
                <a:lnTo>
                  <a:pt x="3810" y="971550"/>
                </a:lnTo>
                <a:lnTo>
                  <a:pt x="26670" y="971550"/>
                </a:lnTo>
                <a:lnTo>
                  <a:pt x="26670" y="965200"/>
                </a:lnTo>
                <a:close/>
              </a:path>
              <a:path w="26670" h="1005839">
                <a:moveTo>
                  <a:pt x="26670" y="971550"/>
                </a:moveTo>
                <a:lnTo>
                  <a:pt x="5080" y="971550"/>
                </a:lnTo>
                <a:lnTo>
                  <a:pt x="5080" y="972820"/>
                </a:lnTo>
                <a:lnTo>
                  <a:pt x="6350" y="972820"/>
                </a:lnTo>
                <a:lnTo>
                  <a:pt x="6350" y="975360"/>
                </a:lnTo>
                <a:lnTo>
                  <a:pt x="7620" y="975360"/>
                </a:lnTo>
                <a:lnTo>
                  <a:pt x="7620" y="977900"/>
                </a:lnTo>
                <a:lnTo>
                  <a:pt x="26670" y="977900"/>
                </a:lnTo>
                <a:lnTo>
                  <a:pt x="26670" y="971550"/>
                </a:lnTo>
                <a:close/>
              </a:path>
              <a:path w="26670" h="1005839">
                <a:moveTo>
                  <a:pt x="26670" y="977900"/>
                </a:moveTo>
                <a:lnTo>
                  <a:pt x="8890" y="977900"/>
                </a:lnTo>
                <a:lnTo>
                  <a:pt x="8890" y="979170"/>
                </a:lnTo>
                <a:lnTo>
                  <a:pt x="10160" y="979170"/>
                </a:lnTo>
                <a:lnTo>
                  <a:pt x="10160" y="981710"/>
                </a:lnTo>
                <a:lnTo>
                  <a:pt x="11430" y="981710"/>
                </a:lnTo>
                <a:lnTo>
                  <a:pt x="11430" y="982980"/>
                </a:lnTo>
                <a:lnTo>
                  <a:pt x="26670" y="982980"/>
                </a:lnTo>
                <a:lnTo>
                  <a:pt x="26670" y="977900"/>
                </a:lnTo>
                <a:close/>
              </a:path>
              <a:path w="26670" h="1005839">
                <a:moveTo>
                  <a:pt x="26670" y="982980"/>
                </a:moveTo>
                <a:lnTo>
                  <a:pt x="12700" y="982980"/>
                </a:lnTo>
                <a:lnTo>
                  <a:pt x="12700" y="985520"/>
                </a:lnTo>
                <a:lnTo>
                  <a:pt x="13970" y="985520"/>
                </a:lnTo>
                <a:lnTo>
                  <a:pt x="13970" y="988060"/>
                </a:lnTo>
                <a:lnTo>
                  <a:pt x="15240" y="988060"/>
                </a:lnTo>
                <a:lnTo>
                  <a:pt x="15240" y="989330"/>
                </a:lnTo>
                <a:lnTo>
                  <a:pt x="26670" y="989330"/>
                </a:lnTo>
                <a:lnTo>
                  <a:pt x="26670" y="982980"/>
                </a:lnTo>
                <a:close/>
              </a:path>
              <a:path w="26670" h="1005839">
                <a:moveTo>
                  <a:pt x="26670" y="989330"/>
                </a:moveTo>
                <a:lnTo>
                  <a:pt x="16510" y="989330"/>
                </a:lnTo>
                <a:lnTo>
                  <a:pt x="16510" y="991870"/>
                </a:lnTo>
                <a:lnTo>
                  <a:pt x="17780" y="991870"/>
                </a:lnTo>
                <a:lnTo>
                  <a:pt x="17780" y="993140"/>
                </a:lnTo>
                <a:lnTo>
                  <a:pt x="19050" y="993140"/>
                </a:lnTo>
                <a:lnTo>
                  <a:pt x="19050" y="995680"/>
                </a:lnTo>
                <a:lnTo>
                  <a:pt x="26670" y="995680"/>
                </a:lnTo>
                <a:lnTo>
                  <a:pt x="26670" y="989330"/>
                </a:lnTo>
                <a:close/>
              </a:path>
              <a:path w="26670" h="1005839">
                <a:moveTo>
                  <a:pt x="26670" y="995680"/>
                </a:moveTo>
                <a:lnTo>
                  <a:pt x="20320" y="995680"/>
                </a:lnTo>
                <a:lnTo>
                  <a:pt x="20320" y="998220"/>
                </a:lnTo>
                <a:lnTo>
                  <a:pt x="21590" y="998220"/>
                </a:lnTo>
                <a:lnTo>
                  <a:pt x="21590" y="999490"/>
                </a:lnTo>
                <a:lnTo>
                  <a:pt x="22860" y="999490"/>
                </a:lnTo>
                <a:lnTo>
                  <a:pt x="22860" y="1002030"/>
                </a:lnTo>
                <a:lnTo>
                  <a:pt x="24130" y="1002030"/>
                </a:lnTo>
                <a:lnTo>
                  <a:pt x="24130" y="1003300"/>
                </a:lnTo>
                <a:lnTo>
                  <a:pt x="25400" y="1003300"/>
                </a:lnTo>
                <a:lnTo>
                  <a:pt x="25400" y="1005840"/>
                </a:lnTo>
                <a:lnTo>
                  <a:pt x="26670" y="1005840"/>
                </a:lnTo>
                <a:lnTo>
                  <a:pt x="26670" y="995680"/>
                </a:lnTo>
                <a:close/>
              </a:path>
            </a:pathLst>
          </a:custGeom>
          <a:solidFill>
            <a:srgbClr val="274FC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7557769" y="2910839"/>
            <a:ext cx="27940" cy="989330"/>
          </a:xfrm>
          <a:custGeom>
            <a:avLst/>
            <a:gdLst/>
            <a:ahLst/>
            <a:cxnLst/>
            <a:rect l="l" t="t" r="r" b="b"/>
            <a:pathLst>
              <a:path w="27940" h="989329">
                <a:moveTo>
                  <a:pt x="27939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27939" y="698500"/>
                </a:lnTo>
                <a:lnTo>
                  <a:pt x="27939" y="685800"/>
                </a:lnTo>
                <a:close/>
              </a:path>
              <a:path w="27940" h="989329">
                <a:moveTo>
                  <a:pt x="0" y="647700"/>
                </a:moveTo>
                <a:lnTo>
                  <a:pt x="0" y="685800"/>
                </a:lnTo>
                <a:lnTo>
                  <a:pt x="27939" y="685800"/>
                </a:lnTo>
                <a:lnTo>
                  <a:pt x="27939" y="648970"/>
                </a:lnTo>
                <a:lnTo>
                  <a:pt x="0" y="647700"/>
                </a:lnTo>
                <a:close/>
              </a:path>
              <a:path w="27940" h="989329">
                <a:moveTo>
                  <a:pt x="27939" y="596900"/>
                </a:moveTo>
                <a:lnTo>
                  <a:pt x="0" y="598170"/>
                </a:lnTo>
                <a:lnTo>
                  <a:pt x="0" y="647700"/>
                </a:lnTo>
                <a:lnTo>
                  <a:pt x="27939" y="648970"/>
                </a:lnTo>
                <a:lnTo>
                  <a:pt x="27939" y="596900"/>
                </a:lnTo>
                <a:close/>
              </a:path>
              <a:path w="27940" h="989329">
                <a:moveTo>
                  <a:pt x="27939" y="558800"/>
                </a:moveTo>
                <a:lnTo>
                  <a:pt x="0" y="560070"/>
                </a:lnTo>
                <a:lnTo>
                  <a:pt x="0" y="598170"/>
                </a:lnTo>
                <a:lnTo>
                  <a:pt x="27939" y="596900"/>
                </a:lnTo>
                <a:lnTo>
                  <a:pt x="27939" y="558800"/>
                </a:lnTo>
                <a:close/>
              </a:path>
              <a:path w="27940" h="989329">
                <a:moveTo>
                  <a:pt x="27939" y="520700"/>
                </a:moveTo>
                <a:lnTo>
                  <a:pt x="0" y="521970"/>
                </a:lnTo>
                <a:lnTo>
                  <a:pt x="0" y="558800"/>
                </a:lnTo>
                <a:lnTo>
                  <a:pt x="27939" y="558800"/>
                </a:lnTo>
                <a:lnTo>
                  <a:pt x="27939" y="520700"/>
                </a:lnTo>
                <a:close/>
              </a:path>
              <a:path w="27940" h="989329">
                <a:moveTo>
                  <a:pt x="0" y="495300"/>
                </a:moveTo>
                <a:lnTo>
                  <a:pt x="0" y="520700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89329">
                <a:moveTo>
                  <a:pt x="27939" y="482600"/>
                </a:moveTo>
                <a:lnTo>
                  <a:pt x="0" y="483870"/>
                </a:lnTo>
                <a:lnTo>
                  <a:pt x="0" y="495300"/>
                </a:lnTo>
                <a:lnTo>
                  <a:pt x="27939" y="495300"/>
                </a:lnTo>
                <a:lnTo>
                  <a:pt x="27939" y="482600"/>
                </a:lnTo>
                <a:close/>
              </a:path>
              <a:path w="27940" h="989329">
                <a:moveTo>
                  <a:pt x="13970" y="470535"/>
                </a:moveTo>
                <a:lnTo>
                  <a:pt x="0" y="471170"/>
                </a:lnTo>
                <a:lnTo>
                  <a:pt x="0" y="482600"/>
                </a:lnTo>
                <a:lnTo>
                  <a:pt x="27939" y="482600"/>
                </a:lnTo>
                <a:lnTo>
                  <a:pt x="27939" y="471170"/>
                </a:lnTo>
                <a:lnTo>
                  <a:pt x="13970" y="470535"/>
                </a:lnTo>
                <a:close/>
              </a:path>
              <a:path w="27940" h="989329">
                <a:moveTo>
                  <a:pt x="0" y="444500"/>
                </a:moveTo>
                <a:lnTo>
                  <a:pt x="0" y="469900"/>
                </a:lnTo>
                <a:lnTo>
                  <a:pt x="13970" y="470535"/>
                </a:lnTo>
                <a:lnTo>
                  <a:pt x="27939" y="469900"/>
                </a:lnTo>
                <a:lnTo>
                  <a:pt x="27939" y="445770"/>
                </a:lnTo>
                <a:lnTo>
                  <a:pt x="0" y="444500"/>
                </a:lnTo>
                <a:close/>
              </a:path>
              <a:path w="27940" h="989329">
                <a:moveTo>
                  <a:pt x="0" y="431800"/>
                </a:moveTo>
                <a:lnTo>
                  <a:pt x="0" y="444500"/>
                </a:lnTo>
                <a:lnTo>
                  <a:pt x="27939" y="444500"/>
                </a:lnTo>
                <a:lnTo>
                  <a:pt x="27939" y="433070"/>
                </a:lnTo>
                <a:lnTo>
                  <a:pt x="0" y="431800"/>
                </a:lnTo>
                <a:close/>
              </a:path>
              <a:path w="27940" h="989329">
                <a:moveTo>
                  <a:pt x="0" y="4064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407670"/>
                </a:lnTo>
                <a:lnTo>
                  <a:pt x="0" y="406400"/>
                </a:lnTo>
                <a:close/>
              </a:path>
              <a:path w="27940" h="989329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989329">
                <a:moveTo>
                  <a:pt x="27939" y="381000"/>
                </a:moveTo>
                <a:lnTo>
                  <a:pt x="0" y="382270"/>
                </a:lnTo>
                <a:lnTo>
                  <a:pt x="0" y="394970"/>
                </a:lnTo>
                <a:lnTo>
                  <a:pt x="27939" y="393700"/>
                </a:lnTo>
                <a:lnTo>
                  <a:pt x="27939" y="381000"/>
                </a:lnTo>
                <a:close/>
              </a:path>
              <a:path w="27940" h="989329">
                <a:moveTo>
                  <a:pt x="0" y="292100"/>
                </a:moveTo>
                <a:lnTo>
                  <a:pt x="0" y="381000"/>
                </a:lnTo>
                <a:lnTo>
                  <a:pt x="27939" y="381000"/>
                </a:lnTo>
                <a:lnTo>
                  <a:pt x="27939" y="293370"/>
                </a:lnTo>
                <a:lnTo>
                  <a:pt x="0" y="292100"/>
                </a:lnTo>
                <a:close/>
              </a:path>
              <a:path w="27940" h="989329">
                <a:moveTo>
                  <a:pt x="27939" y="266700"/>
                </a:moveTo>
                <a:lnTo>
                  <a:pt x="0" y="267970"/>
                </a:lnTo>
                <a:lnTo>
                  <a:pt x="0" y="292100"/>
                </a:lnTo>
                <a:lnTo>
                  <a:pt x="27939" y="292100"/>
                </a:lnTo>
                <a:lnTo>
                  <a:pt x="27939" y="266700"/>
                </a:lnTo>
                <a:close/>
              </a:path>
              <a:path w="27940" h="989329">
                <a:moveTo>
                  <a:pt x="27939" y="215900"/>
                </a:moveTo>
                <a:lnTo>
                  <a:pt x="0" y="217170"/>
                </a:lnTo>
                <a:lnTo>
                  <a:pt x="0" y="26797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989329">
                <a:moveTo>
                  <a:pt x="27939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77800"/>
                </a:lnTo>
                <a:close/>
              </a:path>
              <a:path w="27940" h="989329">
                <a:moveTo>
                  <a:pt x="27939" y="165100"/>
                </a:moveTo>
                <a:lnTo>
                  <a:pt x="0" y="166370"/>
                </a:lnTo>
                <a:lnTo>
                  <a:pt x="0" y="177800"/>
                </a:lnTo>
                <a:lnTo>
                  <a:pt x="27939" y="177800"/>
                </a:lnTo>
                <a:lnTo>
                  <a:pt x="27939" y="165100"/>
                </a:lnTo>
                <a:close/>
              </a:path>
              <a:path w="27940" h="989329">
                <a:moveTo>
                  <a:pt x="27939" y="88900"/>
                </a:moveTo>
                <a:lnTo>
                  <a:pt x="0" y="901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88900"/>
                </a:lnTo>
                <a:close/>
              </a:path>
              <a:path w="27940" h="989329">
                <a:moveTo>
                  <a:pt x="27939" y="76200"/>
                </a:moveTo>
                <a:lnTo>
                  <a:pt x="0" y="774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76200"/>
                </a:lnTo>
                <a:close/>
              </a:path>
              <a:path w="27940" h="989329">
                <a:moveTo>
                  <a:pt x="27939" y="38100"/>
                </a:moveTo>
                <a:lnTo>
                  <a:pt x="0" y="39370"/>
                </a:lnTo>
                <a:lnTo>
                  <a:pt x="0" y="76200"/>
                </a:lnTo>
                <a:lnTo>
                  <a:pt x="27939" y="76200"/>
                </a:lnTo>
                <a:lnTo>
                  <a:pt x="27939" y="38100"/>
                </a:lnTo>
                <a:close/>
              </a:path>
              <a:path w="27940" h="989329">
                <a:moveTo>
                  <a:pt x="6350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6350" y="12700"/>
                </a:lnTo>
                <a:lnTo>
                  <a:pt x="6350" y="0"/>
                </a:lnTo>
                <a:close/>
              </a:path>
              <a:path w="27940" h="989329">
                <a:moveTo>
                  <a:pt x="27939" y="698500"/>
                </a:moveTo>
                <a:lnTo>
                  <a:pt x="0" y="698500"/>
                </a:lnTo>
                <a:lnTo>
                  <a:pt x="0" y="711200"/>
                </a:lnTo>
                <a:lnTo>
                  <a:pt x="27939" y="711200"/>
                </a:lnTo>
                <a:lnTo>
                  <a:pt x="27939" y="698500"/>
                </a:lnTo>
                <a:close/>
              </a:path>
              <a:path w="27940" h="989329">
                <a:moveTo>
                  <a:pt x="27939" y="711200"/>
                </a:moveTo>
                <a:lnTo>
                  <a:pt x="0" y="711200"/>
                </a:lnTo>
                <a:lnTo>
                  <a:pt x="0" y="730250"/>
                </a:lnTo>
                <a:lnTo>
                  <a:pt x="27939" y="730250"/>
                </a:lnTo>
                <a:lnTo>
                  <a:pt x="27939" y="711200"/>
                </a:lnTo>
                <a:close/>
              </a:path>
              <a:path w="27940" h="989329">
                <a:moveTo>
                  <a:pt x="27939" y="730250"/>
                </a:moveTo>
                <a:lnTo>
                  <a:pt x="0" y="730250"/>
                </a:lnTo>
                <a:lnTo>
                  <a:pt x="0" y="742950"/>
                </a:lnTo>
                <a:lnTo>
                  <a:pt x="27939" y="742950"/>
                </a:lnTo>
                <a:lnTo>
                  <a:pt x="27939" y="730250"/>
                </a:lnTo>
                <a:close/>
              </a:path>
              <a:path w="27940" h="989329">
                <a:moveTo>
                  <a:pt x="27939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7939" y="755650"/>
                </a:lnTo>
                <a:lnTo>
                  <a:pt x="27939" y="742950"/>
                </a:lnTo>
                <a:close/>
              </a:path>
              <a:path w="27940" h="989329">
                <a:moveTo>
                  <a:pt x="27939" y="755650"/>
                </a:moveTo>
                <a:lnTo>
                  <a:pt x="0" y="755650"/>
                </a:lnTo>
                <a:lnTo>
                  <a:pt x="0" y="787400"/>
                </a:lnTo>
                <a:lnTo>
                  <a:pt x="27939" y="787400"/>
                </a:lnTo>
                <a:lnTo>
                  <a:pt x="27939" y="755650"/>
                </a:lnTo>
                <a:close/>
              </a:path>
              <a:path w="27940" h="989329">
                <a:moveTo>
                  <a:pt x="27939" y="787400"/>
                </a:moveTo>
                <a:lnTo>
                  <a:pt x="0" y="78740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7400"/>
                </a:lnTo>
                <a:close/>
              </a:path>
              <a:path w="27940" h="98932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89329">
                <a:moveTo>
                  <a:pt x="27939" y="806450"/>
                </a:moveTo>
                <a:lnTo>
                  <a:pt x="0" y="806450"/>
                </a:lnTo>
                <a:lnTo>
                  <a:pt x="0" y="812799"/>
                </a:lnTo>
                <a:lnTo>
                  <a:pt x="27939" y="812799"/>
                </a:lnTo>
                <a:lnTo>
                  <a:pt x="27939" y="806450"/>
                </a:lnTo>
                <a:close/>
              </a:path>
              <a:path w="27940" h="989329">
                <a:moveTo>
                  <a:pt x="27939" y="812800"/>
                </a:moveTo>
                <a:lnTo>
                  <a:pt x="0" y="812800"/>
                </a:lnTo>
                <a:lnTo>
                  <a:pt x="0" y="825500"/>
                </a:lnTo>
                <a:lnTo>
                  <a:pt x="27939" y="825500"/>
                </a:lnTo>
                <a:lnTo>
                  <a:pt x="27939" y="812800"/>
                </a:lnTo>
                <a:close/>
              </a:path>
              <a:path w="27940" h="989329">
                <a:moveTo>
                  <a:pt x="27939" y="825500"/>
                </a:moveTo>
                <a:lnTo>
                  <a:pt x="0" y="825500"/>
                </a:lnTo>
                <a:lnTo>
                  <a:pt x="0" y="850900"/>
                </a:lnTo>
                <a:lnTo>
                  <a:pt x="27939" y="850900"/>
                </a:lnTo>
                <a:lnTo>
                  <a:pt x="27939" y="825500"/>
                </a:lnTo>
                <a:close/>
              </a:path>
              <a:path w="27940" h="989329">
                <a:moveTo>
                  <a:pt x="27939" y="850900"/>
                </a:moveTo>
                <a:lnTo>
                  <a:pt x="0" y="850900"/>
                </a:lnTo>
                <a:lnTo>
                  <a:pt x="0" y="920750"/>
                </a:lnTo>
                <a:lnTo>
                  <a:pt x="27939" y="920750"/>
                </a:lnTo>
                <a:lnTo>
                  <a:pt x="27939" y="850900"/>
                </a:lnTo>
                <a:close/>
              </a:path>
              <a:path w="27940" h="989329">
                <a:moveTo>
                  <a:pt x="27939" y="920750"/>
                </a:moveTo>
                <a:lnTo>
                  <a:pt x="0" y="920750"/>
                </a:lnTo>
                <a:lnTo>
                  <a:pt x="0" y="946150"/>
                </a:lnTo>
                <a:lnTo>
                  <a:pt x="1270" y="946150"/>
                </a:lnTo>
                <a:lnTo>
                  <a:pt x="1270" y="948690"/>
                </a:lnTo>
                <a:lnTo>
                  <a:pt x="2539" y="948690"/>
                </a:lnTo>
                <a:lnTo>
                  <a:pt x="2539" y="949960"/>
                </a:lnTo>
                <a:lnTo>
                  <a:pt x="3809" y="949960"/>
                </a:lnTo>
                <a:lnTo>
                  <a:pt x="3809" y="952500"/>
                </a:lnTo>
                <a:lnTo>
                  <a:pt x="5079" y="952500"/>
                </a:lnTo>
                <a:lnTo>
                  <a:pt x="5079" y="953770"/>
                </a:lnTo>
                <a:lnTo>
                  <a:pt x="6350" y="953770"/>
                </a:lnTo>
                <a:lnTo>
                  <a:pt x="6350" y="956310"/>
                </a:lnTo>
                <a:lnTo>
                  <a:pt x="7620" y="956310"/>
                </a:lnTo>
                <a:lnTo>
                  <a:pt x="7620" y="958850"/>
                </a:lnTo>
                <a:lnTo>
                  <a:pt x="27939" y="958850"/>
                </a:lnTo>
                <a:lnTo>
                  <a:pt x="27939" y="920750"/>
                </a:lnTo>
                <a:close/>
              </a:path>
              <a:path w="27940" h="989329">
                <a:moveTo>
                  <a:pt x="27939" y="958850"/>
                </a:moveTo>
                <a:lnTo>
                  <a:pt x="8889" y="958850"/>
                </a:lnTo>
                <a:lnTo>
                  <a:pt x="8889" y="960120"/>
                </a:lnTo>
                <a:lnTo>
                  <a:pt x="10159" y="960120"/>
                </a:lnTo>
                <a:lnTo>
                  <a:pt x="10159" y="962660"/>
                </a:lnTo>
                <a:lnTo>
                  <a:pt x="11429" y="962660"/>
                </a:lnTo>
                <a:lnTo>
                  <a:pt x="11429" y="963930"/>
                </a:lnTo>
                <a:lnTo>
                  <a:pt x="27939" y="963930"/>
                </a:lnTo>
                <a:lnTo>
                  <a:pt x="27939" y="958850"/>
                </a:lnTo>
                <a:close/>
              </a:path>
              <a:path w="27940" h="989329">
                <a:moveTo>
                  <a:pt x="27939" y="963930"/>
                </a:moveTo>
                <a:lnTo>
                  <a:pt x="12700" y="963930"/>
                </a:lnTo>
                <a:lnTo>
                  <a:pt x="12700" y="966470"/>
                </a:lnTo>
                <a:lnTo>
                  <a:pt x="13970" y="966470"/>
                </a:lnTo>
                <a:lnTo>
                  <a:pt x="13970" y="969010"/>
                </a:lnTo>
                <a:lnTo>
                  <a:pt x="15239" y="969010"/>
                </a:lnTo>
                <a:lnTo>
                  <a:pt x="15239" y="970280"/>
                </a:lnTo>
                <a:lnTo>
                  <a:pt x="27939" y="970280"/>
                </a:lnTo>
                <a:lnTo>
                  <a:pt x="27939" y="963930"/>
                </a:lnTo>
                <a:close/>
              </a:path>
              <a:path w="27940" h="989329">
                <a:moveTo>
                  <a:pt x="27939" y="970280"/>
                </a:moveTo>
                <a:lnTo>
                  <a:pt x="16509" y="970280"/>
                </a:lnTo>
                <a:lnTo>
                  <a:pt x="16509" y="972820"/>
                </a:lnTo>
                <a:lnTo>
                  <a:pt x="17779" y="972820"/>
                </a:lnTo>
                <a:lnTo>
                  <a:pt x="17779" y="974090"/>
                </a:lnTo>
                <a:lnTo>
                  <a:pt x="19050" y="974090"/>
                </a:lnTo>
                <a:lnTo>
                  <a:pt x="19050" y="976630"/>
                </a:lnTo>
                <a:lnTo>
                  <a:pt x="27939" y="976630"/>
                </a:lnTo>
                <a:lnTo>
                  <a:pt x="27939" y="970280"/>
                </a:lnTo>
                <a:close/>
              </a:path>
              <a:path w="27940" h="989329">
                <a:moveTo>
                  <a:pt x="27939" y="976630"/>
                </a:moveTo>
                <a:lnTo>
                  <a:pt x="20320" y="976630"/>
                </a:lnTo>
                <a:lnTo>
                  <a:pt x="20320" y="979170"/>
                </a:lnTo>
                <a:lnTo>
                  <a:pt x="21589" y="979170"/>
                </a:lnTo>
                <a:lnTo>
                  <a:pt x="21589" y="980440"/>
                </a:lnTo>
                <a:lnTo>
                  <a:pt x="22859" y="980440"/>
                </a:lnTo>
                <a:lnTo>
                  <a:pt x="22859" y="982980"/>
                </a:lnTo>
                <a:lnTo>
                  <a:pt x="24129" y="982980"/>
                </a:lnTo>
                <a:lnTo>
                  <a:pt x="24129" y="984250"/>
                </a:lnTo>
                <a:lnTo>
                  <a:pt x="27939" y="984250"/>
                </a:lnTo>
                <a:lnTo>
                  <a:pt x="27939" y="976630"/>
                </a:lnTo>
                <a:close/>
              </a:path>
              <a:path w="27940" h="989329">
                <a:moveTo>
                  <a:pt x="27939" y="984250"/>
                </a:moveTo>
                <a:lnTo>
                  <a:pt x="25400" y="984250"/>
                </a:lnTo>
                <a:lnTo>
                  <a:pt x="25400" y="986790"/>
                </a:lnTo>
                <a:lnTo>
                  <a:pt x="26670" y="986790"/>
                </a:lnTo>
                <a:lnTo>
                  <a:pt x="26670" y="989330"/>
                </a:lnTo>
                <a:lnTo>
                  <a:pt x="27939" y="989330"/>
                </a:lnTo>
                <a:lnTo>
                  <a:pt x="27939" y="984250"/>
                </a:lnTo>
                <a:close/>
              </a:path>
            </a:pathLst>
          </a:custGeom>
          <a:solidFill>
            <a:srgbClr val="274FC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7531100" y="2898139"/>
            <a:ext cx="26670" cy="957580"/>
          </a:xfrm>
          <a:custGeom>
            <a:avLst/>
            <a:gdLst/>
            <a:ahLst/>
            <a:cxnLst/>
            <a:rect l="l" t="t" r="r" b="b"/>
            <a:pathLst>
              <a:path w="26670" h="957579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26670" y="711200"/>
                </a:lnTo>
                <a:lnTo>
                  <a:pt x="26670" y="698500"/>
                </a:lnTo>
                <a:close/>
              </a:path>
              <a:path w="26670" h="957579">
                <a:moveTo>
                  <a:pt x="0" y="660400"/>
                </a:moveTo>
                <a:lnTo>
                  <a:pt x="0" y="698500"/>
                </a:lnTo>
                <a:lnTo>
                  <a:pt x="26670" y="6985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957579">
                <a:moveTo>
                  <a:pt x="26670" y="609600"/>
                </a:moveTo>
                <a:lnTo>
                  <a:pt x="0" y="610870"/>
                </a:lnTo>
                <a:lnTo>
                  <a:pt x="0" y="660400"/>
                </a:lnTo>
                <a:lnTo>
                  <a:pt x="26670" y="661670"/>
                </a:lnTo>
                <a:lnTo>
                  <a:pt x="26670" y="609600"/>
                </a:lnTo>
                <a:close/>
              </a:path>
              <a:path w="26670" h="957579">
                <a:moveTo>
                  <a:pt x="26670" y="571500"/>
                </a:moveTo>
                <a:lnTo>
                  <a:pt x="0" y="572770"/>
                </a:lnTo>
                <a:lnTo>
                  <a:pt x="0" y="610870"/>
                </a:lnTo>
                <a:lnTo>
                  <a:pt x="26670" y="609600"/>
                </a:lnTo>
                <a:lnTo>
                  <a:pt x="26670" y="571500"/>
                </a:lnTo>
                <a:close/>
              </a:path>
              <a:path w="26670" h="957579">
                <a:moveTo>
                  <a:pt x="26670" y="533400"/>
                </a:moveTo>
                <a:lnTo>
                  <a:pt x="0" y="5346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33400"/>
                </a:lnTo>
                <a:close/>
              </a:path>
              <a:path w="26670" h="957579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957579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957579">
                <a:moveTo>
                  <a:pt x="13334" y="483235"/>
                </a:moveTo>
                <a:lnTo>
                  <a:pt x="0" y="483870"/>
                </a:lnTo>
                <a:lnTo>
                  <a:pt x="0" y="495300"/>
                </a:lnTo>
                <a:lnTo>
                  <a:pt x="26670" y="495300"/>
                </a:lnTo>
                <a:lnTo>
                  <a:pt x="26670" y="483870"/>
                </a:lnTo>
                <a:lnTo>
                  <a:pt x="13334" y="483235"/>
                </a:lnTo>
                <a:close/>
              </a:path>
              <a:path w="26670" h="957579">
                <a:moveTo>
                  <a:pt x="0" y="457200"/>
                </a:moveTo>
                <a:lnTo>
                  <a:pt x="0" y="482600"/>
                </a:lnTo>
                <a:lnTo>
                  <a:pt x="13334" y="483235"/>
                </a:lnTo>
                <a:lnTo>
                  <a:pt x="26670" y="4826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57579">
                <a:moveTo>
                  <a:pt x="0" y="4445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45770"/>
                </a:lnTo>
                <a:lnTo>
                  <a:pt x="0" y="444500"/>
                </a:lnTo>
                <a:close/>
              </a:path>
              <a:path w="26670" h="957579">
                <a:moveTo>
                  <a:pt x="0" y="4191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420370"/>
                </a:lnTo>
                <a:lnTo>
                  <a:pt x="0" y="419100"/>
                </a:lnTo>
                <a:close/>
              </a:path>
              <a:path w="26670" h="957579">
                <a:moveTo>
                  <a:pt x="26670" y="406400"/>
                </a:moveTo>
                <a:lnTo>
                  <a:pt x="0" y="407670"/>
                </a:lnTo>
                <a:lnTo>
                  <a:pt x="0" y="41910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57579">
                <a:moveTo>
                  <a:pt x="26670" y="393700"/>
                </a:moveTo>
                <a:lnTo>
                  <a:pt x="0" y="3949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93700"/>
                </a:lnTo>
                <a:close/>
              </a:path>
              <a:path w="26670" h="957579">
                <a:moveTo>
                  <a:pt x="0" y="304800"/>
                </a:moveTo>
                <a:lnTo>
                  <a:pt x="0" y="393700"/>
                </a:lnTo>
                <a:lnTo>
                  <a:pt x="26670" y="393700"/>
                </a:lnTo>
                <a:lnTo>
                  <a:pt x="26670" y="306070"/>
                </a:lnTo>
                <a:lnTo>
                  <a:pt x="0" y="304800"/>
                </a:lnTo>
                <a:close/>
              </a:path>
              <a:path w="26670" h="957579">
                <a:moveTo>
                  <a:pt x="26670" y="279400"/>
                </a:moveTo>
                <a:lnTo>
                  <a:pt x="0" y="2806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79400"/>
                </a:lnTo>
                <a:close/>
              </a:path>
              <a:path w="26670" h="957579">
                <a:moveTo>
                  <a:pt x="26670" y="228600"/>
                </a:moveTo>
                <a:lnTo>
                  <a:pt x="0" y="229870"/>
                </a:lnTo>
                <a:lnTo>
                  <a:pt x="0" y="280670"/>
                </a:lnTo>
                <a:lnTo>
                  <a:pt x="26670" y="279400"/>
                </a:lnTo>
                <a:lnTo>
                  <a:pt x="26670" y="228600"/>
                </a:lnTo>
                <a:close/>
              </a:path>
              <a:path w="26670" h="957579">
                <a:moveTo>
                  <a:pt x="26670" y="190500"/>
                </a:moveTo>
                <a:lnTo>
                  <a:pt x="0" y="1917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90500"/>
                </a:lnTo>
                <a:close/>
              </a:path>
              <a:path w="26670" h="957579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957579">
                <a:moveTo>
                  <a:pt x="26670" y="101600"/>
                </a:moveTo>
                <a:lnTo>
                  <a:pt x="0" y="1028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01600"/>
                </a:lnTo>
                <a:close/>
              </a:path>
              <a:path w="26670" h="957579">
                <a:moveTo>
                  <a:pt x="26670" y="88900"/>
                </a:moveTo>
                <a:lnTo>
                  <a:pt x="0" y="901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88900"/>
                </a:lnTo>
                <a:close/>
              </a:path>
              <a:path w="26670" h="957579">
                <a:moveTo>
                  <a:pt x="26670" y="50800"/>
                </a:moveTo>
                <a:lnTo>
                  <a:pt x="0" y="5207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50800"/>
                </a:lnTo>
                <a:close/>
              </a:path>
              <a:path w="26670" h="957579">
                <a:moveTo>
                  <a:pt x="11430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1430" y="12700"/>
                </a:lnTo>
                <a:lnTo>
                  <a:pt x="11430" y="0"/>
                </a:lnTo>
                <a:close/>
              </a:path>
              <a:path w="26670" h="957579">
                <a:moveTo>
                  <a:pt x="26670" y="711200"/>
                </a:moveTo>
                <a:lnTo>
                  <a:pt x="0" y="71120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57579">
                <a:moveTo>
                  <a:pt x="26670" y="723900"/>
                </a:moveTo>
                <a:lnTo>
                  <a:pt x="0" y="723900"/>
                </a:lnTo>
                <a:lnTo>
                  <a:pt x="0" y="742950"/>
                </a:lnTo>
                <a:lnTo>
                  <a:pt x="26670" y="742950"/>
                </a:lnTo>
                <a:lnTo>
                  <a:pt x="26670" y="723900"/>
                </a:lnTo>
                <a:close/>
              </a:path>
              <a:path w="26670" h="957579">
                <a:moveTo>
                  <a:pt x="26670" y="742950"/>
                </a:moveTo>
                <a:lnTo>
                  <a:pt x="0" y="74295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42950"/>
                </a:lnTo>
                <a:close/>
              </a:path>
              <a:path w="26670" h="957579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57579">
                <a:moveTo>
                  <a:pt x="26670" y="768350"/>
                </a:moveTo>
                <a:lnTo>
                  <a:pt x="0" y="76835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68350"/>
                </a:lnTo>
                <a:close/>
              </a:path>
              <a:path w="26670" h="957579">
                <a:moveTo>
                  <a:pt x="26670" y="800100"/>
                </a:moveTo>
                <a:lnTo>
                  <a:pt x="0" y="80010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800100"/>
                </a:lnTo>
                <a:close/>
              </a:path>
              <a:path w="26670" h="95757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957579">
                <a:moveTo>
                  <a:pt x="26670" y="819150"/>
                </a:moveTo>
                <a:lnTo>
                  <a:pt x="0" y="819150"/>
                </a:lnTo>
                <a:lnTo>
                  <a:pt x="0" y="825499"/>
                </a:lnTo>
                <a:lnTo>
                  <a:pt x="26670" y="825499"/>
                </a:lnTo>
                <a:lnTo>
                  <a:pt x="26670" y="819150"/>
                </a:lnTo>
                <a:close/>
              </a:path>
              <a:path w="26670" h="957579">
                <a:moveTo>
                  <a:pt x="26670" y="825500"/>
                </a:moveTo>
                <a:lnTo>
                  <a:pt x="0" y="825500"/>
                </a:lnTo>
                <a:lnTo>
                  <a:pt x="0" y="838200"/>
                </a:lnTo>
                <a:lnTo>
                  <a:pt x="26670" y="838200"/>
                </a:lnTo>
                <a:lnTo>
                  <a:pt x="26670" y="825500"/>
                </a:lnTo>
                <a:close/>
              </a:path>
              <a:path w="26670" h="957579">
                <a:moveTo>
                  <a:pt x="26670" y="838200"/>
                </a:moveTo>
                <a:lnTo>
                  <a:pt x="0" y="838200"/>
                </a:lnTo>
                <a:lnTo>
                  <a:pt x="0" y="863600"/>
                </a:lnTo>
                <a:lnTo>
                  <a:pt x="26670" y="863600"/>
                </a:lnTo>
                <a:lnTo>
                  <a:pt x="26670" y="838200"/>
                </a:lnTo>
                <a:close/>
              </a:path>
              <a:path w="26670" h="957579">
                <a:moveTo>
                  <a:pt x="26670" y="863600"/>
                </a:moveTo>
                <a:lnTo>
                  <a:pt x="0" y="863600"/>
                </a:lnTo>
                <a:lnTo>
                  <a:pt x="0" y="916940"/>
                </a:lnTo>
                <a:lnTo>
                  <a:pt x="1270" y="916940"/>
                </a:lnTo>
                <a:lnTo>
                  <a:pt x="1270" y="918210"/>
                </a:lnTo>
                <a:lnTo>
                  <a:pt x="2540" y="918210"/>
                </a:lnTo>
                <a:lnTo>
                  <a:pt x="2540" y="920750"/>
                </a:lnTo>
                <a:lnTo>
                  <a:pt x="3809" y="920750"/>
                </a:lnTo>
                <a:lnTo>
                  <a:pt x="3809" y="923290"/>
                </a:lnTo>
                <a:lnTo>
                  <a:pt x="5079" y="923290"/>
                </a:lnTo>
                <a:lnTo>
                  <a:pt x="5079" y="924560"/>
                </a:lnTo>
                <a:lnTo>
                  <a:pt x="6350" y="924560"/>
                </a:lnTo>
                <a:lnTo>
                  <a:pt x="6350" y="927100"/>
                </a:lnTo>
                <a:lnTo>
                  <a:pt x="7620" y="927100"/>
                </a:lnTo>
                <a:lnTo>
                  <a:pt x="7620" y="928370"/>
                </a:lnTo>
                <a:lnTo>
                  <a:pt x="8890" y="928370"/>
                </a:lnTo>
                <a:lnTo>
                  <a:pt x="8890" y="930910"/>
                </a:lnTo>
                <a:lnTo>
                  <a:pt x="10159" y="930910"/>
                </a:lnTo>
                <a:lnTo>
                  <a:pt x="10159" y="932180"/>
                </a:lnTo>
                <a:lnTo>
                  <a:pt x="11429" y="932180"/>
                </a:lnTo>
                <a:lnTo>
                  <a:pt x="11429" y="933450"/>
                </a:lnTo>
                <a:lnTo>
                  <a:pt x="26670" y="933450"/>
                </a:lnTo>
                <a:lnTo>
                  <a:pt x="26670" y="863600"/>
                </a:lnTo>
                <a:close/>
              </a:path>
              <a:path w="26670" h="957579">
                <a:moveTo>
                  <a:pt x="26670" y="933450"/>
                </a:moveTo>
                <a:lnTo>
                  <a:pt x="11429" y="933450"/>
                </a:lnTo>
                <a:lnTo>
                  <a:pt x="11429" y="934720"/>
                </a:lnTo>
                <a:lnTo>
                  <a:pt x="12700" y="934720"/>
                </a:lnTo>
                <a:lnTo>
                  <a:pt x="12700" y="937260"/>
                </a:lnTo>
                <a:lnTo>
                  <a:pt x="13970" y="937260"/>
                </a:lnTo>
                <a:lnTo>
                  <a:pt x="13970" y="938530"/>
                </a:lnTo>
                <a:lnTo>
                  <a:pt x="15240" y="938530"/>
                </a:lnTo>
                <a:lnTo>
                  <a:pt x="15240" y="939800"/>
                </a:lnTo>
                <a:lnTo>
                  <a:pt x="26670" y="939800"/>
                </a:lnTo>
                <a:lnTo>
                  <a:pt x="26670" y="933450"/>
                </a:lnTo>
                <a:close/>
              </a:path>
              <a:path w="26670" h="957579">
                <a:moveTo>
                  <a:pt x="26670" y="939800"/>
                </a:moveTo>
                <a:lnTo>
                  <a:pt x="15240" y="939800"/>
                </a:lnTo>
                <a:lnTo>
                  <a:pt x="15240" y="941070"/>
                </a:lnTo>
                <a:lnTo>
                  <a:pt x="16509" y="941070"/>
                </a:lnTo>
                <a:lnTo>
                  <a:pt x="16509" y="942340"/>
                </a:lnTo>
                <a:lnTo>
                  <a:pt x="17779" y="942340"/>
                </a:lnTo>
                <a:lnTo>
                  <a:pt x="17779" y="944880"/>
                </a:lnTo>
                <a:lnTo>
                  <a:pt x="19050" y="944880"/>
                </a:lnTo>
                <a:lnTo>
                  <a:pt x="19050" y="947420"/>
                </a:lnTo>
                <a:lnTo>
                  <a:pt x="20320" y="947420"/>
                </a:lnTo>
                <a:lnTo>
                  <a:pt x="20320" y="948690"/>
                </a:lnTo>
                <a:lnTo>
                  <a:pt x="21590" y="948690"/>
                </a:lnTo>
                <a:lnTo>
                  <a:pt x="21590" y="951230"/>
                </a:lnTo>
                <a:lnTo>
                  <a:pt x="22859" y="951230"/>
                </a:lnTo>
                <a:lnTo>
                  <a:pt x="22859" y="952500"/>
                </a:lnTo>
                <a:lnTo>
                  <a:pt x="24130" y="952500"/>
                </a:lnTo>
                <a:lnTo>
                  <a:pt x="24129" y="955040"/>
                </a:lnTo>
                <a:lnTo>
                  <a:pt x="25400" y="955040"/>
                </a:lnTo>
                <a:lnTo>
                  <a:pt x="25400" y="957580"/>
                </a:lnTo>
                <a:lnTo>
                  <a:pt x="26670" y="957580"/>
                </a:lnTo>
                <a:lnTo>
                  <a:pt x="26670" y="939800"/>
                </a:lnTo>
                <a:close/>
              </a:path>
            </a:pathLst>
          </a:custGeom>
          <a:solidFill>
            <a:srgbClr val="274FC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7504430" y="2885439"/>
            <a:ext cx="26670" cy="927100"/>
          </a:xfrm>
          <a:custGeom>
            <a:avLst/>
            <a:gdLst/>
            <a:ahLst/>
            <a:cxnLst/>
            <a:rect l="l" t="t" r="r" b="b"/>
            <a:pathLst>
              <a:path w="26670" h="927100">
                <a:moveTo>
                  <a:pt x="26670" y="711200"/>
                </a:moveTo>
                <a:lnTo>
                  <a:pt x="0" y="712470"/>
                </a:lnTo>
                <a:lnTo>
                  <a:pt x="0" y="723900"/>
                </a:lnTo>
                <a:lnTo>
                  <a:pt x="26670" y="723900"/>
                </a:lnTo>
                <a:lnTo>
                  <a:pt x="26670" y="711200"/>
                </a:lnTo>
                <a:close/>
              </a:path>
              <a:path w="26670" h="927100">
                <a:moveTo>
                  <a:pt x="0" y="673100"/>
                </a:moveTo>
                <a:lnTo>
                  <a:pt x="0" y="711200"/>
                </a:lnTo>
                <a:lnTo>
                  <a:pt x="26670" y="711200"/>
                </a:lnTo>
                <a:lnTo>
                  <a:pt x="26670" y="674370"/>
                </a:lnTo>
                <a:lnTo>
                  <a:pt x="0" y="673100"/>
                </a:lnTo>
                <a:close/>
              </a:path>
              <a:path w="26670" h="927100">
                <a:moveTo>
                  <a:pt x="26670" y="622300"/>
                </a:moveTo>
                <a:lnTo>
                  <a:pt x="0" y="623570"/>
                </a:lnTo>
                <a:lnTo>
                  <a:pt x="0" y="673100"/>
                </a:lnTo>
                <a:lnTo>
                  <a:pt x="26670" y="674370"/>
                </a:lnTo>
                <a:lnTo>
                  <a:pt x="26670" y="622300"/>
                </a:lnTo>
                <a:close/>
              </a:path>
              <a:path w="26670" h="927100">
                <a:moveTo>
                  <a:pt x="26670" y="584200"/>
                </a:moveTo>
                <a:lnTo>
                  <a:pt x="0" y="585470"/>
                </a:lnTo>
                <a:lnTo>
                  <a:pt x="0" y="62357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927100">
                <a:moveTo>
                  <a:pt x="26670" y="546100"/>
                </a:moveTo>
                <a:lnTo>
                  <a:pt x="0" y="5473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46100"/>
                </a:lnTo>
                <a:close/>
              </a:path>
              <a:path w="26670" h="927100">
                <a:moveTo>
                  <a:pt x="0" y="5207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21970"/>
                </a:lnTo>
                <a:lnTo>
                  <a:pt x="0" y="520700"/>
                </a:lnTo>
                <a:close/>
              </a:path>
              <a:path w="26670" h="927100">
                <a:moveTo>
                  <a:pt x="26670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70" y="520700"/>
                </a:lnTo>
                <a:lnTo>
                  <a:pt x="26670" y="508000"/>
                </a:lnTo>
                <a:close/>
              </a:path>
              <a:path w="26670" h="927100">
                <a:moveTo>
                  <a:pt x="13335" y="495935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13335" y="495935"/>
                </a:lnTo>
                <a:close/>
              </a:path>
              <a:path w="26670" h="927100">
                <a:moveTo>
                  <a:pt x="0" y="469900"/>
                </a:moveTo>
                <a:lnTo>
                  <a:pt x="0" y="495300"/>
                </a:lnTo>
                <a:lnTo>
                  <a:pt x="13335" y="495935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927100">
                <a:moveTo>
                  <a:pt x="0" y="457200"/>
                </a:moveTo>
                <a:lnTo>
                  <a:pt x="0" y="469900"/>
                </a:lnTo>
                <a:lnTo>
                  <a:pt x="26670" y="4699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927100">
                <a:moveTo>
                  <a:pt x="0" y="431800"/>
                </a:moveTo>
                <a:lnTo>
                  <a:pt x="0" y="457200"/>
                </a:lnTo>
                <a:lnTo>
                  <a:pt x="26670" y="4572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927100">
                <a:moveTo>
                  <a:pt x="26670" y="419100"/>
                </a:moveTo>
                <a:lnTo>
                  <a:pt x="0" y="4203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19100"/>
                </a:lnTo>
                <a:close/>
              </a:path>
              <a:path w="26670" h="927100">
                <a:moveTo>
                  <a:pt x="26670" y="406400"/>
                </a:moveTo>
                <a:lnTo>
                  <a:pt x="0" y="407670"/>
                </a:lnTo>
                <a:lnTo>
                  <a:pt x="0" y="420370"/>
                </a:lnTo>
                <a:lnTo>
                  <a:pt x="26670" y="419100"/>
                </a:lnTo>
                <a:lnTo>
                  <a:pt x="26670" y="406400"/>
                </a:lnTo>
                <a:close/>
              </a:path>
              <a:path w="26670" h="927100">
                <a:moveTo>
                  <a:pt x="0" y="317500"/>
                </a:moveTo>
                <a:lnTo>
                  <a:pt x="0" y="406400"/>
                </a:lnTo>
                <a:lnTo>
                  <a:pt x="26670" y="406400"/>
                </a:lnTo>
                <a:lnTo>
                  <a:pt x="26670" y="318770"/>
                </a:lnTo>
                <a:lnTo>
                  <a:pt x="0" y="317500"/>
                </a:lnTo>
                <a:close/>
              </a:path>
              <a:path w="26670" h="927100">
                <a:moveTo>
                  <a:pt x="26670" y="292100"/>
                </a:moveTo>
                <a:lnTo>
                  <a:pt x="0" y="2933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92100"/>
                </a:lnTo>
                <a:close/>
              </a:path>
              <a:path w="26670" h="927100">
                <a:moveTo>
                  <a:pt x="26670" y="241300"/>
                </a:moveTo>
                <a:lnTo>
                  <a:pt x="0" y="242570"/>
                </a:lnTo>
                <a:lnTo>
                  <a:pt x="0" y="293370"/>
                </a:lnTo>
                <a:lnTo>
                  <a:pt x="26670" y="292100"/>
                </a:lnTo>
                <a:lnTo>
                  <a:pt x="26670" y="241300"/>
                </a:lnTo>
                <a:close/>
              </a:path>
              <a:path w="26670" h="9271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927100">
                <a:moveTo>
                  <a:pt x="26670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90500"/>
                </a:lnTo>
                <a:close/>
              </a:path>
              <a:path w="26670" h="927100">
                <a:moveTo>
                  <a:pt x="26670" y="114300"/>
                </a:moveTo>
                <a:lnTo>
                  <a:pt x="0" y="1155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14300"/>
                </a:lnTo>
                <a:close/>
              </a:path>
              <a:path w="26670" h="927100">
                <a:moveTo>
                  <a:pt x="26670" y="101600"/>
                </a:moveTo>
                <a:lnTo>
                  <a:pt x="0" y="102870"/>
                </a:lnTo>
                <a:lnTo>
                  <a:pt x="0" y="114300"/>
                </a:lnTo>
                <a:lnTo>
                  <a:pt x="26670" y="114300"/>
                </a:lnTo>
                <a:lnTo>
                  <a:pt x="26670" y="101600"/>
                </a:lnTo>
                <a:close/>
              </a:path>
              <a:path w="26670" h="927100">
                <a:moveTo>
                  <a:pt x="26670" y="63500"/>
                </a:moveTo>
                <a:lnTo>
                  <a:pt x="0" y="647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63500"/>
                </a:lnTo>
                <a:close/>
              </a:path>
              <a:path w="26670" h="927100">
                <a:moveTo>
                  <a:pt x="26670" y="12700"/>
                </a:moveTo>
                <a:lnTo>
                  <a:pt x="17779" y="12700"/>
                </a:lnTo>
                <a:lnTo>
                  <a:pt x="0" y="13970"/>
                </a:lnTo>
                <a:lnTo>
                  <a:pt x="0" y="63500"/>
                </a:lnTo>
                <a:lnTo>
                  <a:pt x="26670" y="63500"/>
                </a:lnTo>
                <a:lnTo>
                  <a:pt x="26670" y="12700"/>
                </a:lnTo>
                <a:close/>
              </a:path>
              <a:path w="26670" h="927100">
                <a:moveTo>
                  <a:pt x="17779" y="0"/>
                </a:moveTo>
                <a:lnTo>
                  <a:pt x="0" y="0"/>
                </a:lnTo>
                <a:lnTo>
                  <a:pt x="0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  <a:path w="26670" h="927100">
                <a:moveTo>
                  <a:pt x="26670" y="723900"/>
                </a:moveTo>
                <a:lnTo>
                  <a:pt x="0" y="723900"/>
                </a:lnTo>
                <a:lnTo>
                  <a:pt x="0" y="736600"/>
                </a:lnTo>
                <a:lnTo>
                  <a:pt x="26670" y="736600"/>
                </a:lnTo>
                <a:lnTo>
                  <a:pt x="26670" y="723900"/>
                </a:lnTo>
                <a:close/>
              </a:path>
              <a:path w="26670" h="927100">
                <a:moveTo>
                  <a:pt x="26670" y="736600"/>
                </a:moveTo>
                <a:lnTo>
                  <a:pt x="0" y="736600"/>
                </a:lnTo>
                <a:lnTo>
                  <a:pt x="0" y="755650"/>
                </a:lnTo>
                <a:lnTo>
                  <a:pt x="26670" y="755650"/>
                </a:lnTo>
                <a:lnTo>
                  <a:pt x="26670" y="736600"/>
                </a:lnTo>
                <a:close/>
              </a:path>
              <a:path w="26670" h="927100">
                <a:moveTo>
                  <a:pt x="26670" y="755650"/>
                </a:moveTo>
                <a:lnTo>
                  <a:pt x="0" y="755650"/>
                </a:lnTo>
                <a:lnTo>
                  <a:pt x="0" y="768350"/>
                </a:lnTo>
                <a:lnTo>
                  <a:pt x="26670" y="768350"/>
                </a:lnTo>
                <a:lnTo>
                  <a:pt x="26670" y="755650"/>
                </a:lnTo>
                <a:close/>
              </a:path>
              <a:path w="26670" h="927100">
                <a:moveTo>
                  <a:pt x="26670" y="768350"/>
                </a:moveTo>
                <a:lnTo>
                  <a:pt x="0" y="768350"/>
                </a:lnTo>
                <a:lnTo>
                  <a:pt x="0" y="781050"/>
                </a:lnTo>
                <a:lnTo>
                  <a:pt x="26670" y="781050"/>
                </a:lnTo>
                <a:lnTo>
                  <a:pt x="26670" y="768350"/>
                </a:lnTo>
                <a:close/>
              </a:path>
              <a:path w="26670" h="927100">
                <a:moveTo>
                  <a:pt x="26670" y="781050"/>
                </a:moveTo>
                <a:lnTo>
                  <a:pt x="0" y="781050"/>
                </a:lnTo>
                <a:lnTo>
                  <a:pt x="0" y="812800"/>
                </a:lnTo>
                <a:lnTo>
                  <a:pt x="26670" y="812800"/>
                </a:lnTo>
                <a:lnTo>
                  <a:pt x="26670" y="781050"/>
                </a:lnTo>
                <a:close/>
              </a:path>
              <a:path w="26670" h="927100">
                <a:moveTo>
                  <a:pt x="26670" y="812800"/>
                </a:moveTo>
                <a:lnTo>
                  <a:pt x="0" y="81280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12800"/>
                </a:lnTo>
                <a:close/>
              </a:path>
              <a:path w="26670" h="927100">
                <a:moveTo>
                  <a:pt x="26670" y="819150"/>
                </a:moveTo>
                <a:lnTo>
                  <a:pt x="0" y="819150"/>
                </a:lnTo>
                <a:lnTo>
                  <a:pt x="0" y="831850"/>
                </a:lnTo>
                <a:lnTo>
                  <a:pt x="26670" y="831850"/>
                </a:lnTo>
                <a:lnTo>
                  <a:pt x="26670" y="819150"/>
                </a:lnTo>
                <a:close/>
              </a:path>
              <a:path w="26670" h="927100">
                <a:moveTo>
                  <a:pt x="26670" y="831850"/>
                </a:moveTo>
                <a:lnTo>
                  <a:pt x="0" y="831850"/>
                </a:lnTo>
                <a:lnTo>
                  <a:pt x="0" y="838199"/>
                </a:lnTo>
                <a:lnTo>
                  <a:pt x="26670" y="838199"/>
                </a:lnTo>
                <a:lnTo>
                  <a:pt x="26670" y="831850"/>
                </a:lnTo>
                <a:close/>
              </a:path>
              <a:path w="26670" h="927100">
                <a:moveTo>
                  <a:pt x="26670" y="838200"/>
                </a:moveTo>
                <a:lnTo>
                  <a:pt x="0" y="838200"/>
                </a:lnTo>
                <a:lnTo>
                  <a:pt x="0" y="850900"/>
                </a:lnTo>
                <a:lnTo>
                  <a:pt x="26670" y="850900"/>
                </a:lnTo>
                <a:lnTo>
                  <a:pt x="26670" y="838200"/>
                </a:lnTo>
                <a:close/>
              </a:path>
              <a:path w="26670" h="927100">
                <a:moveTo>
                  <a:pt x="26670" y="850900"/>
                </a:moveTo>
                <a:lnTo>
                  <a:pt x="0" y="850900"/>
                </a:lnTo>
                <a:lnTo>
                  <a:pt x="0" y="876300"/>
                </a:lnTo>
                <a:lnTo>
                  <a:pt x="26670" y="876300"/>
                </a:lnTo>
                <a:lnTo>
                  <a:pt x="26670" y="850900"/>
                </a:lnTo>
                <a:close/>
              </a:path>
              <a:path w="26670" h="927100">
                <a:moveTo>
                  <a:pt x="26670" y="876300"/>
                </a:moveTo>
                <a:lnTo>
                  <a:pt x="0" y="876300"/>
                </a:lnTo>
                <a:lnTo>
                  <a:pt x="0" y="886460"/>
                </a:lnTo>
                <a:lnTo>
                  <a:pt x="1270" y="886460"/>
                </a:lnTo>
                <a:lnTo>
                  <a:pt x="1270" y="889000"/>
                </a:lnTo>
                <a:lnTo>
                  <a:pt x="26670" y="889000"/>
                </a:lnTo>
                <a:lnTo>
                  <a:pt x="26670" y="876300"/>
                </a:lnTo>
                <a:close/>
              </a:path>
              <a:path w="26670" h="927100">
                <a:moveTo>
                  <a:pt x="26670" y="889000"/>
                </a:moveTo>
                <a:lnTo>
                  <a:pt x="2540" y="889000"/>
                </a:lnTo>
                <a:lnTo>
                  <a:pt x="2540" y="891540"/>
                </a:lnTo>
                <a:lnTo>
                  <a:pt x="3810" y="891540"/>
                </a:lnTo>
                <a:lnTo>
                  <a:pt x="3810" y="892810"/>
                </a:lnTo>
                <a:lnTo>
                  <a:pt x="5079" y="892810"/>
                </a:lnTo>
                <a:lnTo>
                  <a:pt x="5079" y="895350"/>
                </a:lnTo>
                <a:lnTo>
                  <a:pt x="6350" y="895350"/>
                </a:lnTo>
                <a:lnTo>
                  <a:pt x="6350" y="896620"/>
                </a:lnTo>
                <a:lnTo>
                  <a:pt x="7620" y="896620"/>
                </a:lnTo>
                <a:lnTo>
                  <a:pt x="7620" y="899160"/>
                </a:lnTo>
                <a:lnTo>
                  <a:pt x="8890" y="899160"/>
                </a:lnTo>
                <a:lnTo>
                  <a:pt x="8890" y="900430"/>
                </a:lnTo>
                <a:lnTo>
                  <a:pt x="10160" y="900430"/>
                </a:lnTo>
                <a:lnTo>
                  <a:pt x="10160" y="902970"/>
                </a:lnTo>
                <a:lnTo>
                  <a:pt x="11429" y="902970"/>
                </a:lnTo>
                <a:lnTo>
                  <a:pt x="11429" y="905510"/>
                </a:lnTo>
                <a:lnTo>
                  <a:pt x="12700" y="905510"/>
                </a:lnTo>
                <a:lnTo>
                  <a:pt x="12700" y="906780"/>
                </a:lnTo>
                <a:lnTo>
                  <a:pt x="13970" y="906780"/>
                </a:lnTo>
                <a:lnTo>
                  <a:pt x="13970" y="908050"/>
                </a:lnTo>
                <a:lnTo>
                  <a:pt x="26670" y="908050"/>
                </a:lnTo>
                <a:lnTo>
                  <a:pt x="26670" y="889000"/>
                </a:lnTo>
                <a:close/>
              </a:path>
              <a:path w="26670" h="927100">
                <a:moveTo>
                  <a:pt x="26670" y="908050"/>
                </a:moveTo>
                <a:lnTo>
                  <a:pt x="13970" y="908050"/>
                </a:lnTo>
                <a:lnTo>
                  <a:pt x="13970" y="909320"/>
                </a:lnTo>
                <a:lnTo>
                  <a:pt x="15240" y="909320"/>
                </a:lnTo>
                <a:lnTo>
                  <a:pt x="15240" y="910590"/>
                </a:lnTo>
                <a:lnTo>
                  <a:pt x="16510" y="910590"/>
                </a:lnTo>
                <a:lnTo>
                  <a:pt x="16510" y="913130"/>
                </a:lnTo>
                <a:lnTo>
                  <a:pt x="17779" y="913130"/>
                </a:lnTo>
                <a:lnTo>
                  <a:pt x="17779" y="915670"/>
                </a:lnTo>
                <a:lnTo>
                  <a:pt x="19050" y="915670"/>
                </a:lnTo>
                <a:lnTo>
                  <a:pt x="19050" y="916940"/>
                </a:lnTo>
                <a:lnTo>
                  <a:pt x="20320" y="916940"/>
                </a:lnTo>
                <a:lnTo>
                  <a:pt x="20320" y="919480"/>
                </a:lnTo>
                <a:lnTo>
                  <a:pt x="21590" y="919480"/>
                </a:lnTo>
                <a:lnTo>
                  <a:pt x="21590" y="920750"/>
                </a:lnTo>
                <a:lnTo>
                  <a:pt x="26670" y="920750"/>
                </a:lnTo>
                <a:lnTo>
                  <a:pt x="26670" y="908050"/>
                </a:lnTo>
                <a:close/>
              </a:path>
              <a:path w="26670" h="927100">
                <a:moveTo>
                  <a:pt x="26670" y="920750"/>
                </a:moveTo>
                <a:lnTo>
                  <a:pt x="22860" y="920750"/>
                </a:lnTo>
                <a:lnTo>
                  <a:pt x="22860" y="923290"/>
                </a:lnTo>
                <a:lnTo>
                  <a:pt x="24129" y="923290"/>
                </a:lnTo>
                <a:lnTo>
                  <a:pt x="24129" y="925830"/>
                </a:lnTo>
                <a:lnTo>
                  <a:pt x="25400" y="925830"/>
                </a:lnTo>
                <a:lnTo>
                  <a:pt x="25400" y="927100"/>
                </a:lnTo>
                <a:lnTo>
                  <a:pt x="26670" y="927100"/>
                </a:lnTo>
                <a:lnTo>
                  <a:pt x="26670" y="920750"/>
                </a:lnTo>
                <a:close/>
              </a:path>
            </a:pathLst>
          </a:custGeom>
          <a:solidFill>
            <a:srgbClr val="274EC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7476490" y="2860039"/>
            <a:ext cx="27940" cy="910590"/>
          </a:xfrm>
          <a:custGeom>
            <a:avLst/>
            <a:gdLst/>
            <a:ahLst/>
            <a:cxnLst/>
            <a:rect l="l" t="t" r="r" b="b"/>
            <a:pathLst>
              <a:path w="27940" h="910589">
                <a:moveTo>
                  <a:pt x="27939" y="736600"/>
                </a:moveTo>
                <a:lnTo>
                  <a:pt x="0" y="737870"/>
                </a:lnTo>
                <a:lnTo>
                  <a:pt x="0" y="749300"/>
                </a:lnTo>
                <a:lnTo>
                  <a:pt x="27939" y="749300"/>
                </a:lnTo>
                <a:lnTo>
                  <a:pt x="27939" y="736600"/>
                </a:lnTo>
                <a:close/>
              </a:path>
              <a:path w="27940" h="910589">
                <a:moveTo>
                  <a:pt x="0" y="698500"/>
                </a:moveTo>
                <a:lnTo>
                  <a:pt x="0" y="736600"/>
                </a:lnTo>
                <a:lnTo>
                  <a:pt x="27939" y="736600"/>
                </a:lnTo>
                <a:lnTo>
                  <a:pt x="27939" y="699770"/>
                </a:lnTo>
                <a:lnTo>
                  <a:pt x="0" y="698500"/>
                </a:lnTo>
                <a:close/>
              </a:path>
              <a:path w="27940" h="910589">
                <a:moveTo>
                  <a:pt x="27939" y="647700"/>
                </a:moveTo>
                <a:lnTo>
                  <a:pt x="0" y="648970"/>
                </a:lnTo>
                <a:lnTo>
                  <a:pt x="0" y="698500"/>
                </a:lnTo>
                <a:lnTo>
                  <a:pt x="27939" y="699770"/>
                </a:lnTo>
                <a:lnTo>
                  <a:pt x="27939" y="647700"/>
                </a:lnTo>
                <a:close/>
              </a:path>
              <a:path w="27940" h="910589">
                <a:moveTo>
                  <a:pt x="27939" y="609600"/>
                </a:moveTo>
                <a:lnTo>
                  <a:pt x="0" y="610870"/>
                </a:lnTo>
                <a:lnTo>
                  <a:pt x="0" y="648970"/>
                </a:lnTo>
                <a:lnTo>
                  <a:pt x="27939" y="647700"/>
                </a:lnTo>
                <a:lnTo>
                  <a:pt x="27939" y="609600"/>
                </a:lnTo>
                <a:close/>
              </a:path>
              <a:path w="27940" h="910589">
                <a:moveTo>
                  <a:pt x="27939" y="571500"/>
                </a:moveTo>
                <a:lnTo>
                  <a:pt x="0" y="572770"/>
                </a:lnTo>
                <a:lnTo>
                  <a:pt x="0" y="609600"/>
                </a:lnTo>
                <a:lnTo>
                  <a:pt x="27939" y="609600"/>
                </a:lnTo>
                <a:lnTo>
                  <a:pt x="27939" y="571500"/>
                </a:lnTo>
                <a:close/>
              </a:path>
              <a:path w="27940" h="910589">
                <a:moveTo>
                  <a:pt x="0" y="546100"/>
                </a:moveTo>
                <a:lnTo>
                  <a:pt x="0" y="571500"/>
                </a:lnTo>
                <a:lnTo>
                  <a:pt x="27939" y="571500"/>
                </a:lnTo>
                <a:lnTo>
                  <a:pt x="27939" y="547370"/>
                </a:lnTo>
                <a:lnTo>
                  <a:pt x="0" y="546100"/>
                </a:lnTo>
                <a:close/>
              </a:path>
              <a:path w="27940" h="910589">
                <a:moveTo>
                  <a:pt x="27939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7939" y="546100"/>
                </a:lnTo>
                <a:lnTo>
                  <a:pt x="27939" y="533400"/>
                </a:lnTo>
                <a:close/>
              </a:path>
              <a:path w="27940" h="910589">
                <a:moveTo>
                  <a:pt x="13969" y="521335"/>
                </a:moveTo>
                <a:lnTo>
                  <a:pt x="0" y="521970"/>
                </a:lnTo>
                <a:lnTo>
                  <a:pt x="0" y="533400"/>
                </a:lnTo>
                <a:lnTo>
                  <a:pt x="27939" y="533400"/>
                </a:lnTo>
                <a:lnTo>
                  <a:pt x="27939" y="521970"/>
                </a:lnTo>
                <a:lnTo>
                  <a:pt x="13969" y="521335"/>
                </a:lnTo>
                <a:close/>
              </a:path>
              <a:path w="27940" h="910589">
                <a:moveTo>
                  <a:pt x="0" y="495300"/>
                </a:moveTo>
                <a:lnTo>
                  <a:pt x="0" y="520700"/>
                </a:lnTo>
                <a:lnTo>
                  <a:pt x="13969" y="521335"/>
                </a:lnTo>
                <a:lnTo>
                  <a:pt x="27939" y="520700"/>
                </a:lnTo>
                <a:lnTo>
                  <a:pt x="27939" y="496570"/>
                </a:lnTo>
                <a:lnTo>
                  <a:pt x="0" y="495300"/>
                </a:lnTo>
                <a:close/>
              </a:path>
              <a:path w="27940" h="910589">
                <a:moveTo>
                  <a:pt x="0" y="482600"/>
                </a:moveTo>
                <a:lnTo>
                  <a:pt x="0" y="495300"/>
                </a:lnTo>
                <a:lnTo>
                  <a:pt x="27939" y="495300"/>
                </a:lnTo>
                <a:lnTo>
                  <a:pt x="27939" y="483870"/>
                </a:lnTo>
                <a:lnTo>
                  <a:pt x="0" y="482600"/>
                </a:lnTo>
                <a:close/>
              </a:path>
              <a:path w="27940" h="910589">
                <a:moveTo>
                  <a:pt x="0" y="457200"/>
                </a:moveTo>
                <a:lnTo>
                  <a:pt x="0" y="482600"/>
                </a:lnTo>
                <a:lnTo>
                  <a:pt x="27939" y="482600"/>
                </a:lnTo>
                <a:lnTo>
                  <a:pt x="27939" y="458470"/>
                </a:lnTo>
                <a:lnTo>
                  <a:pt x="0" y="457200"/>
                </a:lnTo>
                <a:close/>
              </a:path>
              <a:path w="27940" h="910589">
                <a:moveTo>
                  <a:pt x="27939" y="444500"/>
                </a:moveTo>
                <a:lnTo>
                  <a:pt x="0" y="445770"/>
                </a:lnTo>
                <a:lnTo>
                  <a:pt x="0" y="457200"/>
                </a:lnTo>
                <a:lnTo>
                  <a:pt x="27939" y="457200"/>
                </a:lnTo>
                <a:lnTo>
                  <a:pt x="27939" y="444500"/>
                </a:lnTo>
                <a:close/>
              </a:path>
              <a:path w="27940" h="910589">
                <a:moveTo>
                  <a:pt x="27939" y="431800"/>
                </a:moveTo>
                <a:lnTo>
                  <a:pt x="0" y="4330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431800"/>
                </a:lnTo>
                <a:close/>
              </a:path>
              <a:path w="27940" h="910589">
                <a:moveTo>
                  <a:pt x="0" y="342900"/>
                </a:moveTo>
                <a:lnTo>
                  <a:pt x="0" y="431800"/>
                </a:lnTo>
                <a:lnTo>
                  <a:pt x="27939" y="431800"/>
                </a:lnTo>
                <a:lnTo>
                  <a:pt x="27939" y="344170"/>
                </a:lnTo>
                <a:lnTo>
                  <a:pt x="0" y="342900"/>
                </a:lnTo>
                <a:close/>
              </a:path>
              <a:path w="27940" h="910589">
                <a:moveTo>
                  <a:pt x="27939" y="317500"/>
                </a:moveTo>
                <a:lnTo>
                  <a:pt x="0" y="3187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317500"/>
                </a:lnTo>
                <a:close/>
              </a:path>
              <a:path w="27940" h="910589">
                <a:moveTo>
                  <a:pt x="27939" y="266700"/>
                </a:moveTo>
                <a:lnTo>
                  <a:pt x="0" y="267970"/>
                </a:lnTo>
                <a:lnTo>
                  <a:pt x="0" y="318770"/>
                </a:lnTo>
                <a:lnTo>
                  <a:pt x="27939" y="317500"/>
                </a:lnTo>
                <a:lnTo>
                  <a:pt x="27939" y="266700"/>
                </a:lnTo>
                <a:close/>
              </a:path>
              <a:path w="27940" h="910589">
                <a:moveTo>
                  <a:pt x="27939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28600"/>
                </a:lnTo>
                <a:close/>
              </a:path>
              <a:path w="27940" h="910589">
                <a:moveTo>
                  <a:pt x="27939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7939" y="228600"/>
                </a:lnTo>
                <a:lnTo>
                  <a:pt x="27939" y="215900"/>
                </a:lnTo>
                <a:close/>
              </a:path>
              <a:path w="27940" h="910589">
                <a:moveTo>
                  <a:pt x="27939" y="139700"/>
                </a:moveTo>
                <a:lnTo>
                  <a:pt x="0" y="1409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39700"/>
                </a:lnTo>
                <a:close/>
              </a:path>
              <a:path w="27940" h="910589">
                <a:moveTo>
                  <a:pt x="27939" y="127000"/>
                </a:moveTo>
                <a:lnTo>
                  <a:pt x="0" y="128270"/>
                </a:lnTo>
                <a:lnTo>
                  <a:pt x="0" y="139700"/>
                </a:lnTo>
                <a:lnTo>
                  <a:pt x="27939" y="139700"/>
                </a:lnTo>
                <a:lnTo>
                  <a:pt x="27939" y="127000"/>
                </a:lnTo>
                <a:close/>
              </a:path>
              <a:path w="27940" h="910589">
                <a:moveTo>
                  <a:pt x="27939" y="88900"/>
                </a:moveTo>
                <a:lnTo>
                  <a:pt x="0" y="90170"/>
                </a:lnTo>
                <a:lnTo>
                  <a:pt x="0" y="127000"/>
                </a:lnTo>
                <a:lnTo>
                  <a:pt x="27939" y="127000"/>
                </a:lnTo>
                <a:lnTo>
                  <a:pt x="27939" y="88900"/>
                </a:lnTo>
                <a:close/>
              </a:path>
              <a:path w="27940" h="910589">
                <a:moveTo>
                  <a:pt x="27939" y="38100"/>
                </a:moveTo>
                <a:lnTo>
                  <a:pt x="0" y="393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38100"/>
                </a:lnTo>
                <a:close/>
              </a:path>
              <a:path w="27940" h="910589">
                <a:moveTo>
                  <a:pt x="3809" y="0"/>
                </a:moveTo>
                <a:lnTo>
                  <a:pt x="0" y="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3809" y="12700"/>
                </a:lnTo>
                <a:lnTo>
                  <a:pt x="3809" y="0"/>
                </a:lnTo>
                <a:close/>
              </a:path>
              <a:path w="27940" h="910589">
                <a:moveTo>
                  <a:pt x="27939" y="749300"/>
                </a:moveTo>
                <a:lnTo>
                  <a:pt x="0" y="749300"/>
                </a:lnTo>
                <a:lnTo>
                  <a:pt x="0" y="762000"/>
                </a:lnTo>
                <a:lnTo>
                  <a:pt x="27939" y="762000"/>
                </a:lnTo>
                <a:lnTo>
                  <a:pt x="27939" y="749300"/>
                </a:lnTo>
                <a:close/>
              </a:path>
              <a:path w="27940" h="910589">
                <a:moveTo>
                  <a:pt x="27939" y="762000"/>
                </a:moveTo>
                <a:lnTo>
                  <a:pt x="0" y="762000"/>
                </a:lnTo>
                <a:lnTo>
                  <a:pt x="0" y="781050"/>
                </a:lnTo>
                <a:lnTo>
                  <a:pt x="27939" y="781050"/>
                </a:lnTo>
                <a:lnTo>
                  <a:pt x="27939" y="762000"/>
                </a:lnTo>
                <a:close/>
              </a:path>
              <a:path w="27940" h="910589">
                <a:moveTo>
                  <a:pt x="27939" y="781050"/>
                </a:moveTo>
                <a:lnTo>
                  <a:pt x="0" y="781050"/>
                </a:lnTo>
                <a:lnTo>
                  <a:pt x="0" y="793750"/>
                </a:lnTo>
                <a:lnTo>
                  <a:pt x="27939" y="793750"/>
                </a:lnTo>
                <a:lnTo>
                  <a:pt x="27939" y="781050"/>
                </a:lnTo>
                <a:close/>
              </a:path>
              <a:path w="27940" h="910589">
                <a:moveTo>
                  <a:pt x="27939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7939" y="806450"/>
                </a:lnTo>
                <a:lnTo>
                  <a:pt x="27939" y="793750"/>
                </a:lnTo>
                <a:close/>
              </a:path>
              <a:path w="27940" h="910589">
                <a:moveTo>
                  <a:pt x="27939" y="806450"/>
                </a:moveTo>
                <a:lnTo>
                  <a:pt x="0" y="806450"/>
                </a:lnTo>
                <a:lnTo>
                  <a:pt x="0" y="838200"/>
                </a:lnTo>
                <a:lnTo>
                  <a:pt x="27939" y="838200"/>
                </a:lnTo>
                <a:lnTo>
                  <a:pt x="27939" y="806450"/>
                </a:lnTo>
                <a:close/>
              </a:path>
              <a:path w="27940" h="910589">
                <a:moveTo>
                  <a:pt x="27939" y="838200"/>
                </a:moveTo>
                <a:lnTo>
                  <a:pt x="0" y="838200"/>
                </a:lnTo>
                <a:lnTo>
                  <a:pt x="0" y="844550"/>
                </a:lnTo>
                <a:lnTo>
                  <a:pt x="27939" y="844550"/>
                </a:lnTo>
                <a:lnTo>
                  <a:pt x="27939" y="838200"/>
                </a:lnTo>
                <a:close/>
              </a:path>
              <a:path w="27940" h="910589">
                <a:moveTo>
                  <a:pt x="27939" y="844550"/>
                </a:moveTo>
                <a:lnTo>
                  <a:pt x="0" y="844550"/>
                </a:lnTo>
                <a:lnTo>
                  <a:pt x="0" y="857250"/>
                </a:lnTo>
                <a:lnTo>
                  <a:pt x="27939" y="857250"/>
                </a:lnTo>
                <a:lnTo>
                  <a:pt x="27939" y="844550"/>
                </a:lnTo>
                <a:close/>
              </a:path>
              <a:path w="27940" h="910589">
                <a:moveTo>
                  <a:pt x="27939" y="857250"/>
                </a:moveTo>
                <a:lnTo>
                  <a:pt x="0" y="857250"/>
                </a:lnTo>
                <a:lnTo>
                  <a:pt x="0" y="863599"/>
                </a:lnTo>
                <a:lnTo>
                  <a:pt x="27939" y="863599"/>
                </a:lnTo>
                <a:lnTo>
                  <a:pt x="27939" y="857250"/>
                </a:lnTo>
                <a:close/>
              </a:path>
              <a:path w="27940" h="910589">
                <a:moveTo>
                  <a:pt x="27939" y="863600"/>
                </a:moveTo>
                <a:lnTo>
                  <a:pt x="0" y="863600"/>
                </a:lnTo>
                <a:lnTo>
                  <a:pt x="0" y="867410"/>
                </a:lnTo>
                <a:lnTo>
                  <a:pt x="1269" y="867410"/>
                </a:lnTo>
                <a:lnTo>
                  <a:pt x="1269" y="869950"/>
                </a:lnTo>
                <a:lnTo>
                  <a:pt x="27939" y="869950"/>
                </a:lnTo>
                <a:lnTo>
                  <a:pt x="27939" y="863600"/>
                </a:lnTo>
                <a:close/>
              </a:path>
              <a:path w="27940" h="910589">
                <a:moveTo>
                  <a:pt x="27939" y="869950"/>
                </a:moveTo>
                <a:lnTo>
                  <a:pt x="2539" y="869950"/>
                </a:lnTo>
                <a:lnTo>
                  <a:pt x="2539" y="872490"/>
                </a:lnTo>
                <a:lnTo>
                  <a:pt x="3809" y="872490"/>
                </a:lnTo>
                <a:lnTo>
                  <a:pt x="3809" y="873760"/>
                </a:lnTo>
                <a:lnTo>
                  <a:pt x="5079" y="873760"/>
                </a:lnTo>
                <a:lnTo>
                  <a:pt x="5079" y="876300"/>
                </a:lnTo>
                <a:lnTo>
                  <a:pt x="27939" y="876300"/>
                </a:lnTo>
                <a:lnTo>
                  <a:pt x="27939" y="869950"/>
                </a:lnTo>
                <a:close/>
              </a:path>
              <a:path w="27940" h="910589">
                <a:moveTo>
                  <a:pt x="27939" y="876300"/>
                </a:moveTo>
                <a:lnTo>
                  <a:pt x="6350" y="876300"/>
                </a:lnTo>
                <a:lnTo>
                  <a:pt x="6350" y="877570"/>
                </a:lnTo>
                <a:lnTo>
                  <a:pt x="7619" y="877570"/>
                </a:lnTo>
                <a:lnTo>
                  <a:pt x="7619" y="880110"/>
                </a:lnTo>
                <a:lnTo>
                  <a:pt x="8889" y="880110"/>
                </a:lnTo>
                <a:lnTo>
                  <a:pt x="8889" y="882650"/>
                </a:lnTo>
                <a:lnTo>
                  <a:pt x="27939" y="882650"/>
                </a:lnTo>
                <a:lnTo>
                  <a:pt x="27939" y="876300"/>
                </a:lnTo>
                <a:close/>
              </a:path>
              <a:path w="27940" h="910589">
                <a:moveTo>
                  <a:pt x="27939" y="882650"/>
                </a:moveTo>
                <a:lnTo>
                  <a:pt x="10159" y="882650"/>
                </a:lnTo>
                <a:lnTo>
                  <a:pt x="10159" y="883920"/>
                </a:lnTo>
                <a:lnTo>
                  <a:pt x="11429" y="883920"/>
                </a:lnTo>
                <a:lnTo>
                  <a:pt x="11429" y="886460"/>
                </a:lnTo>
                <a:lnTo>
                  <a:pt x="12700" y="886460"/>
                </a:lnTo>
                <a:lnTo>
                  <a:pt x="12700" y="887730"/>
                </a:lnTo>
                <a:lnTo>
                  <a:pt x="13969" y="887730"/>
                </a:lnTo>
                <a:lnTo>
                  <a:pt x="13969" y="890270"/>
                </a:lnTo>
                <a:lnTo>
                  <a:pt x="15239" y="890270"/>
                </a:lnTo>
                <a:lnTo>
                  <a:pt x="15239" y="891540"/>
                </a:lnTo>
                <a:lnTo>
                  <a:pt x="16509" y="891540"/>
                </a:lnTo>
                <a:lnTo>
                  <a:pt x="16509" y="894080"/>
                </a:lnTo>
                <a:lnTo>
                  <a:pt x="17779" y="894080"/>
                </a:lnTo>
                <a:lnTo>
                  <a:pt x="17779" y="896620"/>
                </a:lnTo>
                <a:lnTo>
                  <a:pt x="19050" y="896620"/>
                </a:lnTo>
                <a:lnTo>
                  <a:pt x="19050" y="897890"/>
                </a:lnTo>
                <a:lnTo>
                  <a:pt x="20319" y="897890"/>
                </a:lnTo>
                <a:lnTo>
                  <a:pt x="20319" y="900430"/>
                </a:lnTo>
                <a:lnTo>
                  <a:pt x="21589" y="900430"/>
                </a:lnTo>
                <a:lnTo>
                  <a:pt x="21589" y="901700"/>
                </a:lnTo>
                <a:lnTo>
                  <a:pt x="27939" y="901700"/>
                </a:lnTo>
                <a:lnTo>
                  <a:pt x="27939" y="882650"/>
                </a:lnTo>
                <a:close/>
              </a:path>
              <a:path w="27940" h="910589">
                <a:moveTo>
                  <a:pt x="27939" y="901700"/>
                </a:moveTo>
                <a:lnTo>
                  <a:pt x="22859" y="901700"/>
                </a:lnTo>
                <a:lnTo>
                  <a:pt x="22859" y="904240"/>
                </a:lnTo>
                <a:lnTo>
                  <a:pt x="24129" y="904240"/>
                </a:lnTo>
                <a:lnTo>
                  <a:pt x="24129" y="906780"/>
                </a:lnTo>
                <a:lnTo>
                  <a:pt x="25400" y="906780"/>
                </a:lnTo>
                <a:lnTo>
                  <a:pt x="25400" y="908050"/>
                </a:lnTo>
                <a:lnTo>
                  <a:pt x="27939" y="908050"/>
                </a:lnTo>
                <a:lnTo>
                  <a:pt x="27939" y="901700"/>
                </a:lnTo>
                <a:close/>
              </a:path>
              <a:path w="27940" h="910589">
                <a:moveTo>
                  <a:pt x="27939" y="908050"/>
                </a:moveTo>
                <a:lnTo>
                  <a:pt x="26669" y="908050"/>
                </a:lnTo>
                <a:lnTo>
                  <a:pt x="26669" y="910590"/>
                </a:lnTo>
                <a:lnTo>
                  <a:pt x="27939" y="910590"/>
                </a:lnTo>
                <a:lnTo>
                  <a:pt x="27939" y="908050"/>
                </a:lnTo>
                <a:close/>
              </a:path>
            </a:pathLst>
          </a:custGeom>
          <a:solidFill>
            <a:srgbClr val="264EC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7449819" y="2847339"/>
            <a:ext cx="26670" cy="878840"/>
          </a:xfrm>
          <a:custGeom>
            <a:avLst/>
            <a:gdLst/>
            <a:ahLst/>
            <a:cxnLst/>
            <a:rect l="l" t="t" r="r" b="b"/>
            <a:pathLst>
              <a:path w="26670" h="878839">
                <a:moveTo>
                  <a:pt x="26670" y="749300"/>
                </a:moveTo>
                <a:lnTo>
                  <a:pt x="0" y="750570"/>
                </a:lnTo>
                <a:lnTo>
                  <a:pt x="0" y="762000"/>
                </a:lnTo>
                <a:lnTo>
                  <a:pt x="26670" y="762000"/>
                </a:lnTo>
                <a:lnTo>
                  <a:pt x="26670" y="749300"/>
                </a:lnTo>
                <a:close/>
              </a:path>
              <a:path w="26670" h="878839">
                <a:moveTo>
                  <a:pt x="0" y="711200"/>
                </a:moveTo>
                <a:lnTo>
                  <a:pt x="0" y="749300"/>
                </a:lnTo>
                <a:lnTo>
                  <a:pt x="26670" y="749300"/>
                </a:lnTo>
                <a:lnTo>
                  <a:pt x="26670" y="712470"/>
                </a:lnTo>
                <a:lnTo>
                  <a:pt x="0" y="711200"/>
                </a:lnTo>
                <a:close/>
              </a:path>
              <a:path w="26670" h="878839">
                <a:moveTo>
                  <a:pt x="26670" y="660400"/>
                </a:moveTo>
                <a:lnTo>
                  <a:pt x="0" y="661670"/>
                </a:lnTo>
                <a:lnTo>
                  <a:pt x="0" y="711200"/>
                </a:lnTo>
                <a:lnTo>
                  <a:pt x="26670" y="712470"/>
                </a:lnTo>
                <a:lnTo>
                  <a:pt x="26670" y="660400"/>
                </a:lnTo>
                <a:close/>
              </a:path>
              <a:path w="26670" h="878839">
                <a:moveTo>
                  <a:pt x="26670" y="622300"/>
                </a:moveTo>
                <a:lnTo>
                  <a:pt x="0" y="623570"/>
                </a:lnTo>
                <a:lnTo>
                  <a:pt x="0" y="66167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78839">
                <a:moveTo>
                  <a:pt x="26670" y="584200"/>
                </a:moveTo>
                <a:lnTo>
                  <a:pt x="0" y="5854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584200"/>
                </a:lnTo>
                <a:close/>
              </a:path>
              <a:path w="26670" h="878839">
                <a:moveTo>
                  <a:pt x="0" y="5588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60070"/>
                </a:lnTo>
                <a:lnTo>
                  <a:pt x="0" y="558800"/>
                </a:lnTo>
                <a:close/>
              </a:path>
              <a:path w="26670" h="878839">
                <a:moveTo>
                  <a:pt x="26670" y="546100"/>
                </a:moveTo>
                <a:lnTo>
                  <a:pt x="0" y="547370"/>
                </a:lnTo>
                <a:lnTo>
                  <a:pt x="0" y="55880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878839">
                <a:moveTo>
                  <a:pt x="13335" y="534035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13335" y="534035"/>
                </a:lnTo>
                <a:close/>
              </a:path>
              <a:path w="26670" h="878839">
                <a:moveTo>
                  <a:pt x="0" y="508000"/>
                </a:moveTo>
                <a:lnTo>
                  <a:pt x="0" y="533400"/>
                </a:lnTo>
                <a:lnTo>
                  <a:pt x="13335" y="534035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78839">
                <a:moveTo>
                  <a:pt x="0" y="495300"/>
                </a:moveTo>
                <a:lnTo>
                  <a:pt x="0" y="508000"/>
                </a:lnTo>
                <a:lnTo>
                  <a:pt x="26670" y="508000"/>
                </a:lnTo>
                <a:lnTo>
                  <a:pt x="26670" y="496570"/>
                </a:lnTo>
                <a:lnTo>
                  <a:pt x="0" y="495300"/>
                </a:lnTo>
                <a:close/>
              </a:path>
              <a:path w="26670" h="878839">
                <a:moveTo>
                  <a:pt x="0" y="469900"/>
                </a:moveTo>
                <a:lnTo>
                  <a:pt x="0" y="495300"/>
                </a:lnTo>
                <a:lnTo>
                  <a:pt x="26670" y="495300"/>
                </a:lnTo>
                <a:lnTo>
                  <a:pt x="26670" y="471170"/>
                </a:lnTo>
                <a:lnTo>
                  <a:pt x="0" y="469900"/>
                </a:lnTo>
                <a:close/>
              </a:path>
              <a:path w="26670" h="878839">
                <a:moveTo>
                  <a:pt x="26670" y="457200"/>
                </a:moveTo>
                <a:lnTo>
                  <a:pt x="0" y="458470"/>
                </a:lnTo>
                <a:lnTo>
                  <a:pt x="0" y="469900"/>
                </a:lnTo>
                <a:lnTo>
                  <a:pt x="26670" y="469900"/>
                </a:lnTo>
                <a:lnTo>
                  <a:pt x="26670" y="457200"/>
                </a:lnTo>
                <a:close/>
              </a:path>
              <a:path w="26670" h="878839">
                <a:moveTo>
                  <a:pt x="26670" y="444500"/>
                </a:moveTo>
                <a:lnTo>
                  <a:pt x="0" y="4457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44500"/>
                </a:lnTo>
                <a:close/>
              </a:path>
              <a:path w="26670" h="878839">
                <a:moveTo>
                  <a:pt x="0" y="355600"/>
                </a:moveTo>
                <a:lnTo>
                  <a:pt x="0" y="444500"/>
                </a:lnTo>
                <a:lnTo>
                  <a:pt x="26670" y="444500"/>
                </a:lnTo>
                <a:lnTo>
                  <a:pt x="26670" y="356870"/>
                </a:lnTo>
                <a:lnTo>
                  <a:pt x="0" y="355600"/>
                </a:lnTo>
                <a:close/>
              </a:path>
              <a:path w="26670" h="878839">
                <a:moveTo>
                  <a:pt x="26670" y="330200"/>
                </a:moveTo>
                <a:lnTo>
                  <a:pt x="0" y="3314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30200"/>
                </a:lnTo>
                <a:close/>
              </a:path>
              <a:path w="26670" h="878839">
                <a:moveTo>
                  <a:pt x="26670" y="279400"/>
                </a:moveTo>
                <a:lnTo>
                  <a:pt x="0" y="280670"/>
                </a:lnTo>
                <a:lnTo>
                  <a:pt x="0" y="331470"/>
                </a:lnTo>
                <a:lnTo>
                  <a:pt x="26670" y="330200"/>
                </a:lnTo>
                <a:lnTo>
                  <a:pt x="26670" y="279400"/>
                </a:lnTo>
                <a:close/>
              </a:path>
              <a:path w="26670" h="878839">
                <a:moveTo>
                  <a:pt x="26670" y="241300"/>
                </a:moveTo>
                <a:lnTo>
                  <a:pt x="0" y="2425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41300"/>
                </a:lnTo>
                <a:close/>
              </a:path>
              <a:path w="26670" h="878839">
                <a:moveTo>
                  <a:pt x="26670" y="228600"/>
                </a:moveTo>
                <a:lnTo>
                  <a:pt x="0" y="2298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28600"/>
                </a:lnTo>
                <a:close/>
              </a:path>
              <a:path w="26670" h="878839">
                <a:moveTo>
                  <a:pt x="26670" y="152400"/>
                </a:moveTo>
                <a:lnTo>
                  <a:pt x="0" y="1536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52400"/>
                </a:lnTo>
                <a:close/>
              </a:path>
              <a:path w="26670" h="878839">
                <a:moveTo>
                  <a:pt x="26670" y="139700"/>
                </a:moveTo>
                <a:lnTo>
                  <a:pt x="0" y="1409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139700"/>
                </a:lnTo>
                <a:close/>
              </a:path>
              <a:path w="26670" h="878839">
                <a:moveTo>
                  <a:pt x="26670" y="101600"/>
                </a:moveTo>
                <a:lnTo>
                  <a:pt x="0" y="1028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101600"/>
                </a:lnTo>
                <a:close/>
              </a:path>
              <a:path w="26670" h="878839">
                <a:moveTo>
                  <a:pt x="26670" y="50800"/>
                </a:moveTo>
                <a:lnTo>
                  <a:pt x="0" y="52070"/>
                </a:lnTo>
                <a:lnTo>
                  <a:pt x="0" y="101600"/>
                </a:lnTo>
                <a:lnTo>
                  <a:pt x="26670" y="101600"/>
                </a:lnTo>
                <a:lnTo>
                  <a:pt x="26670" y="50800"/>
                </a:lnTo>
                <a:close/>
              </a:path>
              <a:path w="26670" h="878839">
                <a:moveTo>
                  <a:pt x="10159" y="0"/>
                </a:moveTo>
                <a:lnTo>
                  <a:pt x="0" y="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  <a:path w="26670" h="878839">
                <a:moveTo>
                  <a:pt x="26670" y="762000"/>
                </a:moveTo>
                <a:lnTo>
                  <a:pt x="0" y="762000"/>
                </a:lnTo>
                <a:lnTo>
                  <a:pt x="0" y="774700"/>
                </a:lnTo>
                <a:lnTo>
                  <a:pt x="26670" y="774700"/>
                </a:lnTo>
                <a:lnTo>
                  <a:pt x="26670" y="762000"/>
                </a:lnTo>
                <a:close/>
              </a:path>
              <a:path w="26670" h="878839">
                <a:moveTo>
                  <a:pt x="26670" y="774700"/>
                </a:moveTo>
                <a:lnTo>
                  <a:pt x="0" y="774700"/>
                </a:lnTo>
                <a:lnTo>
                  <a:pt x="0" y="793750"/>
                </a:lnTo>
                <a:lnTo>
                  <a:pt x="26670" y="793750"/>
                </a:lnTo>
                <a:lnTo>
                  <a:pt x="26670" y="774700"/>
                </a:lnTo>
                <a:close/>
              </a:path>
              <a:path w="26670" h="878839">
                <a:moveTo>
                  <a:pt x="26670" y="793750"/>
                </a:moveTo>
                <a:lnTo>
                  <a:pt x="0" y="793750"/>
                </a:lnTo>
                <a:lnTo>
                  <a:pt x="0" y="806450"/>
                </a:lnTo>
                <a:lnTo>
                  <a:pt x="26670" y="806450"/>
                </a:lnTo>
                <a:lnTo>
                  <a:pt x="26670" y="793750"/>
                </a:lnTo>
                <a:close/>
              </a:path>
              <a:path w="26670" h="878839">
                <a:moveTo>
                  <a:pt x="26670" y="806450"/>
                </a:moveTo>
                <a:lnTo>
                  <a:pt x="0" y="806450"/>
                </a:lnTo>
                <a:lnTo>
                  <a:pt x="0" y="819150"/>
                </a:lnTo>
                <a:lnTo>
                  <a:pt x="26670" y="819150"/>
                </a:lnTo>
                <a:lnTo>
                  <a:pt x="26670" y="806450"/>
                </a:lnTo>
                <a:close/>
              </a:path>
              <a:path w="26670" h="878839">
                <a:moveTo>
                  <a:pt x="26670" y="819150"/>
                </a:moveTo>
                <a:lnTo>
                  <a:pt x="0" y="819150"/>
                </a:lnTo>
                <a:lnTo>
                  <a:pt x="0" y="838200"/>
                </a:lnTo>
                <a:lnTo>
                  <a:pt x="1270" y="838200"/>
                </a:lnTo>
                <a:lnTo>
                  <a:pt x="1270" y="840740"/>
                </a:lnTo>
                <a:lnTo>
                  <a:pt x="2539" y="840740"/>
                </a:lnTo>
                <a:lnTo>
                  <a:pt x="2539" y="842010"/>
                </a:lnTo>
                <a:lnTo>
                  <a:pt x="3809" y="842010"/>
                </a:lnTo>
                <a:lnTo>
                  <a:pt x="3809" y="844550"/>
                </a:lnTo>
                <a:lnTo>
                  <a:pt x="26670" y="844550"/>
                </a:lnTo>
                <a:lnTo>
                  <a:pt x="26670" y="819150"/>
                </a:lnTo>
                <a:close/>
              </a:path>
              <a:path w="26670" h="878839">
                <a:moveTo>
                  <a:pt x="26670" y="844550"/>
                </a:moveTo>
                <a:lnTo>
                  <a:pt x="5079" y="844550"/>
                </a:lnTo>
                <a:lnTo>
                  <a:pt x="5079" y="845820"/>
                </a:lnTo>
                <a:lnTo>
                  <a:pt x="6350" y="845820"/>
                </a:lnTo>
                <a:lnTo>
                  <a:pt x="6350" y="848360"/>
                </a:lnTo>
                <a:lnTo>
                  <a:pt x="7620" y="848360"/>
                </a:lnTo>
                <a:lnTo>
                  <a:pt x="7620" y="850900"/>
                </a:lnTo>
                <a:lnTo>
                  <a:pt x="26670" y="850900"/>
                </a:lnTo>
                <a:lnTo>
                  <a:pt x="26670" y="844550"/>
                </a:lnTo>
                <a:close/>
              </a:path>
              <a:path w="26670" h="878839">
                <a:moveTo>
                  <a:pt x="26670" y="850900"/>
                </a:moveTo>
                <a:lnTo>
                  <a:pt x="8889" y="850900"/>
                </a:lnTo>
                <a:lnTo>
                  <a:pt x="8889" y="852170"/>
                </a:lnTo>
                <a:lnTo>
                  <a:pt x="10159" y="852170"/>
                </a:lnTo>
                <a:lnTo>
                  <a:pt x="10159" y="854710"/>
                </a:lnTo>
                <a:lnTo>
                  <a:pt x="11429" y="854710"/>
                </a:lnTo>
                <a:lnTo>
                  <a:pt x="11429" y="855980"/>
                </a:lnTo>
                <a:lnTo>
                  <a:pt x="12700" y="855980"/>
                </a:lnTo>
                <a:lnTo>
                  <a:pt x="12700" y="857250"/>
                </a:lnTo>
                <a:lnTo>
                  <a:pt x="26670" y="857250"/>
                </a:lnTo>
                <a:lnTo>
                  <a:pt x="26670" y="850900"/>
                </a:lnTo>
                <a:close/>
              </a:path>
              <a:path w="26670" h="878839">
                <a:moveTo>
                  <a:pt x="26670" y="857250"/>
                </a:moveTo>
                <a:lnTo>
                  <a:pt x="12700" y="857250"/>
                </a:lnTo>
                <a:lnTo>
                  <a:pt x="12700" y="858520"/>
                </a:lnTo>
                <a:lnTo>
                  <a:pt x="13970" y="858520"/>
                </a:lnTo>
                <a:lnTo>
                  <a:pt x="13970" y="859790"/>
                </a:lnTo>
                <a:lnTo>
                  <a:pt x="15239" y="859790"/>
                </a:lnTo>
                <a:lnTo>
                  <a:pt x="15239" y="862330"/>
                </a:lnTo>
                <a:lnTo>
                  <a:pt x="16509" y="862330"/>
                </a:lnTo>
                <a:lnTo>
                  <a:pt x="16509" y="863600"/>
                </a:lnTo>
                <a:lnTo>
                  <a:pt x="26670" y="863600"/>
                </a:lnTo>
                <a:lnTo>
                  <a:pt x="26670" y="857250"/>
                </a:lnTo>
                <a:close/>
              </a:path>
              <a:path w="26670" h="878839">
                <a:moveTo>
                  <a:pt x="26670" y="863600"/>
                </a:moveTo>
                <a:lnTo>
                  <a:pt x="16509" y="863600"/>
                </a:lnTo>
                <a:lnTo>
                  <a:pt x="16509" y="864870"/>
                </a:lnTo>
                <a:lnTo>
                  <a:pt x="17779" y="864870"/>
                </a:lnTo>
                <a:lnTo>
                  <a:pt x="17779" y="866140"/>
                </a:lnTo>
                <a:lnTo>
                  <a:pt x="19050" y="866140"/>
                </a:lnTo>
                <a:lnTo>
                  <a:pt x="19050" y="868680"/>
                </a:lnTo>
                <a:lnTo>
                  <a:pt x="20320" y="868680"/>
                </a:lnTo>
                <a:lnTo>
                  <a:pt x="20320" y="869950"/>
                </a:lnTo>
                <a:lnTo>
                  <a:pt x="26670" y="869950"/>
                </a:lnTo>
                <a:lnTo>
                  <a:pt x="26670" y="863600"/>
                </a:lnTo>
                <a:close/>
              </a:path>
              <a:path w="26670" h="878839">
                <a:moveTo>
                  <a:pt x="26670" y="869950"/>
                </a:moveTo>
                <a:lnTo>
                  <a:pt x="21589" y="869950"/>
                </a:lnTo>
                <a:lnTo>
                  <a:pt x="21589" y="872490"/>
                </a:lnTo>
                <a:lnTo>
                  <a:pt x="22859" y="872490"/>
                </a:lnTo>
                <a:lnTo>
                  <a:pt x="22859" y="875030"/>
                </a:lnTo>
                <a:lnTo>
                  <a:pt x="24129" y="875030"/>
                </a:lnTo>
                <a:lnTo>
                  <a:pt x="24129" y="876300"/>
                </a:lnTo>
                <a:lnTo>
                  <a:pt x="26670" y="876300"/>
                </a:lnTo>
                <a:lnTo>
                  <a:pt x="26670" y="869950"/>
                </a:lnTo>
                <a:close/>
              </a:path>
              <a:path w="26670" h="878839">
                <a:moveTo>
                  <a:pt x="26670" y="876300"/>
                </a:moveTo>
                <a:lnTo>
                  <a:pt x="25400" y="876300"/>
                </a:lnTo>
                <a:lnTo>
                  <a:pt x="25400" y="878840"/>
                </a:lnTo>
                <a:lnTo>
                  <a:pt x="26670" y="878840"/>
                </a:lnTo>
                <a:lnTo>
                  <a:pt x="26670" y="876300"/>
                </a:lnTo>
                <a:close/>
              </a:path>
            </a:pathLst>
          </a:custGeom>
          <a:solidFill>
            <a:srgbClr val="264DC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7421880" y="2834639"/>
            <a:ext cx="27940" cy="848360"/>
          </a:xfrm>
          <a:custGeom>
            <a:avLst/>
            <a:gdLst/>
            <a:ahLst/>
            <a:cxnLst/>
            <a:rect l="l" t="t" r="r" b="b"/>
            <a:pathLst>
              <a:path w="27940" h="848360">
                <a:moveTo>
                  <a:pt x="27940" y="762000"/>
                </a:moveTo>
                <a:lnTo>
                  <a:pt x="0" y="763270"/>
                </a:lnTo>
                <a:lnTo>
                  <a:pt x="0" y="774700"/>
                </a:lnTo>
                <a:lnTo>
                  <a:pt x="27940" y="774700"/>
                </a:lnTo>
                <a:lnTo>
                  <a:pt x="27940" y="762000"/>
                </a:lnTo>
                <a:close/>
              </a:path>
              <a:path w="27940" h="848360">
                <a:moveTo>
                  <a:pt x="0" y="723900"/>
                </a:moveTo>
                <a:lnTo>
                  <a:pt x="0" y="762000"/>
                </a:lnTo>
                <a:lnTo>
                  <a:pt x="27940" y="762000"/>
                </a:lnTo>
                <a:lnTo>
                  <a:pt x="27940" y="725170"/>
                </a:lnTo>
                <a:lnTo>
                  <a:pt x="0" y="723900"/>
                </a:lnTo>
                <a:close/>
              </a:path>
              <a:path w="27940" h="848360">
                <a:moveTo>
                  <a:pt x="27940" y="673100"/>
                </a:moveTo>
                <a:lnTo>
                  <a:pt x="0" y="674370"/>
                </a:lnTo>
                <a:lnTo>
                  <a:pt x="0" y="723900"/>
                </a:lnTo>
                <a:lnTo>
                  <a:pt x="27940" y="725170"/>
                </a:lnTo>
                <a:lnTo>
                  <a:pt x="27940" y="673100"/>
                </a:lnTo>
                <a:close/>
              </a:path>
              <a:path w="27940" h="848360">
                <a:moveTo>
                  <a:pt x="27940" y="635000"/>
                </a:moveTo>
                <a:lnTo>
                  <a:pt x="0" y="636270"/>
                </a:lnTo>
                <a:lnTo>
                  <a:pt x="0" y="674370"/>
                </a:lnTo>
                <a:lnTo>
                  <a:pt x="27940" y="673100"/>
                </a:lnTo>
                <a:lnTo>
                  <a:pt x="27940" y="635000"/>
                </a:lnTo>
                <a:close/>
              </a:path>
              <a:path w="27940" h="848360">
                <a:moveTo>
                  <a:pt x="27940" y="596900"/>
                </a:moveTo>
                <a:lnTo>
                  <a:pt x="0" y="598170"/>
                </a:lnTo>
                <a:lnTo>
                  <a:pt x="0" y="635000"/>
                </a:lnTo>
                <a:lnTo>
                  <a:pt x="27940" y="635000"/>
                </a:lnTo>
                <a:lnTo>
                  <a:pt x="27940" y="596900"/>
                </a:lnTo>
                <a:close/>
              </a:path>
              <a:path w="27940" h="848360">
                <a:moveTo>
                  <a:pt x="0" y="571500"/>
                </a:moveTo>
                <a:lnTo>
                  <a:pt x="0" y="596900"/>
                </a:lnTo>
                <a:lnTo>
                  <a:pt x="27940" y="596900"/>
                </a:lnTo>
                <a:lnTo>
                  <a:pt x="27940" y="572770"/>
                </a:lnTo>
                <a:lnTo>
                  <a:pt x="0" y="571500"/>
                </a:lnTo>
                <a:close/>
              </a:path>
              <a:path w="27940" h="848360">
                <a:moveTo>
                  <a:pt x="2794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7940" y="571500"/>
                </a:lnTo>
                <a:lnTo>
                  <a:pt x="27940" y="558800"/>
                </a:lnTo>
                <a:close/>
              </a:path>
              <a:path w="27940" h="848360">
                <a:moveTo>
                  <a:pt x="13970" y="546735"/>
                </a:moveTo>
                <a:lnTo>
                  <a:pt x="0" y="547370"/>
                </a:lnTo>
                <a:lnTo>
                  <a:pt x="0" y="558800"/>
                </a:lnTo>
                <a:lnTo>
                  <a:pt x="27940" y="558800"/>
                </a:lnTo>
                <a:lnTo>
                  <a:pt x="27940" y="547370"/>
                </a:lnTo>
                <a:lnTo>
                  <a:pt x="13970" y="546735"/>
                </a:lnTo>
                <a:close/>
              </a:path>
              <a:path w="27940" h="848360">
                <a:moveTo>
                  <a:pt x="0" y="520700"/>
                </a:moveTo>
                <a:lnTo>
                  <a:pt x="0" y="546100"/>
                </a:lnTo>
                <a:lnTo>
                  <a:pt x="13970" y="546735"/>
                </a:lnTo>
                <a:lnTo>
                  <a:pt x="27940" y="546100"/>
                </a:lnTo>
                <a:lnTo>
                  <a:pt x="27940" y="521970"/>
                </a:lnTo>
                <a:lnTo>
                  <a:pt x="0" y="520700"/>
                </a:lnTo>
                <a:close/>
              </a:path>
              <a:path w="27940" h="848360">
                <a:moveTo>
                  <a:pt x="0" y="508000"/>
                </a:moveTo>
                <a:lnTo>
                  <a:pt x="0" y="520700"/>
                </a:lnTo>
                <a:lnTo>
                  <a:pt x="27940" y="520700"/>
                </a:lnTo>
                <a:lnTo>
                  <a:pt x="27940" y="509270"/>
                </a:lnTo>
                <a:lnTo>
                  <a:pt x="0" y="508000"/>
                </a:lnTo>
                <a:close/>
              </a:path>
              <a:path w="27940" h="848360">
                <a:moveTo>
                  <a:pt x="0" y="482600"/>
                </a:moveTo>
                <a:lnTo>
                  <a:pt x="0" y="508000"/>
                </a:lnTo>
                <a:lnTo>
                  <a:pt x="27940" y="508000"/>
                </a:lnTo>
                <a:lnTo>
                  <a:pt x="27940" y="483870"/>
                </a:lnTo>
                <a:lnTo>
                  <a:pt x="0" y="482600"/>
                </a:lnTo>
                <a:close/>
              </a:path>
              <a:path w="27940" h="848360">
                <a:moveTo>
                  <a:pt x="27940" y="469900"/>
                </a:moveTo>
                <a:lnTo>
                  <a:pt x="0" y="471170"/>
                </a:lnTo>
                <a:lnTo>
                  <a:pt x="0" y="482600"/>
                </a:lnTo>
                <a:lnTo>
                  <a:pt x="27940" y="482600"/>
                </a:lnTo>
                <a:lnTo>
                  <a:pt x="27940" y="469900"/>
                </a:lnTo>
                <a:close/>
              </a:path>
              <a:path w="27940" h="848360">
                <a:moveTo>
                  <a:pt x="27940" y="457200"/>
                </a:moveTo>
                <a:lnTo>
                  <a:pt x="0" y="458470"/>
                </a:lnTo>
                <a:lnTo>
                  <a:pt x="0" y="471170"/>
                </a:lnTo>
                <a:lnTo>
                  <a:pt x="27940" y="469900"/>
                </a:lnTo>
                <a:lnTo>
                  <a:pt x="27940" y="457200"/>
                </a:lnTo>
                <a:close/>
              </a:path>
              <a:path w="27940" h="848360">
                <a:moveTo>
                  <a:pt x="0" y="368300"/>
                </a:moveTo>
                <a:lnTo>
                  <a:pt x="0" y="457200"/>
                </a:lnTo>
                <a:lnTo>
                  <a:pt x="27940" y="457200"/>
                </a:lnTo>
                <a:lnTo>
                  <a:pt x="27940" y="369570"/>
                </a:lnTo>
                <a:lnTo>
                  <a:pt x="0" y="368300"/>
                </a:lnTo>
                <a:close/>
              </a:path>
              <a:path w="27940" h="848360">
                <a:moveTo>
                  <a:pt x="27940" y="342900"/>
                </a:moveTo>
                <a:lnTo>
                  <a:pt x="0" y="344170"/>
                </a:lnTo>
                <a:lnTo>
                  <a:pt x="0" y="368300"/>
                </a:lnTo>
                <a:lnTo>
                  <a:pt x="27940" y="368300"/>
                </a:lnTo>
                <a:lnTo>
                  <a:pt x="27940" y="342900"/>
                </a:lnTo>
                <a:close/>
              </a:path>
              <a:path w="27940" h="848360">
                <a:moveTo>
                  <a:pt x="27940" y="292100"/>
                </a:moveTo>
                <a:lnTo>
                  <a:pt x="0" y="293370"/>
                </a:lnTo>
                <a:lnTo>
                  <a:pt x="0" y="344170"/>
                </a:lnTo>
                <a:lnTo>
                  <a:pt x="27940" y="342900"/>
                </a:lnTo>
                <a:lnTo>
                  <a:pt x="27940" y="292100"/>
                </a:lnTo>
                <a:close/>
              </a:path>
              <a:path w="27940" h="848360">
                <a:moveTo>
                  <a:pt x="27940" y="254000"/>
                </a:moveTo>
                <a:lnTo>
                  <a:pt x="0" y="255270"/>
                </a:lnTo>
                <a:lnTo>
                  <a:pt x="0" y="292100"/>
                </a:lnTo>
                <a:lnTo>
                  <a:pt x="27940" y="292100"/>
                </a:lnTo>
                <a:lnTo>
                  <a:pt x="27940" y="254000"/>
                </a:lnTo>
                <a:close/>
              </a:path>
              <a:path w="27940" h="848360">
                <a:moveTo>
                  <a:pt x="2794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7940" y="254000"/>
                </a:lnTo>
                <a:lnTo>
                  <a:pt x="27940" y="241300"/>
                </a:lnTo>
                <a:close/>
              </a:path>
              <a:path w="27940" h="848360">
                <a:moveTo>
                  <a:pt x="27940" y="165100"/>
                </a:moveTo>
                <a:lnTo>
                  <a:pt x="0" y="166370"/>
                </a:lnTo>
                <a:lnTo>
                  <a:pt x="0" y="241300"/>
                </a:lnTo>
                <a:lnTo>
                  <a:pt x="27940" y="241300"/>
                </a:lnTo>
                <a:lnTo>
                  <a:pt x="27940" y="165100"/>
                </a:lnTo>
                <a:close/>
              </a:path>
              <a:path w="27940" h="848360">
                <a:moveTo>
                  <a:pt x="27940" y="152400"/>
                </a:moveTo>
                <a:lnTo>
                  <a:pt x="0" y="153670"/>
                </a:lnTo>
                <a:lnTo>
                  <a:pt x="0" y="165100"/>
                </a:lnTo>
                <a:lnTo>
                  <a:pt x="27940" y="165100"/>
                </a:lnTo>
                <a:lnTo>
                  <a:pt x="27940" y="152400"/>
                </a:lnTo>
                <a:close/>
              </a:path>
              <a:path w="27940" h="848360">
                <a:moveTo>
                  <a:pt x="27940" y="114300"/>
                </a:moveTo>
                <a:lnTo>
                  <a:pt x="0" y="115570"/>
                </a:lnTo>
                <a:lnTo>
                  <a:pt x="0" y="152400"/>
                </a:lnTo>
                <a:lnTo>
                  <a:pt x="27940" y="152400"/>
                </a:lnTo>
                <a:lnTo>
                  <a:pt x="27940" y="114300"/>
                </a:lnTo>
                <a:close/>
              </a:path>
              <a:path w="27940" h="848360">
                <a:moveTo>
                  <a:pt x="27940" y="63500"/>
                </a:moveTo>
                <a:lnTo>
                  <a:pt x="0" y="64770"/>
                </a:lnTo>
                <a:lnTo>
                  <a:pt x="0" y="114300"/>
                </a:lnTo>
                <a:lnTo>
                  <a:pt x="27940" y="114300"/>
                </a:lnTo>
                <a:lnTo>
                  <a:pt x="27940" y="63500"/>
                </a:lnTo>
                <a:close/>
              </a:path>
              <a:path w="27940" h="848360">
                <a:moveTo>
                  <a:pt x="16510" y="0"/>
                </a:moveTo>
                <a:lnTo>
                  <a:pt x="0" y="0"/>
                </a:lnTo>
                <a:lnTo>
                  <a:pt x="0" y="63500"/>
                </a:lnTo>
                <a:lnTo>
                  <a:pt x="27940" y="63500"/>
                </a:lnTo>
                <a:lnTo>
                  <a:pt x="27940" y="12700"/>
                </a:lnTo>
                <a:lnTo>
                  <a:pt x="16510" y="12700"/>
                </a:lnTo>
                <a:lnTo>
                  <a:pt x="16510" y="0"/>
                </a:lnTo>
                <a:close/>
              </a:path>
              <a:path w="27940" h="848360">
                <a:moveTo>
                  <a:pt x="27940" y="774700"/>
                </a:moveTo>
                <a:lnTo>
                  <a:pt x="0" y="774700"/>
                </a:lnTo>
                <a:lnTo>
                  <a:pt x="0" y="787400"/>
                </a:lnTo>
                <a:lnTo>
                  <a:pt x="27940" y="787400"/>
                </a:lnTo>
                <a:lnTo>
                  <a:pt x="27940" y="774700"/>
                </a:lnTo>
                <a:close/>
              </a:path>
              <a:path w="27940" h="848360">
                <a:moveTo>
                  <a:pt x="27940" y="787400"/>
                </a:moveTo>
                <a:lnTo>
                  <a:pt x="0" y="787400"/>
                </a:lnTo>
                <a:lnTo>
                  <a:pt x="0" y="806450"/>
                </a:lnTo>
                <a:lnTo>
                  <a:pt x="27940" y="806450"/>
                </a:lnTo>
                <a:lnTo>
                  <a:pt x="27940" y="787400"/>
                </a:lnTo>
                <a:close/>
              </a:path>
              <a:path w="27940" h="848360">
                <a:moveTo>
                  <a:pt x="27940" y="806450"/>
                </a:moveTo>
                <a:lnTo>
                  <a:pt x="1270" y="806450"/>
                </a:lnTo>
                <a:lnTo>
                  <a:pt x="1270" y="808990"/>
                </a:lnTo>
                <a:lnTo>
                  <a:pt x="2540" y="808990"/>
                </a:lnTo>
                <a:lnTo>
                  <a:pt x="2540" y="810260"/>
                </a:lnTo>
                <a:lnTo>
                  <a:pt x="3810" y="810260"/>
                </a:lnTo>
                <a:lnTo>
                  <a:pt x="3810" y="812800"/>
                </a:lnTo>
                <a:lnTo>
                  <a:pt x="5079" y="812800"/>
                </a:lnTo>
                <a:lnTo>
                  <a:pt x="5079" y="814070"/>
                </a:lnTo>
                <a:lnTo>
                  <a:pt x="6350" y="814070"/>
                </a:lnTo>
                <a:lnTo>
                  <a:pt x="6350" y="816610"/>
                </a:lnTo>
                <a:lnTo>
                  <a:pt x="7620" y="816610"/>
                </a:lnTo>
                <a:lnTo>
                  <a:pt x="7620" y="819150"/>
                </a:lnTo>
                <a:lnTo>
                  <a:pt x="27940" y="819150"/>
                </a:lnTo>
                <a:lnTo>
                  <a:pt x="27940" y="806450"/>
                </a:lnTo>
                <a:close/>
              </a:path>
              <a:path w="27940" h="848360">
                <a:moveTo>
                  <a:pt x="27940" y="819150"/>
                </a:moveTo>
                <a:lnTo>
                  <a:pt x="8890" y="819150"/>
                </a:lnTo>
                <a:lnTo>
                  <a:pt x="8890" y="820420"/>
                </a:lnTo>
                <a:lnTo>
                  <a:pt x="10160" y="820420"/>
                </a:lnTo>
                <a:lnTo>
                  <a:pt x="10160" y="822960"/>
                </a:lnTo>
                <a:lnTo>
                  <a:pt x="11429" y="822960"/>
                </a:lnTo>
                <a:lnTo>
                  <a:pt x="11429" y="824230"/>
                </a:lnTo>
                <a:lnTo>
                  <a:pt x="12700" y="824230"/>
                </a:lnTo>
                <a:lnTo>
                  <a:pt x="12700" y="826770"/>
                </a:lnTo>
                <a:lnTo>
                  <a:pt x="13970" y="826770"/>
                </a:lnTo>
                <a:lnTo>
                  <a:pt x="13970" y="829310"/>
                </a:lnTo>
                <a:lnTo>
                  <a:pt x="15240" y="829310"/>
                </a:lnTo>
                <a:lnTo>
                  <a:pt x="15240" y="830580"/>
                </a:lnTo>
                <a:lnTo>
                  <a:pt x="16510" y="830580"/>
                </a:lnTo>
                <a:lnTo>
                  <a:pt x="16510" y="831850"/>
                </a:lnTo>
                <a:lnTo>
                  <a:pt x="27940" y="831850"/>
                </a:lnTo>
                <a:lnTo>
                  <a:pt x="27940" y="819150"/>
                </a:lnTo>
                <a:close/>
              </a:path>
              <a:path w="27940" h="848360">
                <a:moveTo>
                  <a:pt x="27940" y="831850"/>
                </a:moveTo>
                <a:lnTo>
                  <a:pt x="16510" y="831850"/>
                </a:lnTo>
                <a:lnTo>
                  <a:pt x="16510" y="833120"/>
                </a:lnTo>
                <a:lnTo>
                  <a:pt x="17779" y="833120"/>
                </a:lnTo>
                <a:lnTo>
                  <a:pt x="17779" y="834390"/>
                </a:lnTo>
                <a:lnTo>
                  <a:pt x="19050" y="834390"/>
                </a:lnTo>
                <a:lnTo>
                  <a:pt x="19050" y="836930"/>
                </a:lnTo>
                <a:lnTo>
                  <a:pt x="20320" y="836930"/>
                </a:lnTo>
                <a:lnTo>
                  <a:pt x="20320" y="838200"/>
                </a:lnTo>
                <a:lnTo>
                  <a:pt x="27940" y="838200"/>
                </a:lnTo>
                <a:lnTo>
                  <a:pt x="27940" y="831850"/>
                </a:lnTo>
                <a:close/>
              </a:path>
              <a:path w="27940" h="848360">
                <a:moveTo>
                  <a:pt x="27940" y="838200"/>
                </a:moveTo>
                <a:lnTo>
                  <a:pt x="21590" y="838200"/>
                </a:lnTo>
                <a:lnTo>
                  <a:pt x="21590" y="840740"/>
                </a:lnTo>
                <a:lnTo>
                  <a:pt x="22860" y="840740"/>
                </a:lnTo>
                <a:lnTo>
                  <a:pt x="22860" y="843280"/>
                </a:lnTo>
                <a:lnTo>
                  <a:pt x="24129" y="843280"/>
                </a:lnTo>
                <a:lnTo>
                  <a:pt x="24129" y="844550"/>
                </a:lnTo>
                <a:lnTo>
                  <a:pt x="25400" y="844550"/>
                </a:lnTo>
                <a:lnTo>
                  <a:pt x="25400" y="847090"/>
                </a:lnTo>
                <a:lnTo>
                  <a:pt x="26670" y="847090"/>
                </a:lnTo>
                <a:lnTo>
                  <a:pt x="26670" y="848360"/>
                </a:lnTo>
                <a:lnTo>
                  <a:pt x="27940" y="848360"/>
                </a:lnTo>
                <a:lnTo>
                  <a:pt x="27940" y="838200"/>
                </a:lnTo>
                <a:close/>
              </a:path>
            </a:pathLst>
          </a:custGeom>
          <a:solidFill>
            <a:srgbClr val="264DC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7395209" y="2809239"/>
            <a:ext cx="26670" cy="829310"/>
          </a:xfrm>
          <a:custGeom>
            <a:avLst/>
            <a:gdLst/>
            <a:ahLst/>
            <a:cxnLst/>
            <a:rect l="l" t="t" r="r" b="b"/>
            <a:pathLst>
              <a:path w="26670" h="829310">
                <a:moveTo>
                  <a:pt x="26670" y="787400"/>
                </a:moveTo>
                <a:lnTo>
                  <a:pt x="0" y="788670"/>
                </a:lnTo>
                <a:lnTo>
                  <a:pt x="0" y="800100"/>
                </a:lnTo>
                <a:lnTo>
                  <a:pt x="26670" y="800100"/>
                </a:lnTo>
                <a:lnTo>
                  <a:pt x="26670" y="787400"/>
                </a:lnTo>
                <a:close/>
              </a:path>
              <a:path w="26670" h="829310">
                <a:moveTo>
                  <a:pt x="0" y="749300"/>
                </a:moveTo>
                <a:lnTo>
                  <a:pt x="0" y="787400"/>
                </a:lnTo>
                <a:lnTo>
                  <a:pt x="26670" y="787400"/>
                </a:lnTo>
                <a:lnTo>
                  <a:pt x="26670" y="750570"/>
                </a:lnTo>
                <a:lnTo>
                  <a:pt x="0" y="749300"/>
                </a:lnTo>
                <a:close/>
              </a:path>
              <a:path w="26670" h="829310">
                <a:moveTo>
                  <a:pt x="26670" y="698500"/>
                </a:moveTo>
                <a:lnTo>
                  <a:pt x="0" y="699770"/>
                </a:lnTo>
                <a:lnTo>
                  <a:pt x="0" y="749300"/>
                </a:lnTo>
                <a:lnTo>
                  <a:pt x="26670" y="750570"/>
                </a:lnTo>
                <a:lnTo>
                  <a:pt x="26670" y="698500"/>
                </a:lnTo>
                <a:close/>
              </a:path>
              <a:path w="26670" h="829310">
                <a:moveTo>
                  <a:pt x="26670" y="660400"/>
                </a:moveTo>
                <a:lnTo>
                  <a:pt x="0" y="661670"/>
                </a:lnTo>
                <a:lnTo>
                  <a:pt x="0" y="69977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829310">
                <a:moveTo>
                  <a:pt x="26670" y="622300"/>
                </a:moveTo>
                <a:lnTo>
                  <a:pt x="0" y="6235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22300"/>
                </a:lnTo>
                <a:close/>
              </a:path>
              <a:path w="26670" h="82931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82931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829310">
                <a:moveTo>
                  <a:pt x="13334" y="572135"/>
                </a:moveTo>
                <a:lnTo>
                  <a:pt x="0" y="572770"/>
                </a:ln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13334" y="572135"/>
                </a:lnTo>
                <a:close/>
              </a:path>
              <a:path w="26670" h="829310">
                <a:moveTo>
                  <a:pt x="0" y="546100"/>
                </a:moveTo>
                <a:lnTo>
                  <a:pt x="0" y="571500"/>
                </a:lnTo>
                <a:lnTo>
                  <a:pt x="13334" y="572135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829310">
                <a:moveTo>
                  <a:pt x="0" y="5334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534670"/>
                </a:lnTo>
                <a:lnTo>
                  <a:pt x="0" y="533400"/>
                </a:lnTo>
                <a:close/>
              </a:path>
              <a:path w="26670" h="829310">
                <a:moveTo>
                  <a:pt x="0" y="508000"/>
                </a:moveTo>
                <a:lnTo>
                  <a:pt x="0" y="533400"/>
                </a:lnTo>
                <a:lnTo>
                  <a:pt x="26670" y="533400"/>
                </a:lnTo>
                <a:lnTo>
                  <a:pt x="26670" y="509270"/>
                </a:lnTo>
                <a:lnTo>
                  <a:pt x="0" y="508000"/>
                </a:lnTo>
                <a:close/>
              </a:path>
              <a:path w="26670" h="829310">
                <a:moveTo>
                  <a:pt x="26670" y="495300"/>
                </a:moveTo>
                <a:lnTo>
                  <a:pt x="0" y="496570"/>
                </a:lnTo>
                <a:lnTo>
                  <a:pt x="0" y="508000"/>
                </a:lnTo>
                <a:lnTo>
                  <a:pt x="26670" y="508000"/>
                </a:lnTo>
                <a:lnTo>
                  <a:pt x="26670" y="495300"/>
                </a:lnTo>
                <a:close/>
              </a:path>
              <a:path w="26670" h="829310">
                <a:moveTo>
                  <a:pt x="26670" y="482600"/>
                </a:moveTo>
                <a:lnTo>
                  <a:pt x="0" y="483870"/>
                </a:lnTo>
                <a:lnTo>
                  <a:pt x="0" y="496570"/>
                </a:lnTo>
                <a:lnTo>
                  <a:pt x="26670" y="495300"/>
                </a:lnTo>
                <a:lnTo>
                  <a:pt x="26670" y="482600"/>
                </a:lnTo>
                <a:close/>
              </a:path>
              <a:path w="26670" h="829310">
                <a:moveTo>
                  <a:pt x="0" y="393700"/>
                </a:moveTo>
                <a:lnTo>
                  <a:pt x="0" y="482600"/>
                </a:lnTo>
                <a:lnTo>
                  <a:pt x="26670" y="482600"/>
                </a:lnTo>
                <a:lnTo>
                  <a:pt x="26670" y="394970"/>
                </a:lnTo>
                <a:lnTo>
                  <a:pt x="0" y="393700"/>
                </a:lnTo>
                <a:close/>
              </a:path>
              <a:path w="26670" h="829310">
                <a:moveTo>
                  <a:pt x="26670" y="368300"/>
                </a:moveTo>
                <a:lnTo>
                  <a:pt x="0" y="369570"/>
                </a:lnTo>
                <a:lnTo>
                  <a:pt x="0" y="393700"/>
                </a:lnTo>
                <a:lnTo>
                  <a:pt x="26670" y="393700"/>
                </a:lnTo>
                <a:lnTo>
                  <a:pt x="26670" y="368300"/>
                </a:lnTo>
                <a:close/>
              </a:path>
              <a:path w="26670" h="829310">
                <a:moveTo>
                  <a:pt x="26670" y="317500"/>
                </a:moveTo>
                <a:lnTo>
                  <a:pt x="0" y="318770"/>
                </a:lnTo>
                <a:lnTo>
                  <a:pt x="0" y="369570"/>
                </a:lnTo>
                <a:lnTo>
                  <a:pt x="26670" y="368300"/>
                </a:lnTo>
                <a:lnTo>
                  <a:pt x="26670" y="317500"/>
                </a:lnTo>
                <a:close/>
              </a:path>
              <a:path w="26670" h="829310">
                <a:moveTo>
                  <a:pt x="26670" y="279400"/>
                </a:moveTo>
                <a:lnTo>
                  <a:pt x="0" y="2806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279400"/>
                </a:lnTo>
                <a:close/>
              </a:path>
              <a:path w="26670" h="82931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829310">
                <a:moveTo>
                  <a:pt x="26670" y="190500"/>
                </a:moveTo>
                <a:lnTo>
                  <a:pt x="0" y="1917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190500"/>
                </a:lnTo>
                <a:close/>
              </a:path>
              <a:path w="26670" h="829310">
                <a:moveTo>
                  <a:pt x="26670" y="177800"/>
                </a:moveTo>
                <a:lnTo>
                  <a:pt x="0" y="179070"/>
                </a:lnTo>
                <a:lnTo>
                  <a:pt x="0" y="190500"/>
                </a:lnTo>
                <a:lnTo>
                  <a:pt x="26670" y="190500"/>
                </a:lnTo>
                <a:lnTo>
                  <a:pt x="26670" y="177800"/>
                </a:lnTo>
                <a:close/>
              </a:path>
              <a:path w="26670" h="829310">
                <a:moveTo>
                  <a:pt x="26670" y="139700"/>
                </a:moveTo>
                <a:lnTo>
                  <a:pt x="0" y="1409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39700"/>
                </a:lnTo>
                <a:close/>
              </a:path>
              <a:path w="26670" h="829310">
                <a:moveTo>
                  <a:pt x="26670" y="88900"/>
                </a:moveTo>
                <a:lnTo>
                  <a:pt x="0" y="90170"/>
                </a:lnTo>
                <a:lnTo>
                  <a:pt x="0" y="139700"/>
                </a:lnTo>
                <a:lnTo>
                  <a:pt x="26670" y="139700"/>
                </a:lnTo>
                <a:lnTo>
                  <a:pt x="26670" y="88900"/>
                </a:lnTo>
                <a:close/>
              </a:path>
              <a:path w="26670" h="829310">
                <a:moveTo>
                  <a:pt x="1270" y="0"/>
                </a:moveTo>
                <a:lnTo>
                  <a:pt x="0" y="0"/>
                </a:lnTo>
                <a:lnTo>
                  <a:pt x="0" y="88900"/>
                </a:lnTo>
                <a:lnTo>
                  <a:pt x="26670" y="889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1270" y="12700"/>
                </a:lnTo>
                <a:lnTo>
                  <a:pt x="1270" y="0"/>
                </a:lnTo>
                <a:close/>
              </a:path>
              <a:path w="26670" h="829310">
                <a:moveTo>
                  <a:pt x="26670" y="800100"/>
                </a:moveTo>
                <a:lnTo>
                  <a:pt x="7620" y="800100"/>
                </a:lnTo>
                <a:lnTo>
                  <a:pt x="7620" y="801370"/>
                </a:lnTo>
                <a:lnTo>
                  <a:pt x="8890" y="801370"/>
                </a:lnTo>
                <a:lnTo>
                  <a:pt x="8890" y="803910"/>
                </a:lnTo>
                <a:lnTo>
                  <a:pt x="10160" y="803910"/>
                </a:lnTo>
                <a:lnTo>
                  <a:pt x="10160" y="805180"/>
                </a:lnTo>
                <a:lnTo>
                  <a:pt x="11430" y="805180"/>
                </a:lnTo>
                <a:lnTo>
                  <a:pt x="11430" y="807720"/>
                </a:lnTo>
                <a:lnTo>
                  <a:pt x="12700" y="807720"/>
                </a:lnTo>
                <a:lnTo>
                  <a:pt x="12700" y="810260"/>
                </a:lnTo>
                <a:lnTo>
                  <a:pt x="13970" y="810260"/>
                </a:lnTo>
                <a:lnTo>
                  <a:pt x="13970" y="811530"/>
                </a:lnTo>
                <a:lnTo>
                  <a:pt x="15240" y="811530"/>
                </a:lnTo>
                <a:lnTo>
                  <a:pt x="15240" y="812800"/>
                </a:lnTo>
                <a:lnTo>
                  <a:pt x="26670" y="812800"/>
                </a:lnTo>
                <a:lnTo>
                  <a:pt x="26670" y="800100"/>
                </a:lnTo>
                <a:close/>
              </a:path>
              <a:path w="26670" h="829310">
                <a:moveTo>
                  <a:pt x="26670" y="812800"/>
                </a:moveTo>
                <a:lnTo>
                  <a:pt x="15240" y="812800"/>
                </a:lnTo>
                <a:lnTo>
                  <a:pt x="15240" y="814070"/>
                </a:lnTo>
                <a:lnTo>
                  <a:pt x="16510" y="814070"/>
                </a:lnTo>
                <a:lnTo>
                  <a:pt x="16510" y="815340"/>
                </a:lnTo>
                <a:lnTo>
                  <a:pt x="17780" y="815340"/>
                </a:lnTo>
                <a:lnTo>
                  <a:pt x="17780" y="817880"/>
                </a:lnTo>
                <a:lnTo>
                  <a:pt x="19050" y="817880"/>
                </a:lnTo>
                <a:lnTo>
                  <a:pt x="19050" y="819150"/>
                </a:lnTo>
                <a:lnTo>
                  <a:pt x="20320" y="819150"/>
                </a:lnTo>
                <a:lnTo>
                  <a:pt x="20320" y="821690"/>
                </a:lnTo>
                <a:lnTo>
                  <a:pt x="21590" y="821690"/>
                </a:lnTo>
                <a:lnTo>
                  <a:pt x="21590" y="824230"/>
                </a:lnTo>
                <a:lnTo>
                  <a:pt x="22860" y="824230"/>
                </a:lnTo>
                <a:lnTo>
                  <a:pt x="22860" y="825500"/>
                </a:lnTo>
                <a:lnTo>
                  <a:pt x="26670" y="825500"/>
                </a:lnTo>
                <a:lnTo>
                  <a:pt x="26670" y="812800"/>
                </a:lnTo>
                <a:close/>
              </a:path>
              <a:path w="26670" h="829310">
                <a:moveTo>
                  <a:pt x="26670" y="825500"/>
                </a:moveTo>
                <a:lnTo>
                  <a:pt x="24130" y="825500"/>
                </a:lnTo>
                <a:lnTo>
                  <a:pt x="24130" y="828040"/>
                </a:lnTo>
                <a:lnTo>
                  <a:pt x="25400" y="828040"/>
                </a:lnTo>
                <a:lnTo>
                  <a:pt x="25400" y="829310"/>
                </a:lnTo>
                <a:lnTo>
                  <a:pt x="26670" y="829310"/>
                </a:lnTo>
                <a:lnTo>
                  <a:pt x="26670" y="825500"/>
                </a:lnTo>
                <a:close/>
              </a:path>
            </a:pathLst>
          </a:custGeom>
          <a:solidFill>
            <a:srgbClr val="264DC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7368540" y="2796539"/>
            <a:ext cx="26670" cy="800100"/>
          </a:xfrm>
          <a:custGeom>
            <a:avLst/>
            <a:gdLst/>
            <a:ahLst/>
            <a:cxnLst/>
            <a:rect l="l" t="t" r="r" b="b"/>
            <a:pathLst>
              <a:path w="26670" h="800100">
                <a:moveTo>
                  <a:pt x="2539" y="762120"/>
                </a:moveTo>
                <a:lnTo>
                  <a:pt x="2539" y="774700"/>
                </a:lnTo>
                <a:lnTo>
                  <a:pt x="10159" y="774700"/>
                </a:lnTo>
                <a:lnTo>
                  <a:pt x="10159" y="787400"/>
                </a:lnTo>
                <a:lnTo>
                  <a:pt x="17779" y="787400"/>
                </a:lnTo>
                <a:lnTo>
                  <a:pt x="17779" y="800100"/>
                </a:lnTo>
                <a:lnTo>
                  <a:pt x="26669" y="800100"/>
                </a:lnTo>
                <a:lnTo>
                  <a:pt x="26669" y="763270"/>
                </a:lnTo>
                <a:lnTo>
                  <a:pt x="2539" y="762120"/>
                </a:lnTo>
                <a:close/>
              </a:path>
              <a:path w="26670" h="800100">
                <a:moveTo>
                  <a:pt x="26669" y="762000"/>
                </a:moveTo>
                <a:lnTo>
                  <a:pt x="2539" y="762000"/>
                </a:lnTo>
                <a:lnTo>
                  <a:pt x="26669" y="763270"/>
                </a:lnTo>
                <a:lnTo>
                  <a:pt x="26669" y="762000"/>
                </a:lnTo>
                <a:close/>
              </a:path>
              <a:path w="26670" h="800100">
                <a:moveTo>
                  <a:pt x="26669" y="711200"/>
                </a:moveTo>
                <a:lnTo>
                  <a:pt x="0" y="712470"/>
                </a:lnTo>
                <a:lnTo>
                  <a:pt x="0" y="762000"/>
                </a:lnTo>
                <a:lnTo>
                  <a:pt x="2539" y="762120"/>
                </a:lnTo>
                <a:lnTo>
                  <a:pt x="26669" y="762000"/>
                </a:lnTo>
                <a:lnTo>
                  <a:pt x="26669" y="711200"/>
                </a:lnTo>
                <a:close/>
              </a:path>
              <a:path w="26670" h="800100">
                <a:moveTo>
                  <a:pt x="26669" y="673100"/>
                </a:moveTo>
                <a:lnTo>
                  <a:pt x="0" y="674370"/>
                </a:lnTo>
                <a:lnTo>
                  <a:pt x="0" y="712470"/>
                </a:lnTo>
                <a:lnTo>
                  <a:pt x="26669" y="711200"/>
                </a:lnTo>
                <a:lnTo>
                  <a:pt x="26669" y="673100"/>
                </a:lnTo>
                <a:close/>
              </a:path>
              <a:path w="26670" h="800100">
                <a:moveTo>
                  <a:pt x="26669" y="635000"/>
                </a:moveTo>
                <a:lnTo>
                  <a:pt x="0" y="636270"/>
                </a:lnTo>
                <a:lnTo>
                  <a:pt x="0" y="673100"/>
                </a:lnTo>
                <a:lnTo>
                  <a:pt x="26669" y="673100"/>
                </a:lnTo>
                <a:lnTo>
                  <a:pt x="26669" y="635000"/>
                </a:lnTo>
                <a:close/>
              </a:path>
              <a:path w="26670" h="800100">
                <a:moveTo>
                  <a:pt x="0" y="609600"/>
                </a:moveTo>
                <a:lnTo>
                  <a:pt x="0" y="635000"/>
                </a:lnTo>
                <a:lnTo>
                  <a:pt x="26669" y="635000"/>
                </a:lnTo>
                <a:lnTo>
                  <a:pt x="26669" y="610870"/>
                </a:lnTo>
                <a:lnTo>
                  <a:pt x="0" y="609600"/>
                </a:lnTo>
                <a:close/>
              </a:path>
              <a:path w="26670" h="800100">
                <a:moveTo>
                  <a:pt x="26669" y="596900"/>
                </a:moveTo>
                <a:lnTo>
                  <a:pt x="0" y="598170"/>
                </a:lnTo>
                <a:lnTo>
                  <a:pt x="0" y="609600"/>
                </a:lnTo>
                <a:lnTo>
                  <a:pt x="26669" y="609600"/>
                </a:lnTo>
                <a:lnTo>
                  <a:pt x="26669" y="596900"/>
                </a:lnTo>
                <a:close/>
              </a:path>
              <a:path w="26670" h="800100">
                <a:moveTo>
                  <a:pt x="13334" y="584835"/>
                </a:moveTo>
                <a:lnTo>
                  <a:pt x="0" y="585470"/>
                </a:lnTo>
                <a:lnTo>
                  <a:pt x="0" y="596900"/>
                </a:lnTo>
                <a:lnTo>
                  <a:pt x="26669" y="596900"/>
                </a:lnTo>
                <a:lnTo>
                  <a:pt x="26669" y="585470"/>
                </a:lnTo>
                <a:lnTo>
                  <a:pt x="13334" y="584835"/>
                </a:lnTo>
                <a:close/>
              </a:path>
              <a:path w="26670" h="800100">
                <a:moveTo>
                  <a:pt x="0" y="558800"/>
                </a:moveTo>
                <a:lnTo>
                  <a:pt x="0" y="584200"/>
                </a:lnTo>
                <a:lnTo>
                  <a:pt x="13334" y="584835"/>
                </a:lnTo>
                <a:lnTo>
                  <a:pt x="26669" y="584200"/>
                </a:lnTo>
                <a:lnTo>
                  <a:pt x="26669" y="560070"/>
                </a:lnTo>
                <a:lnTo>
                  <a:pt x="0" y="558800"/>
                </a:lnTo>
                <a:close/>
              </a:path>
              <a:path w="26670" h="800100">
                <a:moveTo>
                  <a:pt x="0" y="546100"/>
                </a:moveTo>
                <a:lnTo>
                  <a:pt x="0" y="558800"/>
                </a:lnTo>
                <a:lnTo>
                  <a:pt x="26669" y="558800"/>
                </a:lnTo>
                <a:lnTo>
                  <a:pt x="26669" y="547370"/>
                </a:lnTo>
                <a:lnTo>
                  <a:pt x="0" y="546100"/>
                </a:lnTo>
                <a:close/>
              </a:path>
              <a:path w="26670" h="800100">
                <a:moveTo>
                  <a:pt x="0" y="520700"/>
                </a:moveTo>
                <a:lnTo>
                  <a:pt x="0" y="546100"/>
                </a:lnTo>
                <a:lnTo>
                  <a:pt x="26669" y="546100"/>
                </a:lnTo>
                <a:lnTo>
                  <a:pt x="26669" y="521970"/>
                </a:lnTo>
                <a:lnTo>
                  <a:pt x="0" y="520700"/>
                </a:lnTo>
                <a:close/>
              </a:path>
              <a:path w="26670" h="800100">
                <a:moveTo>
                  <a:pt x="26669" y="508000"/>
                </a:moveTo>
                <a:lnTo>
                  <a:pt x="0" y="509270"/>
                </a:lnTo>
                <a:lnTo>
                  <a:pt x="0" y="520700"/>
                </a:lnTo>
                <a:lnTo>
                  <a:pt x="26669" y="520700"/>
                </a:lnTo>
                <a:lnTo>
                  <a:pt x="26669" y="508000"/>
                </a:lnTo>
                <a:close/>
              </a:path>
              <a:path w="26670" h="800100">
                <a:moveTo>
                  <a:pt x="26669" y="495300"/>
                </a:moveTo>
                <a:lnTo>
                  <a:pt x="0" y="496570"/>
                </a:lnTo>
                <a:lnTo>
                  <a:pt x="0" y="509270"/>
                </a:lnTo>
                <a:lnTo>
                  <a:pt x="26669" y="508000"/>
                </a:lnTo>
                <a:lnTo>
                  <a:pt x="26669" y="495300"/>
                </a:lnTo>
                <a:close/>
              </a:path>
              <a:path w="26670" h="800100">
                <a:moveTo>
                  <a:pt x="0" y="406400"/>
                </a:moveTo>
                <a:lnTo>
                  <a:pt x="0" y="495300"/>
                </a:lnTo>
                <a:lnTo>
                  <a:pt x="26669" y="495300"/>
                </a:lnTo>
                <a:lnTo>
                  <a:pt x="26669" y="407670"/>
                </a:lnTo>
                <a:lnTo>
                  <a:pt x="0" y="406400"/>
                </a:lnTo>
                <a:close/>
              </a:path>
              <a:path w="26670" h="800100">
                <a:moveTo>
                  <a:pt x="26669" y="381000"/>
                </a:moveTo>
                <a:lnTo>
                  <a:pt x="0" y="382270"/>
                </a:lnTo>
                <a:lnTo>
                  <a:pt x="0" y="406400"/>
                </a:lnTo>
                <a:lnTo>
                  <a:pt x="26669" y="406400"/>
                </a:lnTo>
                <a:lnTo>
                  <a:pt x="26669" y="381000"/>
                </a:lnTo>
                <a:close/>
              </a:path>
              <a:path w="26670" h="800100">
                <a:moveTo>
                  <a:pt x="26669" y="330200"/>
                </a:moveTo>
                <a:lnTo>
                  <a:pt x="0" y="331470"/>
                </a:lnTo>
                <a:lnTo>
                  <a:pt x="0" y="382270"/>
                </a:lnTo>
                <a:lnTo>
                  <a:pt x="26669" y="381000"/>
                </a:lnTo>
                <a:lnTo>
                  <a:pt x="26669" y="330200"/>
                </a:lnTo>
                <a:close/>
              </a:path>
              <a:path w="26670" h="800100">
                <a:moveTo>
                  <a:pt x="26669" y="292100"/>
                </a:moveTo>
                <a:lnTo>
                  <a:pt x="0" y="293370"/>
                </a:lnTo>
                <a:lnTo>
                  <a:pt x="0" y="330200"/>
                </a:lnTo>
                <a:lnTo>
                  <a:pt x="26669" y="330200"/>
                </a:lnTo>
                <a:lnTo>
                  <a:pt x="26669" y="292100"/>
                </a:lnTo>
                <a:close/>
              </a:path>
              <a:path w="26670" h="800100">
                <a:moveTo>
                  <a:pt x="26669" y="279400"/>
                </a:moveTo>
                <a:lnTo>
                  <a:pt x="0" y="280670"/>
                </a:lnTo>
                <a:lnTo>
                  <a:pt x="0" y="292100"/>
                </a:lnTo>
                <a:lnTo>
                  <a:pt x="26669" y="292100"/>
                </a:lnTo>
                <a:lnTo>
                  <a:pt x="26669" y="279400"/>
                </a:lnTo>
                <a:close/>
              </a:path>
              <a:path w="26670" h="800100">
                <a:moveTo>
                  <a:pt x="26669" y="203200"/>
                </a:moveTo>
                <a:lnTo>
                  <a:pt x="0" y="204470"/>
                </a:lnTo>
                <a:lnTo>
                  <a:pt x="0" y="279400"/>
                </a:lnTo>
                <a:lnTo>
                  <a:pt x="26669" y="279400"/>
                </a:lnTo>
                <a:lnTo>
                  <a:pt x="26669" y="203200"/>
                </a:lnTo>
                <a:close/>
              </a:path>
              <a:path w="26670" h="800100">
                <a:moveTo>
                  <a:pt x="26669" y="190500"/>
                </a:moveTo>
                <a:lnTo>
                  <a:pt x="0" y="191770"/>
                </a:lnTo>
                <a:lnTo>
                  <a:pt x="0" y="203200"/>
                </a:lnTo>
                <a:lnTo>
                  <a:pt x="26669" y="203200"/>
                </a:lnTo>
                <a:lnTo>
                  <a:pt x="26669" y="190500"/>
                </a:lnTo>
                <a:close/>
              </a:path>
              <a:path w="26670" h="800100">
                <a:moveTo>
                  <a:pt x="26669" y="152400"/>
                </a:moveTo>
                <a:lnTo>
                  <a:pt x="0" y="153670"/>
                </a:lnTo>
                <a:lnTo>
                  <a:pt x="0" y="190500"/>
                </a:lnTo>
                <a:lnTo>
                  <a:pt x="26669" y="190500"/>
                </a:lnTo>
                <a:lnTo>
                  <a:pt x="26669" y="152400"/>
                </a:lnTo>
                <a:close/>
              </a:path>
              <a:path w="26670" h="800100">
                <a:moveTo>
                  <a:pt x="26669" y="101600"/>
                </a:moveTo>
                <a:lnTo>
                  <a:pt x="0" y="102870"/>
                </a:lnTo>
                <a:lnTo>
                  <a:pt x="0" y="152400"/>
                </a:lnTo>
                <a:lnTo>
                  <a:pt x="26669" y="152400"/>
                </a:lnTo>
                <a:lnTo>
                  <a:pt x="26669" y="101600"/>
                </a:lnTo>
                <a:close/>
              </a:path>
              <a:path w="26670" h="800100">
                <a:moveTo>
                  <a:pt x="7619" y="0"/>
                </a:moveTo>
                <a:lnTo>
                  <a:pt x="0" y="0"/>
                </a:lnTo>
                <a:lnTo>
                  <a:pt x="0" y="101600"/>
                </a:lnTo>
                <a:lnTo>
                  <a:pt x="26669" y="101600"/>
                </a:lnTo>
                <a:lnTo>
                  <a:pt x="2666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264CB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7363459" y="3545840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80" y="12700"/>
                </a:lnTo>
                <a:lnTo>
                  <a:pt x="50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7354569" y="353314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7346950" y="3520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7354569" y="2796539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900"/>
                </a:lnTo>
              </a:path>
            </a:pathLst>
          </a:custGeom>
          <a:ln w="27940">
            <a:solidFill>
              <a:srgbClr val="254CB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73406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54CB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7313930" y="2771139"/>
            <a:ext cx="26670" cy="749300"/>
          </a:xfrm>
          <a:custGeom>
            <a:avLst/>
            <a:gdLst/>
            <a:ahLst/>
            <a:cxnLst/>
            <a:rect l="l" t="t" r="r" b="b"/>
            <a:pathLst>
              <a:path w="26670" h="749300">
                <a:moveTo>
                  <a:pt x="26670" y="698500"/>
                </a:moveTo>
                <a:lnTo>
                  <a:pt x="0" y="699770"/>
                </a:lnTo>
                <a:lnTo>
                  <a:pt x="0" y="711200"/>
                </a:lnTo>
                <a:lnTo>
                  <a:pt x="5079" y="711200"/>
                </a:lnTo>
                <a:lnTo>
                  <a:pt x="5079" y="723900"/>
                </a:lnTo>
                <a:lnTo>
                  <a:pt x="15240" y="723900"/>
                </a:lnTo>
                <a:lnTo>
                  <a:pt x="15240" y="736600"/>
                </a:lnTo>
                <a:lnTo>
                  <a:pt x="24129" y="736600"/>
                </a:lnTo>
                <a:lnTo>
                  <a:pt x="24129" y="749300"/>
                </a:lnTo>
                <a:lnTo>
                  <a:pt x="26670" y="749300"/>
                </a:lnTo>
                <a:lnTo>
                  <a:pt x="26670" y="698500"/>
                </a:lnTo>
                <a:close/>
              </a:path>
              <a:path w="26670" h="749300">
                <a:moveTo>
                  <a:pt x="26670" y="660400"/>
                </a:moveTo>
                <a:lnTo>
                  <a:pt x="0" y="661670"/>
                </a:lnTo>
                <a:lnTo>
                  <a:pt x="0" y="698500"/>
                </a:lnTo>
                <a:lnTo>
                  <a:pt x="26670" y="698500"/>
                </a:lnTo>
                <a:lnTo>
                  <a:pt x="26670" y="660400"/>
                </a:lnTo>
                <a:close/>
              </a:path>
              <a:path w="26670" h="749300">
                <a:moveTo>
                  <a:pt x="0" y="635000"/>
                </a:moveTo>
                <a:lnTo>
                  <a:pt x="0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749300">
                <a:moveTo>
                  <a:pt x="26670" y="622300"/>
                </a:moveTo>
                <a:lnTo>
                  <a:pt x="0" y="623570"/>
                </a:lnTo>
                <a:lnTo>
                  <a:pt x="0" y="635000"/>
                </a:lnTo>
                <a:lnTo>
                  <a:pt x="26670" y="635000"/>
                </a:lnTo>
                <a:lnTo>
                  <a:pt x="26670" y="622300"/>
                </a:lnTo>
                <a:close/>
              </a:path>
              <a:path w="26670" h="749300">
                <a:moveTo>
                  <a:pt x="13335" y="610235"/>
                </a:moveTo>
                <a:lnTo>
                  <a:pt x="0" y="610870"/>
                </a:lnTo>
                <a:lnTo>
                  <a:pt x="0" y="622300"/>
                </a:lnTo>
                <a:lnTo>
                  <a:pt x="26670" y="622300"/>
                </a:lnTo>
                <a:lnTo>
                  <a:pt x="26670" y="610870"/>
                </a:lnTo>
                <a:lnTo>
                  <a:pt x="13335" y="610235"/>
                </a:lnTo>
                <a:close/>
              </a:path>
              <a:path w="26670" h="749300">
                <a:moveTo>
                  <a:pt x="0" y="584200"/>
                </a:moveTo>
                <a:lnTo>
                  <a:pt x="0" y="609600"/>
                </a:lnTo>
                <a:lnTo>
                  <a:pt x="13335" y="610235"/>
                </a:lnTo>
                <a:lnTo>
                  <a:pt x="26670" y="609600"/>
                </a:lnTo>
                <a:lnTo>
                  <a:pt x="26670" y="585470"/>
                </a:lnTo>
                <a:lnTo>
                  <a:pt x="0" y="584200"/>
                </a:lnTo>
                <a:close/>
              </a:path>
              <a:path w="26670" h="749300">
                <a:moveTo>
                  <a:pt x="0" y="571500"/>
                </a:moveTo>
                <a:lnTo>
                  <a:pt x="0" y="584200"/>
                </a:lnTo>
                <a:lnTo>
                  <a:pt x="26670" y="5842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49300">
                <a:moveTo>
                  <a:pt x="0" y="5461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547370"/>
                </a:lnTo>
                <a:lnTo>
                  <a:pt x="0" y="546100"/>
                </a:lnTo>
                <a:close/>
              </a:path>
              <a:path w="26670" h="749300">
                <a:moveTo>
                  <a:pt x="26670" y="533400"/>
                </a:moveTo>
                <a:lnTo>
                  <a:pt x="0" y="534670"/>
                </a:lnTo>
                <a:lnTo>
                  <a:pt x="0" y="546100"/>
                </a:lnTo>
                <a:lnTo>
                  <a:pt x="26670" y="546100"/>
                </a:lnTo>
                <a:lnTo>
                  <a:pt x="26670" y="533400"/>
                </a:lnTo>
                <a:close/>
              </a:path>
              <a:path w="26670" h="749300">
                <a:moveTo>
                  <a:pt x="26670" y="520700"/>
                </a:moveTo>
                <a:lnTo>
                  <a:pt x="0" y="521970"/>
                </a:lnTo>
                <a:lnTo>
                  <a:pt x="0" y="534670"/>
                </a:lnTo>
                <a:lnTo>
                  <a:pt x="26670" y="533400"/>
                </a:lnTo>
                <a:lnTo>
                  <a:pt x="26670" y="520700"/>
                </a:lnTo>
                <a:close/>
              </a:path>
              <a:path w="26670" h="749300">
                <a:moveTo>
                  <a:pt x="0" y="431800"/>
                </a:moveTo>
                <a:lnTo>
                  <a:pt x="0" y="520700"/>
                </a:lnTo>
                <a:lnTo>
                  <a:pt x="26670" y="520700"/>
                </a:lnTo>
                <a:lnTo>
                  <a:pt x="26670" y="433070"/>
                </a:lnTo>
                <a:lnTo>
                  <a:pt x="0" y="431800"/>
                </a:lnTo>
                <a:close/>
              </a:path>
              <a:path w="26670" h="749300">
                <a:moveTo>
                  <a:pt x="26670" y="406400"/>
                </a:moveTo>
                <a:lnTo>
                  <a:pt x="0" y="407670"/>
                </a:lnTo>
                <a:lnTo>
                  <a:pt x="0" y="431800"/>
                </a:lnTo>
                <a:lnTo>
                  <a:pt x="26670" y="431800"/>
                </a:lnTo>
                <a:lnTo>
                  <a:pt x="26670" y="406400"/>
                </a:lnTo>
                <a:close/>
              </a:path>
              <a:path w="26670" h="749300">
                <a:moveTo>
                  <a:pt x="26670" y="355600"/>
                </a:moveTo>
                <a:lnTo>
                  <a:pt x="0" y="356870"/>
                </a:lnTo>
                <a:lnTo>
                  <a:pt x="0" y="407670"/>
                </a:lnTo>
                <a:lnTo>
                  <a:pt x="26670" y="406400"/>
                </a:lnTo>
                <a:lnTo>
                  <a:pt x="26670" y="355600"/>
                </a:lnTo>
                <a:close/>
              </a:path>
              <a:path w="26670" h="749300">
                <a:moveTo>
                  <a:pt x="26670" y="317500"/>
                </a:moveTo>
                <a:lnTo>
                  <a:pt x="0" y="3187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317500"/>
                </a:lnTo>
                <a:close/>
              </a:path>
              <a:path w="26670" h="749300">
                <a:moveTo>
                  <a:pt x="26670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6670" y="317500"/>
                </a:lnTo>
                <a:lnTo>
                  <a:pt x="26670" y="304800"/>
                </a:lnTo>
                <a:close/>
              </a:path>
              <a:path w="26670" h="749300">
                <a:moveTo>
                  <a:pt x="26670" y="228600"/>
                </a:moveTo>
                <a:lnTo>
                  <a:pt x="0" y="229870"/>
                </a:lnTo>
                <a:lnTo>
                  <a:pt x="0" y="304800"/>
                </a:lnTo>
                <a:lnTo>
                  <a:pt x="26670" y="304800"/>
                </a:lnTo>
                <a:lnTo>
                  <a:pt x="26670" y="228600"/>
                </a:lnTo>
                <a:close/>
              </a:path>
              <a:path w="26670" h="749300">
                <a:moveTo>
                  <a:pt x="26670" y="215900"/>
                </a:moveTo>
                <a:lnTo>
                  <a:pt x="0" y="2171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215900"/>
                </a:lnTo>
                <a:close/>
              </a:path>
              <a:path w="26670" h="749300">
                <a:moveTo>
                  <a:pt x="26670" y="177800"/>
                </a:moveTo>
                <a:lnTo>
                  <a:pt x="0" y="179070"/>
                </a:lnTo>
                <a:lnTo>
                  <a:pt x="0" y="215900"/>
                </a:lnTo>
                <a:lnTo>
                  <a:pt x="26670" y="215900"/>
                </a:lnTo>
                <a:lnTo>
                  <a:pt x="26670" y="177800"/>
                </a:lnTo>
                <a:close/>
              </a:path>
              <a:path w="26670" h="749300">
                <a:moveTo>
                  <a:pt x="26670" y="127000"/>
                </a:moveTo>
                <a:lnTo>
                  <a:pt x="0" y="1282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127000"/>
                </a:lnTo>
                <a:close/>
              </a:path>
              <a:path w="26670" h="749300">
                <a:moveTo>
                  <a:pt x="20320" y="0"/>
                </a:moveTo>
                <a:lnTo>
                  <a:pt x="0" y="0"/>
                </a:lnTo>
                <a:lnTo>
                  <a:pt x="0" y="127000"/>
                </a:lnTo>
                <a:lnTo>
                  <a:pt x="26670" y="127000"/>
                </a:lnTo>
                <a:lnTo>
                  <a:pt x="2667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254BB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7287259" y="2745739"/>
            <a:ext cx="26670" cy="736600"/>
          </a:xfrm>
          <a:custGeom>
            <a:avLst/>
            <a:gdLst/>
            <a:ahLst/>
            <a:cxnLst/>
            <a:rect l="l" t="t" r="r" b="b"/>
            <a:pathLst>
              <a:path w="26670" h="736600">
                <a:moveTo>
                  <a:pt x="26670" y="685800"/>
                </a:moveTo>
                <a:lnTo>
                  <a:pt x="0" y="687070"/>
                </a:lnTo>
                <a:lnTo>
                  <a:pt x="0" y="698500"/>
                </a:lnTo>
                <a:lnTo>
                  <a:pt x="3810" y="698500"/>
                </a:lnTo>
                <a:lnTo>
                  <a:pt x="3810" y="711200"/>
                </a:lnTo>
                <a:lnTo>
                  <a:pt x="12700" y="711200"/>
                </a:lnTo>
                <a:lnTo>
                  <a:pt x="12700" y="723900"/>
                </a:lnTo>
                <a:lnTo>
                  <a:pt x="22860" y="723900"/>
                </a:lnTo>
                <a:lnTo>
                  <a:pt x="22860" y="736600"/>
                </a:lnTo>
                <a:lnTo>
                  <a:pt x="26670" y="736600"/>
                </a:lnTo>
                <a:lnTo>
                  <a:pt x="26670" y="685800"/>
                </a:lnTo>
                <a:close/>
              </a:path>
              <a:path w="26670" h="736600">
                <a:moveTo>
                  <a:pt x="0" y="660400"/>
                </a:moveTo>
                <a:lnTo>
                  <a:pt x="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0" y="660400"/>
                </a:lnTo>
                <a:close/>
              </a:path>
              <a:path w="26670" h="736600">
                <a:moveTo>
                  <a:pt x="26670" y="647700"/>
                </a:moveTo>
                <a:lnTo>
                  <a:pt x="0" y="648970"/>
                </a:lnTo>
                <a:lnTo>
                  <a:pt x="0" y="660400"/>
                </a:lnTo>
                <a:lnTo>
                  <a:pt x="26670" y="660400"/>
                </a:lnTo>
                <a:lnTo>
                  <a:pt x="26670" y="647700"/>
                </a:lnTo>
                <a:close/>
              </a:path>
              <a:path w="26670" h="736600">
                <a:moveTo>
                  <a:pt x="13334" y="635635"/>
                </a:moveTo>
                <a:lnTo>
                  <a:pt x="0" y="636270"/>
                </a:lnTo>
                <a:lnTo>
                  <a:pt x="0" y="647700"/>
                </a:lnTo>
                <a:lnTo>
                  <a:pt x="26670" y="647700"/>
                </a:lnTo>
                <a:lnTo>
                  <a:pt x="26670" y="636270"/>
                </a:lnTo>
                <a:lnTo>
                  <a:pt x="13334" y="635635"/>
                </a:lnTo>
                <a:close/>
              </a:path>
              <a:path w="26670" h="736600">
                <a:moveTo>
                  <a:pt x="0" y="609600"/>
                </a:moveTo>
                <a:lnTo>
                  <a:pt x="0" y="635000"/>
                </a:lnTo>
                <a:lnTo>
                  <a:pt x="13334" y="635635"/>
                </a:lnTo>
                <a:lnTo>
                  <a:pt x="26670" y="635000"/>
                </a:lnTo>
                <a:lnTo>
                  <a:pt x="26670" y="610870"/>
                </a:lnTo>
                <a:lnTo>
                  <a:pt x="0" y="609600"/>
                </a:lnTo>
                <a:close/>
              </a:path>
              <a:path w="26670" h="736600">
                <a:moveTo>
                  <a:pt x="0" y="596900"/>
                </a:moveTo>
                <a:lnTo>
                  <a:pt x="0" y="609600"/>
                </a:lnTo>
                <a:lnTo>
                  <a:pt x="26670" y="6096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736600">
                <a:moveTo>
                  <a:pt x="0" y="571500"/>
                </a:moveTo>
                <a:lnTo>
                  <a:pt x="0" y="596900"/>
                </a:lnTo>
                <a:lnTo>
                  <a:pt x="26670" y="596900"/>
                </a:lnTo>
                <a:lnTo>
                  <a:pt x="26670" y="572770"/>
                </a:lnTo>
                <a:lnTo>
                  <a:pt x="0" y="571500"/>
                </a:lnTo>
                <a:close/>
              </a:path>
              <a:path w="26670" h="736600">
                <a:moveTo>
                  <a:pt x="26670" y="558800"/>
                </a:moveTo>
                <a:lnTo>
                  <a:pt x="0" y="560070"/>
                </a:lnTo>
                <a:lnTo>
                  <a:pt x="0" y="571500"/>
                </a:lnTo>
                <a:lnTo>
                  <a:pt x="26670" y="571500"/>
                </a:lnTo>
                <a:lnTo>
                  <a:pt x="26670" y="558800"/>
                </a:lnTo>
                <a:close/>
              </a:path>
              <a:path w="26670" h="736600">
                <a:moveTo>
                  <a:pt x="26670" y="546100"/>
                </a:moveTo>
                <a:lnTo>
                  <a:pt x="0" y="547370"/>
                </a:lnTo>
                <a:lnTo>
                  <a:pt x="0" y="560070"/>
                </a:lnTo>
                <a:lnTo>
                  <a:pt x="26670" y="558800"/>
                </a:lnTo>
                <a:lnTo>
                  <a:pt x="26670" y="546100"/>
                </a:lnTo>
                <a:close/>
              </a:path>
              <a:path w="26670" h="736600">
                <a:moveTo>
                  <a:pt x="0" y="457200"/>
                </a:moveTo>
                <a:lnTo>
                  <a:pt x="0" y="546100"/>
                </a:lnTo>
                <a:lnTo>
                  <a:pt x="26670" y="546100"/>
                </a:lnTo>
                <a:lnTo>
                  <a:pt x="26670" y="458470"/>
                </a:lnTo>
                <a:lnTo>
                  <a:pt x="0" y="457200"/>
                </a:lnTo>
                <a:close/>
              </a:path>
              <a:path w="26670" h="736600">
                <a:moveTo>
                  <a:pt x="26670" y="431800"/>
                </a:moveTo>
                <a:lnTo>
                  <a:pt x="0" y="433070"/>
                </a:lnTo>
                <a:lnTo>
                  <a:pt x="0" y="457200"/>
                </a:lnTo>
                <a:lnTo>
                  <a:pt x="26670" y="457200"/>
                </a:lnTo>
                <a:lnTo>
                  <a:pt x="26670" y="431800"/>
                </a:lnTo>
                <a:close/>
              </a:path>
              <a:path w="26670" h="736600">
                <a:moveTo>
                  <a:pt x="26670" y="381000"/>
                </a:moveTo>
                <a:lnTo>
                  <a:pt x="0" y="382270"/>
                </a:lnTo>
                <a:lnTo>
                  <a:pt x="0" y="433070"/>
                </a:lnTo>
                <a:lnTo>
                  <a:pt x="26670" y="431800"/>
                </a:lnTo>
                <a:lnTo>
                  <a:pt x="26670" y="381000"/>
                </a:lnTo>
                <a:close/>
              </a:path>
              <a:path w="26670" h="736600">
                <a:moveTo>
                  <a:pt x="26670" y="342900"/>
                </a:moveTo>
                <a:lnTo>
                  <a:pt x="0" y="344170"/>
                </a:lnTo>
                <a:lnTo>
                  <a:pt x="0" y="381000"/>
                </a:lnTo>
                <a:lnTo>
                  <a:pt x="26670" y="381000"/>
                </a:lnTo>
                <a:lnTo>
                  <a:pt x="26670" y="342900"/>
                </a:lnTo>
                <a:close/>
              </a:path>
              <a:path w="26670" h="736600">
                <a:moveTo>
                  <a:pt x="26670" y="330200"/>
                </a:moveTo>
                <a:lnTo>
                  <a:pt x="0" y="331470"/>
                </a:lnTo>
                <a:lnTo>
                  <a:pt x="0" y="342900"/>
                </a:lnTo>
                <a:lnTo>
                  <a:pt x="26670" y="342900"/>
                </a:lnTo>
                <a:lnTo>
                  <a:pt x="26670" y="330200"/>
                </a:lnTo>
                <a:close/>
              </a:path>
              <a:path w="26670" h="736600">
                <a:moveTo>
                  <a:pt x="26670" y="254000"/>
                </a:moveTo>
                <a:lnTo>
                  <a:pt x="0" y="255270"/>
                </a:lnTo>
                <a:lnTo>
                  <a:pt x="0" y="330200"/>
                </a:lnTo>
                <a:lnTo>
                  <a:pt x="26670" y="330200"/>
                </a:lnTo>
                <a:lnTo>
                  <a:pt x="26670" y="254000"/>
                </a:lnTo>
                <a:close/>
              </a:path>
              <a:path w="26670" h="736600">
                <a:moveTo>
                  <a:pt x="26670" y="241300"/>
                </a:moveTo>
                <a:lnTo>
                  <a:pt x="0" y="242570"/>
                </a:lnTo>
                <a:lnTo>
                  <a:pt x="0" y="254000"/>
                </a:lnTo>
                <a:lnTo>
                  <a:pt x="26670" y="254000"/>
                </a:lnTo>
                <a:lnTo>
                  <a:pt x="26670" y="241300"/>
                </a:lnTo>
                <a:close/>
              </a:path>
              <a:path w="26670" h="736600">
                <a:moveTo>
                  <a:pt x="26670" y="203200"/>
                </a:moveTo>
                <a:lnTo>
                  <a:pt x="0" y="204470"/>
                </a:lnTo>
                <a:lnTo>
                  <a:pt x="0" y="241300"/>
                </a:lnTo>
                <a:lnTo>
                  <a:pt x="26670" y="241300"/>
                </a:lnTo>
                <a:lnTo>
                  <a:pt x="26670" y="203200"/>
                </a:lnTo>
                <a:close/>
              </a:path>
              <a:path w="26670" h="736600">
                <a:moveTo>
                  <a:pt x="26670" y="152400"/>
                </a:moveTo>
                <a:lnTo>
                  <a:pt x="0" y="153670"/>
                </a:lnTo>
                <a:lnTo>
                  <a:pt x="0" y="203200"/>
                </a:lnTo>
                <a:lnTo>
                  <a:pt x="26670" y="203200"/>
                </a:lnTo>
                <a:lnTo>
                  <a:pt x="26670" y="152400"/>
                </a:lnTo>
                <a:close/>
              </a:path>
              <a:path w="26670" h="736600">
                <a:moveTo>
                  <a:pt x="26670" y="25400"/>
                </a:moveTo>
                <a:lnTo>
                  <a:pt x="0" y="26670"/>
                </a:lnTo>
                <a:lnTo>
                  <a:pt x="0" y="152400"/>
                </a:lnTo>
                <a:lnTo>
                  <a:pt x="26670" y="152400"/>
                </a:lnTo>
                <a:lnTo>
                  <a:pt x="26670" y="25400"/>
                </a:lnTo>
                <a:close/>
              </a:path>
              <a:path w="26670" h="736600">
                <a:moveTo>
                  <a:pt x="5079" y="0"/>
                </a:moveTo>
                <a:lnTo>
                  <a:pt x="0" y="127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254BB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7259319" y="2733039"/>
            <a:ext cx="27940" cy="711200"/>
          </a:xfrm>
          <a:custGeom>
            <a:avLst/>
            <a:gdLst/>
            <a:ahLst/>
            <a:cxnLst/>
            <a:rect l="l" t="t" r="r" b="b"/>
            <a:pathLst>
              <a:path w="27940" h="711200">
                <a:moveTo>
                  <a:pt x="2539" y="673100"/>
                </a:moveTo>
                <a:lnTo>
                  <a:pt x="2539" y="685800"/>
                </a:lnTo>
                <a:lnTo>
                  <a:pt x="12700" y="685800"/>
                </a:lnTo>
                <a:lnTo>
                  <a:pt x="12700" y="698500"/>
                </a:lnTo>
                <a:lnTo>
                  <a:pt x="21589" y="698500"/>
                </a:lnTo>
                <a:lnTo>
                  <a:pt x="21589" y="711200"/>
                </a:lnTo>
                <a:lnTo>
                  <a:pt x="27939" y="711200"/>
                </a:lnTo>
                <a:lnTo>
                  <a:pt x="27939" y="674370"/>
                </a:lnTo>
                <a:lnTo>
                  <a:pt x="2539" y="673100"/>
                </a:lnTo>
                <a:close/>
              </a:path>
              <a:path w="27940" h="711200">
                <a:moveTo>
                  <a:pt x="27939" y="660400"/>
                </a:moveTo>
                <a:lnTo>
                  <a:pt x="0" y="661670"/>
                </a:lnTo>
                <a:lnTo>
                  <a:pt x="0" y="673100"/>
                </a:lnTo>
                <a:lnTo>
                  <a:pt x="27939" y="673100"/>
                </a:lnTo>
                <a:lnTo>
                  <a:pt x="27939" y="660400"/>
                </a:lnTo>
                <a:close/>
              </a:path>
              <a:path w="27940" h="711200">
                <a:moveTo>
                  <a:pt x="13970" y="648335"/>
                </a:moveTo>
                <a:lnTo>
                  <a:pt x="0" y="648970"/>
                </a:lnTo>
                <a:lnTo>
                  <a:pt x="0" y="660400"/>
                </a:lnTo>
                <a:lnTo>
                  <a:pt x="27939" y="660400"/>
                </a:lnTo>
                <a:lnTo>
                  <a:pt x="27939" y="648970"/>
                </a:lnTo>
                <a:lnTo>
                  <a:pt x="13970" y="648335"/>
                </a:lnTo>
                <a:close/>
              </a:path>
              <a:path w="27940" h="711200">
                <a:moveTo>
                  <a:pt x="0" y="622300"/>
                </a:moveTo>
                <a:lnTo>
                  <a:pt x="0" y="647700"/>
                </a:lnTo>
                <a:lnTo>
                  <a:pt x="13970" y="648335"/>
                </a:lnTo>
                <a:lnTo>
                  <a:pt x="27939" y="647700"/>
                </a:lnTo>
                <a:lnTo>
                  <a:pt x="27939" y="623570"/>
                </a:lnTo>
                <a:lnTo>
                  <a:pt x="0" y="622300"/>
                </a:lnTo>
                <a:close/>
              </a:path>
              <a:path w="27940" h="711200">
                <a:moveTo>
                  <a:pt x="0" y="609600"/>
                </a:moveTo>
                <a:lnTo>
                  <a:pt x="0" y="622300"/>
                </a:lnTo>
                <a:lnTo>
                  <a:pt x="27939" y="622300"/>
                </a:lnTo>
                <a:lnTo>
                  <a:pt x="27939" y="610870"/>
                </a:lnTo>
                <a:lnTo>
                  <a:pt x="0" y="609600"/>
                </a:lnTo>
                <a:close/>
              </a:path>
              <a:path w="27940" h="711200">
                <a:moveTo>
                  <a:pt x="0" y="5842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85470"/>
                </a:lnTo>
                <a:lnTo>
                  <a:pt x="0" y="584200"/>
                </a:lnTo>
                <a:close/>
              </a:path>
              <a:path w="27940" h="711200">
                <a:moveTo>
                  <a:pt x="27939" y="571500"/>
                </a:moveTo>
                <a:lnTo>
                  <a:pt x="0" y="572770"/>
                </a:lnTo>
                <a:lnTo>
                  <a:pt x="0" y="584200"/>
                </a:lnTo>
                <a:lnTo>
                  <a:pt x="27939" y="584200"/>
                </a:lnTo>
                <a:lnTo>
                  <a:pt x="27939" y="571500"/>
                </a:lnTo>
                <a:close/>
              </a:path>
              <a:path w="27940" h="711200">
                <a:moveTo>
                  <a:pt x="27939" y="558800"/>
                </a:moveTo>
                <a:lnTo>
                  <a:pt x="0" y="560070"/>
                </a:lnTo>
                <a:lnTo>
                  <a:pt x="0" y="572770"/>
                </a:lnTo>
                <a:lnTo>
                  <a:pt x="27939" y="571500"/>
                </a:lnTo>
                <a:lnTo>
                  <a:pt x="27939" y="558800"/>
                </a:lnTo>
                <a:close/>
              </a:path>
              <a:path w="27940" h="711200">
                <a:moveTo>
                  <a:pt x="0" y="469900"/>
                </a:moveTo>
                <a:lnTo>
                  <a:pt x="0" y="558800"/>
                </a:lnTo>
                <a:lnTo>
                  <a:pt x="27939" y="558800"/>
                </a:lnTo>
                <a:lnTo>
                  <a:pt x="27939" y="471170"/>
                </a:lnTo>
                <a:lnTo>
                  <a:pt x="0" y="469900"/>
                </a:lnTo>
                <a:close/>
              </a:path>
              <a:path w="27940" h="711200">
                <a:moveTo>
                  <a:pt x="27939" y="444500"/>
                </a:moveTo>
                <a:lnTo>
                  <a:pt x="0" y="445770"/>
                </a:lnTo>
                <a:lnTo>
                  <a:pt x="0" y="469900"/>
                </a:lnTo>
                <a:lnTo>
                  <a:pt x="27939" y="469900"/>
                </a:lnTo>
                <a:lnTo>
                  <a:pt x="27939" y="444500"/>
                </a:lnTo>
                <a:close/>
              </a:path>
              <a:path w="27940" h="711200">
                <a:moveTo>
                  <a:pt x="27939" y="393700"/>
                </a:moveTo>
                <a:lnTo>
                  <a:pt x="0" y="394970"/>
                </a:lnTo>
                <a:lnTo>
                  <a:pt x="0" y="445770"/>
                </a:lnTo>
                <a:lnTo>
                  <a:pt x="27939" y="444500"/>
                </a:lnTo>
                <a:lnTo>
                  <a:pt x="27939" y="393700"/>
                </a:lnTo>
                <a:close/>
              </a:path>
              <a:path w="27940" h="711200">
                <a:moveTo>
                  <a:pt x="27939" y="355600"/>
                </a:moveTo>
                <a:lnTo>
                  <a:pt x="0" y="3568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55600"/>
                </a:lnTo>
                <a:close/>
              </a:path>
              <a:path w="27940" h="711200">
                <a:moveTo>
                  <a:pt x="27939" y="342900"/>
                </a:moveTo>
                <a:lnTo>
                  <a:pt x="0" y="344170"/>
                </a:lnTo>
                <a:lnTo>
                  <a:pt x="0" y="355600"/>
                </a:lnTo>
                <a:lnTo>
                  <a:pt x="27939" y="355600"/>
                </a:lnTo>
                <a:lnTo>
                  <a:pt x="27939" y="342900"/>
                </a:lnTo>
                <a:close/>
              </a:path>
              <a:path w="27940" h="711200">
                <a:moveTo>
                  <a:pt x="27939" y="266700"/>
                </a:moveTo>
                <a:lnTo>
                  <a:pt x="0" y="267970"/>
                </a:lnTo>
                <a:lnTo>
                  <a:pt x="0" y="342900"/>
                </a:lnTo>
                <a:lnTo>
                  <a:pt x="27939" y="342900"/>
                </a:lnTo>
                <a:lnTo>
                  <a:pt x="27939" y="266700"/>
                </a:lnTo>
                <a:close/>
              </a:path>
              <a:path w="27940" h="711200">
                <a:moveTo>
                  <a:pt x="27939" y="254000"/>
                </a:moveTo>
                <a:lnTo>
                  <a:pt x="0" y="2552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54000"/>
                </a:lnTo>
                <a:close/>
              </a:path>
              <a:path w="27940" h="711200">
                <a:moveTo>
                  <a:pt x="27939" y="215900"/>
                </a:moveTo>
                <a:lnTo>
                  <a:pt x="0" y="217170"/>
                </a:lnTo>
                <a:lnTo>
                  <a:pt x="0" y="254000"/>
                </a:lnTo>
                <a:lnTo>
                  <a:pt x="27939" y="254000"/>
                </a:lnTo>
                <a:lnTo>
                  <a:pt x="27939" y="215900"/>
                </a:lnTo>
                <a:close/>
              </a:path>
              <a:path w="27940" h="711200">
                <a:moveTo>
                  <a:pt x="27939" y="165100"/>
                </a:moveTo>
                <a:lnTo>
                  <a:pt x="0" y="1663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165100"/>
                </a:lnTo>
                <a:close/>
              </a:path>
              <a:path w="27940" h="711200">
                <a:moveTo>
                  <a:pt x="27939" y="38100"/>
                </a:moveTo>
                <a:lnTo>
                  <a:pt x="0" y="39370"/>
                </a:lnTo>
                <a:lnTo>
                  <a:pt x="0" y="165100"/>
                </a:lnTo>
                <a:lnTo>
                  <a:pt x="27939" y="165100"/>
                </a:lnTo>
                <a:lnTo>
                  <a:pt x="27939" y="38100"/>
                </a:lnTo>
                <a:close/>
              </a:path>
              <a:path w="27940" h="711200">
                <a:moveTo>
                  <a:pt x="27939" y="12700"/>
                </a:moveTo>
                <a:lnTo>
                  <a:pt x="0" y="13970"/>
                </a:lnTo>
                <a:lnTo>
                  <a:pt x="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40" h="711200">
                <a:moveTo>
                  <a:pt x="12700" y="0"/>
                </a:moveTo>
                <a:lnTo>
                  <a:pt x="0" y="0"/>
                </a:lnTo>
                <a:lnTo>
                  <a:pt x="0" y="12700"/>
                </a:lnTo>
                <a:lnTo>
                  <a:pt x="12700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254BB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7232650" y="2720339"/>
            <a:ext cx="26670" cy="685800"/>
          </a:xfrm>
          <a:custGeom>
            <a:avLst/>
            <a:gdLst/>
            <a:ahLst/>
            <a:cxnLst/>
            <a:rect l="l" t="t" r="r" b="b"/>
            <a:pathLst>
              <a:path w="26670" h="685800">
                <a:moveTo>
                  <a:pt x="10159" y="660883"/>
                </a:moveTo>
                <a:lnTo>
                  <a:pt x="10159" y="673100"/>
                </a:lnTo>
                <a:lnTo>
                  <a:pt x="20320" y="673100"/>
                </a:lnTo>
                <a:lnTo>
                  <a:pt x="20320" y="685800"/>
                </a:lnTo>
                <a:lnTo>
                  <a:pt x="26670" y="685800"/>
                </a:lnTo>
                <a:lnTo>
                  <a:pt x="26670" y="661670"/>
                </a:lnTo>
                <a:lnTo>
                  <a:pt x="10159" y="660883"/>
                </a:lnTo>
                <a:close/>
              </a:path>
              <a:path w="26670" h="685800">
                <a:moveTo>
                  <a:pt x="0" y="635000"/>
                </a:moveTo>
                <a:lnTo>
                  <a:pt x="0" y="660400"/>
                </a:lnTo>
                <a:lnTo>
                  <a:pt x="10159" y="660883"/>
                </a:lnTo>
                <a:lnTo>
                  <a:pt x="10159" y="660400"/>
                </a:lnTo>
                <a:lnTo>
                  <a:pt x="26670" y="660400"/>
                </a:lnTo>
                <a:lnTo>
                  <a:pt x="26670" y="636270"/>
                </a:lnTo>
                <a:lnTo>
                  <a:pt x="0" y="635000"/>
                </a:lnTo>
                <a:close/>
              </a:path>
              <a:path w="26670" h="685800">
                <a:moveTo>
                  <a:pt x="0" y="622300"/>
                </a:moveTo>
                <a:lnTo>
                  <a:pt x="0" y="635000"/>
                </a:lnTo>
                <a:lnTo>
                  <a:pt x="26670" y="635000"/>
                </a:lnTo>
                <a:lnTo>
                  <a:pt x="26670" y="623570"/>
                </a:lnTo>
                <a:lnTo>
                  <a:pt x="0" y="622300"/>
                </a:lnTo>
                <a:close/>
              </a:path>
              <a:path w="26670" h="685800">
                <a:moveTo>
                  <a:pt x="0" y="596900"/>
                </a:moveTo>
                <a:lnTo>
                  <a:pt x="0" y="622300"/>
                </a:lnTo>
                <a:lnTo>
                  <a:pt x="26670" y="622300"/>
                </a:lnTo>
                <a:lnTo>
                  <a:pt x="26670" y="598170"/>
                </a:lnTo>
                <a:lnTo>
                  <a:pt x="0" y="596900"/>
                </a:lnTo>
                <a:close/>
              </a:path>
              <a:path w="26670" h="685800">
                <a:moveTo>
                  <a:pt x="26670" y="584200"/>
                </a:moveTo>
                <a:lnTo>
                  <a:pt x="0" y="585470"/>
                </a:lnTo>
                <a:lnTo>
                  <a:pt x="0" y="596900"/>
                </a:lnTo>
                <a:lnTo>
                  <a:pt x="26670" y="596900"/>
                </a:lnTo>
                <a:lnTo>
                  <a:pt x="26670" y="584200"/>
                </a:lnTo>
                <a:close/>
              </a:path>
              <a:path w="26670" h="685800">
                <a:moveTo>
                  <a:pt x="26670" y="571500"/>
                </a:moveTo>
                <a:lnTo>
                  <a:pt x="0" y="572770"/>
                </a:lnTo>
                <a:lnTo>
                  <a:pt x="0" y="585470"/>
                </a:lnTo>
                <a:lnTo>
                  <a:pt x="26670" y="584200"/>
                </a:lnTo>
                <a:lnTo>
                  <a:pt x="26670" y="571500"/>
                </a:lnTo>
                <a:close/>
              </a:path>
              <a:path w="26670" h="685800">
                <a:moveTo>
                  <a:pt x="0" y="482600"/>
                </a:moveTo>
                <a:lnTo>
                  <a:pt x="0" y="571500"/>
                </a:lnTo>
                <a:lnTo>
                  <a:pt x="26670" y="571500"/>
                </a:lnTo>
                <a:lnTo>
                  <a:pt x="26670" y="483870"/>
                </a:lnTo>
                <a:lnTo>
                  <a:pt x="0" y="482600"/>
                </a:lnTo>
                <a:close/>
              </a:path>
              <a:path w="26670" h="685800">
                <a:moveTo>
                  <a:pt x="26670" y="457200"/>
                </a:moveTo>
                <a:lnTo>
                  <a:pt x="0" y="458470"/>
                </a:lnTo>
                <a:lnTo>
                  <a:pt x="0" y="482600"/>
                </a:lnTo>
                <a:lnTo>
                  <a:pt x="26670" y="482600"/>
                </a:lnTo>
                <a:lnTo>
                  <a:pt x="26670" y="457200"/>
                </a:lnTo>
                <a:close/>
              </a:path>
              <a:path w="26670" h="685800">
                <a:moveTo>
                  <a:pt x="26670" y="406400"/>
                </a:moveTo>
                <a:lnTo>
                  <a:pt x="0" y="407670"/>
                </a:lnTo>
                <a:lnTo>
                  <a:pt x="0" y="458470"/>
                </a:lnTo>
                <a:lnTo>
                  <a:pt x="26670" y="457200"/>
                </a:lnTo>
                <a:lnTo>
                  <a:pt x="26670" y="406400"/>
                </a:lnTo>
                <a:close/>
              </a:path>
              <a:path w="26670" h="685800">
                <a:moveTo>
                  <a:pt x="26670" y="368300"/>
                </a:moveTo>
                <a:lnTo>
                  <a:pt x="0" y="369570"/>
                </a:lnTo>
                <a:lnTo>
                  <a:pt x="0" y="406400"/>
                </a:lnTo>
                <a:lnTo>
                  <a:pt x="26670" y="406400"/>
                </a:lnTo>
                <a:lnTo>
                  <a:pt x="26670" y="368300"/>
                </a:lnTo>
                <a:close/>
              </a:path>
              <a:path w="26670" h="685800">
                <a:moveTo>
                  <a:pt x="26670" y="355600"/>
                </a:moveTo>
                <a:lnTo>
                  <a:pt x="0" y="356870"/>
                </a:lnTo>
                <a:lnTo>
                  <a:pt x="0" y="368300"/>
                </a:lnTo>
                <a:lnTo>
                  <a:pt x="26670" y="368300"/>
                </a:lnTo>
                <a:lnTo>
                  <a:pt x="26670" y="355600"/>
                </a:lnTo>
                <a:close/>
              </a:path>
              <a:path w="26670" h="685800">
                <a:moveTo>
                  <a:pt x="26670" y="279400"/>
                </a:moveTo>
                <a:lnTo>
                  <a:pt x="0" y="280670"/>
                </a:lnTo>
                <a:lnTo>
                  <a:pt x="0" y="355600"/>
                </a:lnTo>
                <a:lnTo>
                  <a:pt x="26670" y="355600"/>
                </a:lnTo>
                <a:lnTo>
                  <a:pt x="26670" y="279400"/>
                </a:lnTo>
                <a:close/>
              </a:path>
              <a:path w="26670" h="685800">
                <a:moveTo>
                  <a:pt x="26670" y="266700"/>
                </a:moveTo>
                <a:lnTo>
                  <a:pt x="0" y="267970"/>
                </a:lnTo>
                <a:lnTo>
                  <a:pt x="0" y="279400"/>
                </a:lnTo>
                <a:lnTo>
                  <a:pt x="26670" y="279400"/>
                </a:lnTo>
                <a:lnTo>
                  <a:pt x="26670" y="266700"/>
                </a:lnTo>
                <a:close/>
              </a:path>
              <a:path w="26670" h="685800">
                <a:moveTo>
                  <a:pt x="26670" y="228600"/>
                </a:moveTo>
                <a:lnTo>
                  <a:pt x="0" y="229870"/>
                </a:lnTo>
                <a:lnTo>
                  <a:pt x="0" y="266700"/>
                </a:lnTo>
                <a:lnTo>
                  <a:pt x="26670" y="266700"/>
                </a:lnTo>
                <a:lnTo>
                  <a:pt x="26670" y="228600"/>
                </a:lnTo>
                <a:close/>
              </a:path>
              <a:path w="26670" h="685800">
                <a:moveTo>
                  <a:pt x="26670" y="177800"/>
                </a:moveTo>
                <a:lnTo>
                  <a:pt x="0" y="179070"/>
                </a:lnTo>
                <a:lnTo>
                  <a:pt x="0" y="228600"/>
                </a:lnTo>
                <a:lnTo>
                  <a:pt x="26670" y="228600"/>
                </a:lnTo>
                <a:lnTo>
                  <a:pt x="26670" y="177800"/>
                </a:lnTo>
                <a:close/>
              </a:path>
              <a:path w="26670" h="685800">
                <a:moveTo>
                  <a:pt x="26670" y="50800"/>
                </a:moveTo>
                <a:lnTo>
                  <a:pt x="0" y="52070"/>
                </a:lnTo>
                <a:lnTo>
                  <a:pt x="0" y="177800"/>
                </a:lnTo>
                <a:lnTo>
                  <a:pt x="26670" y="177800"/>
                </a:lnTo>
                <a:lnTo>
                  <a:pt x="26670" y="50800"/>
                </a:lnTo>
                <a:close/>
              </a:path>
              <a:path w="26670" h="685800">
                <a:moveTo>
                  <a:pt x="26670" y="25400"/>
                </a:moveTo>
                <a:lnTo>
                  <a:pt x="0" y="26670"/>
                </a:lnTo>
                <a:lnTo>
                  <a:pt x="0" y="50800"/>
                </a:lnTo>
                <a:lnTo>
                  <a:pt x="26670" y="50800"/>
                </a:lnTo>
                <a:lnTo>
                  <a:pt x="26670" y="25400"/>
                </a:lnTo>
                <a:close/>
              </a:path>
              <a:path w="26670" h="685800">
                <a:moveTo>
                  <a:pt x="19050" y="0"/>
                </a:moveTo>
                <a:lnTo>
                  <a:pt x="0" y="0"/>
                </a:lnTo>
                <a:lnTo>
                  <a:pt x="0" y="25400"/>
                </a:lnTo>
                <a:lnTo>
                  <a:pt x="26670" y="25400"/>
                </a:lnTo>
                <a:lnTo>
                  <a:pt x="26670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254AB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7223759" y="3355340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7213600" y="3342640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7219315" y="2707639"/>
            <a:ext cx="0" cy="635000"/>
          </a:xfrm>
          <a:custGeom>
            <a:avLst/>
            <a:gdLst/>
            <a:ahLst/>
            <a:cxnLst/>
            <a:rect l="l" t="t" r="r" b="b"/>
            <a:pathLst>
              <a:path h="635000">
                <a:moveTo>
                  <a:pt x="0" y="0"/>
                </a:moveTo>
                <a:lnTo>
                  <a:pt x="0" y="635000"/>
                </a:lnTo>
              </a:path>
            </a:pathLst>
          </a:custGeom>
          <a:ln w="26670">
            <a:solidFill>
              <a:srgbClr val="244AB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7205980" y="26949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AB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7178040" y="2682239"/>
            <a:ext cx="27940" cy="660400"/>
          </a:xfrm>
          <a:custGeom>
            <a:avLst/>
            <a:gdLst/>
            <a:ahLst/>
            <a:cxnLst/>
            <a:rect l="l" t="t" r="r" b="b"/>
            <a:pathLst>
              <a:path w="27940" h="660400">
                <a:moveTo>
                  <a:pt x="16509" y="635555"/>
                </a:moveTo>
                <a:lnTo>
                  <a:pt x="16509" y="647700"/>
                </a:lnTo>
                <a:lnTo>
                  <a:pt x="26669" y="647700"/>
                </a:lnTo>
                <a:lnTo>
                  <a:pt x="26669" y="660400"/>
                </a:lnTo>
                <a:lnTo>
                  <a:pt x="27939" y="660400"/>
                </a:lnTo>
                <a:lnTo>
                  <a:pt x="27939" y="636270"/>
                </a:lnTo>
                <a:lnTo>
                  <a:pt x="16509" y="635555"/>
                </a:lnTo>
                <a:close/>
              </a:path>
              <a:path w="27940" h="660400">
                <a:moveTo>
                  <a:pt x="27939" y="622300"/>
                </a:moveTo>
                <a:lnTo>
                  <a:pt x="7619" y="623223"/>
                </a:lnTo>
                <a:lnTo>
                  <a:pt x="7619" y="635000"/>
                </a:lnTo>
                <a:lnTo>
                  <a:pt x="16509" y="635555"/>
                </a:lnTo>
                <a:lnTo>
                  <a:pt x="16509" y="635000"/>
                </a:lnTo>
                <a:lnTo>
                  <a:pt x="27939" y="635000"/>
                </a:lnTo>
                <a:lnTo>
                  <a:pt x="27939" y="622300"/>
                </a:lnTo>
                <a:close/>
              </a:path>
              <a:path w="27940" h="660400">
                <a:moveTo>
                  <a:pt x="27939" y="609600"/>
                </a:moveTo>
                <a:lnTo>
                  <a:pt x="0" y="610870"/>
                </a:lnTo>
                <a:lnTo>
                  <a:pt x="0" y="623570"/>
                </a:lnTo>
                <a:lnTo>
                  <a:pt x="7619" y="623223"/>
                </a:lnTo>
                <a:lnTo>
                  <a:pt x="7619" y="622300"/>
                </a:lnTo>
                <a:lnTo>
                  <a:pt x="27939" y="622300"/>
                </a:lnTo>
                <a:lnTo>
                  <a:pt x="27939" y="609600"/>
                </a:lnTo>
                <a:close/>
              </a:path>
              <a:path w="27940" h="660400">
                <a:moveTo>
                  <a:pt x="0" y="520700"/>
                </a:moveTo>
                <a:lnTo>
                  <a:pt x="0" y="609600"/>
                </a:lnTo>
                <a:lnTo>
                  <a:pt x="27939" y="609600"/>
                </a:lnTo>
                <a:lnTo>
                  <a:pt x="27939" y="521970"/>
                </a:lnTo>
                <a:lnTo>
                  <a:pt x="0" y="520700"/>
                </a:lnTo>
                <a:close/>
              </a:path>
              <a:path w="27940" h="660400">
                <a:moveTo>
                  <a:pt x="27939" y="495300"/>
                </a:moveTo>
                <a:lnTo>
                  <a:pt x="0" y="496570"/>
                </a:lnTo>
                <a:lnTo>
                  <a:pt x="0" y="520700"/>
                </a:lnTo>
                <a:lnTo>
                  <a:pt x="27939" y="520700"/>
                </a:lnTo>
                <a:lnTo>
                  <a:pt x="27939" y="495300"/>
                </a:lnTo>
                <a:close/>
              </a:path>
              <a:path w="27940" h="660400">
                <a:moveTo>
                  <a:pt x="27939" y="444500"/>
                </a:moveTo>
                <a:lnTo>
                  <a:pt x="0" y="445770"/>
                </a:lnTo>
                <a:lnTo>
                  <a:pt x="0" y="496570"/>
                </a:lnTo>
                <a:lnTo>
                  <a:pt x="27939" y="495300"/>
                </a:lnTo>
                <a:lnTo>
                  <a:pt x="27939" y="444500"/>
                </a:lnTo>
                <a:close/>
              </a:path>
              <a:path w="27940" h="660400">
                <a:moveTo>
                  <a:pt x="27939" y="406400"/>
                </a:moveTo>
                <a:lnTo>
                  <a:pt x="0" y="407670"/>
                </a:lnTo>
                <a:lnTo>
                  <a:pt x="0" y="444500"/>
                </a:lnTo>
                <a:lnTo>
                  <a:pt x="27939" y="444500"/>
                </a:lnTo>
                <a:lnTo>
                  <a:pt x="27939" y="406400"/>
                </a:lnTo>
                <a:close/>
              </a:path>
              <a:path w="27940" h="660400">
                <a:moveTo>
                  <a:pt x="27939" y="393700"/>
                </a:moveTo>
                <a:lnTo>
                  <a:pt x="0" y="394970"/>
                </a:lnTo>
                <a:lnTo>
                  <a:pt x="0" y="406400"/>
                </a:lnTo>
                <a:lnTo>
                  <a:pt x="27939" y="406400"/>
                </a:lnTo>
                <a:lnTo>
                  <a:pt x="27939" y="393700"/>
                </a:lnTo>
                <a:close/>
              </a:path>
              <a:path w="27940" h="660400">
                <a:moveTo>
                  <a:pt x="27939" y="317500"/>
                </a:moveTo>
                <a:lnTo>
                  <a:pt x="0" y="318770"/>
                </a:lnTo>
                <a:lnTo>
                  <a:pt x="0" y="393700"/>
                </a:lnTo>
                <a:lnTo>
                  <a:pt x="27939" y="393700"/>
                </a:lnTo>
                <a:lnTo>
                  <a:pt x="27939" y="317500"/>
                </a:lnTo>
                <a:close/>
              </a:path>
              <a:path w="27940" h="660400">
                <a:moveTo>
                  <a:pt x="27939" y="304800"/>
                </a:moveTo>
                <a:lnTo>
                  <a:pt x="0" y="306070"/>
                </a:lnTo>
                <a:lnTo>
                  <a:pt x="0" y="317500"/>
                </a:lnTo>
                <a:lnTo>
                  <a:pt x="27939" y="317500"/>
                </a:lnTo>
                <a:lnTo>
                  <a:pt x="27939" y="304800"/>
                </a:lnTo>
                <a:close/>
              </a:path>
              <a:path w="27940" h="660400">
                <a:moveTo>
                  <a:pt x="27939" y="266700"/>
                </a:moveTo>
                <a:lnTo>
                  <a:pt x="0" y="267970"/>
                </a:lnTo>
                <a:lnTo>
                  <a:pt x="0" y="304800"/>
                </a:lnTo>
                <a:lnTo>
                  <a:pt x="27939" y="304800"/>
                </a:lnTo>
                <a:lnTo>
                  <a:pt x="27939" y="266700"/>
                </a:lnTo>
                <a:close/>
              </a:path>
              <a:path w="27940" h="660400">
                <a:moveTo>
                  <a:pt x="27939" y="215900"/>
                </a:moveTo>
                <a:lnTo>
                  <a:pt x="0" y="217170"/>
                </a:lnTo>
                <a:lnTo>
                  <a:pt x="0" y="266700"/>
                </a:lnTo>
                <a:lnTo>
                  <a:pt x="27939" y="266700"/>
                </a:lnTo>
                <a:lnTo>
                  <a:pt x="27939" y="215900"/>
                </a:lnTo>
                <a:close/>
              </a:path>
              <a:path w="27940" h="660400">
                <a:moveTo>
                  <a:pt x="27939" y="88900"/>
                </a:moveTo>
                <a:lnTo>
                  <a:pt x="0" y="90170"/>
                </a:lnTo>
                <a:lnTo>
                  <a:pt x="0" y="215900"/>
                </a:lnTo>
                <a:lnTo>
                  <a:pt x="27939" y="215900"/>
                </a:lnTo>
                <a:lnTo>
                  <a:pt x="27939" y="88900"/>
                </a:lnTo>
                <a:close/>
              </a:path>
              <a:path w="27940" h="660400">
                <a:moveTo>
                  <a:pt x="27939" y="63500"/>
                </a:moveTo>
                <a:lnTo>
                  <a:pt x="0" y="64770"/>
                </a:lnTo>
                <a:lnTo>
                  <a:pt x="0" y="88900"/>
                </a:lnTo>
                <a:lnTo>
                  <a:pt x="27939" y="88900"/>
                </a:lnTo>
                <a:lnTo>
                  <a:pt x="27939" y="63500"/>
                </a:lnTo>
                <a:close/>
              </a:path>
              <a:path w="27940" h="660400">
                <a:moveTo>
                  <a:pt x="27939" y="12700"/>
                </a:moveTo>
                <a:lnTo>
                  <a:pt x="0" y="13970"/>
                </a:lnTo>
                <a:lnTo>
                  <a:pt x="0" y="63500"/>
                </a:lnTo>
                <a:lnTo>
                  <a:pt x="27939" y="63500"/>
                </a:lnTo>
                <a:lnTo>
                  <a:pt x="27939" y="12700"/>
                </a:lnTo>
                <a:close/>
              </a:path>
              <a:path w="27940" h="660400">
                <a:moveTo>
                  <a:pt x="10159" y="0"/>
                </a:moveTo>
                <a:lnTo>
                  <a:pt x="0" y="0"/>
                </a:lnTo>
                <a:lnTo>
                  <a:pt x="0" y="12700"/>
                </a:lnTo>
                <a:lnTo>
                  <a:pt x="10159" y="12700"/>
                </a:lnTo>
                <a:lnTo>
                  <a:pt x="10159" y="0"/>
                </a:lnTo>
                <a:close/>
              </a:path>
            </a:pathLst>
          </a:custGeom>
          <a:solidFill>
            <a:srgbClr val="2449B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7175500" y="3291840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7166609" y="327914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30" y="12700"/>
                </a:lnTo>
                <a:lnTo>
                  <a:pt x="1143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7156450" y="3266440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7164705" y="2682239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0"/>
                </a:moveTo>
                <a:lnTo>
                  <a:pt x="0" y="584200"/>
                </a:lnTo>
              </a:path>
            </a:pathLst>
          </a:custGeom>
          <a:ln w="26670">
            <a:solidFill>
              <a:srgbClr val="2449B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7151369" y="2669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9B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7137400" y="2644139"/>
            <a:ext cx="0" cy="622300"/>
          </a:xfrm>
          <a:custGeom>
            <a:avLst/>
            <a:gdLst/>
            <a:ahLst/>
            <a:cxnLst/>
            <a:rect l="l" t="t" r="r" b="b"/>
            <a:pathLst>
              <a:path h="622300">
                <a:moveTo>
                  <a:pt x="0" y="0"/>
                </a:moveTo>
                <a:lnTo>
                  <a:pt x="0" y="622300"/>
                </a:lnTo>
              </a:path>
            </a:pathLst>
          </a:custGeom>
          <a:ln w="27940">
            <a:solidFill>
              <a:srgbClr val="2449B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7118350" y="32156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7108190" y="3202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7110094" y="2644139"/>
            <a:ext cx="0" cy="558800"/>
          </a:xfrm>
          <a:custGeom>
            <a:avLst/>
            <a:gdLst/>
            <a:ahLst/>
            <a:cxnLst/>
            <a:rect l="l" t="t" r="r" b="b"/>
            <a:pathLst>
              <a:path h="558800">
                <a:moveTo>
                  <a:pt x="0" y="0"/>
                </a:moveTo>
                <a:lnTo>
                  <a:pt x="0" y="558800"/>
                </a:lnTo>
              </a:path>
            </a:pathLst>
          </a:custGeom>
          <a:ln w="26670">
            <a:solidFill>
              <a:srgbClr val="2448B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7096759" y="2631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448B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7089140" y="3177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7080250" y="31648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7083425" y="2631439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3400"/>
                </a:lnTo>
              </a:path>
            </a:pathLst>
          </a:custGeom>
          <a:ln w="26669">
            <a:solidFill>
              <a:srgbClr val="2348B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7070090" y="2618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70" y="12700"/>
                </a:lnTo>
                <a:lnTo>
                  <a:pt x="139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8B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7061200" y="31394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7051040" y="3126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7056119" y="2618739"/>
            <a:ext cx="0" cy="508000"/>
          </a:xfrm>
          <a:custGeom>
            <a:avLst/>
            <a:gdLst/>
            <a:ahLst/>
            <a:cxnLst/>
            <a:rect l="l" t="t" r="r" b="b"/>
            <a:pathLst>
              <a:path h="508000">
                <a:moveTo>
                  <a:pt x="0" y="0"/>
                </a:moveTo>
                <a:lnTo>
                  <a:pt x="0" y="508000"/>
                </a:lnTo>
              </a:path>
            </a:pathLst>
          </a:custGeom>
          <a:ln w="27940">
            <a:solidFill>
              <a:srgbClr val="2347B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7042150" y="26060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7042150" y="25933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7031990" y="3101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7021830" y="30886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7028815" y="2593339"/>
            <a:ext cx="0" cy="495300"/>
          </a:xfrm>
          <a:custGeom>
            <a:avLst/>
            <a:gdLst/>
            <a:ahLst/>
            <a:cxnLst/>
            <a:rect l="l" t="t" r="r" b="b"/>
            <a:pathLst>
              <a:path h="495300">
                <a:moveTo>
                  <a:pt x="0" y="0"/>
                </a:moveTo>
                <a:lnTo>
                  <a:pt x="0" y="495300"/>
                </a:lnTo>
              </a:path>
            </a:pathLst>
          </a:custGeom>
          <a:ln w="26670">
            <a:solidFill>
              <a:srgbClr val="2347B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7015480" y="2580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7012940" y="30759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7002780" y="3063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6993890" y="30505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7002144" y="2580639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0"/>
                </a:moveTo>
                <a:lnTo>
                  <a:pt x="0" y="469900"/>
                </a:lnTo>
              </a:path>
            </a:pathLst>
          </a:custGeom>
          <a:ln w="26670">
            <a:solidFill>
              <a:srgbClr val="2347B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6988809" y="25679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7B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6983730" y="30378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6974840" y="30251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6974840" y="2567939"/>
            <a:ext cx="0" cy="457200"/>
          </a:xfrm>
          <a:custGeom>
            <a:avLst/>
            <a:gdLst/>
            <a:ahLst/>
            <a:cxnLst/>
            <a:rect l="l" t="t" r="r" b="b"/>
            <a:pathLst>
              <a:path h="457200">
                <a:moveTo>
                  <a:pt x="0" y="0"/>
                </a:moveTo>
                <a:lnTo>
                  <a:pt x="0" y="457200"/>
                </a:lnTo>
              </a:path>
            </a:pathLst>
          </a:custGeom>
          <a:ln w="27939">
            <a:solidFill>
              <a:srgbClr val="2346B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6960869" y="2555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346B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8" name="object 388"/>
          <p:cNvSpPr/>
          <p:nvPr/>
        </p:nvSpPr>
        <p:spPr>
          <a:xfrm>
            <a:off x="6951980" y="29997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9" name="object 389"/>
          <p:cNvSpPr/>
          <p:nvPr/>
        </p:nvSpPr>
        <p:spPr>
          <a:xfrm>
            <a:off x="6940550" y="2987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0" name="object 390"/>
          <p:cNvSpPr/>
          <p:nvPr/>
        </p:nvSpPr>
        <p:spPr>
          <a:xfrm>
            <a:off x="6947534" y="2542539"/>
            <a:ext cx="0" cy="444500"/>
          </a:xfrm>
          <a:custGeom>
            <a:avLst/>
            <a:gdLst/>
            <a:ahLst/>
            <a:cxnLst/>
            <a:rect l="l" t="t" r="r" b="b"/>
            <a:pathLst>
              <a:path h="444500">
                <a:moveTo>
                  <a:pt x="0" y="0"/>
                </a:moveTo>
                <a:lnTo>
                  <a:pt x="0" y="444500"/>
                </a:lnTo>
              </a:path>
            </a:pathLst>
          </a:custGeom>
          <a:ln w="26669">
            <a:solidFill>
              <a:srgbClr val="2246A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/>
          <p:cNvSpPr/>
          <p:nvPr/>
        </p:nvSpPr>
        <p:spPr>
          <a:xfrm>
            <a:off x="6934200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6A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2" name="object 392"/>
          <p:cNvSpPr/>
          <p:nvPr/>
        </p:nvSpPr>
        <p:spPr>
          <a:xfrm>
            <a:off x="6929119" y="29743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/>
          <p:nvPr/>
        </p:nvSpPr>
        <p:spPr>
          <a:xfrm>
            <a:off x="6917690" y="29616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4" name="object 394"/>
          <p:cNvSpPr/>
          <p:nvPr/>
        </p:nvSpPr>
        <p:spPr>
          <a:xfrm>
            <a:off x="6920865" y="2529839"/>
            <a:ext cx="0" cy="431800"/>
          </a:xfrm>
          <a:custGeom>
            <a:avLst/>
            <a:gdLst/>
            <a:ahLst/>
            <a:cxnLst/>
            <a:rect l="l" t="t" r="r" b="b"/>
            <a:pathLst>
              <a:path h="431800">
                <a:moveTo>
                  <a:pt x="0" y="0"/>
                </a:moveTo>
                <a:lnTo>
                  <a:pt x="0" y="431800"/>
                </a:lnTo>
              </a:path>
            </a:pathLst>
          </a:custGeom>
          <a:ln w="26670">
            <a:solidFill>
              <a:srgbClr val="2245A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/>
          <p:cNvSpPr/>
          <p:nvPr/>
        </p:nvSpPr>
        <p:spPr>
          <a:xfrm>
            <a:off x="6907530" y="2517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6" name="object 396"/>
          <p:cNvSpPr/>
          <p:nvPr/>
        </p:nvSpPr>
        <p:spPr>
          <a:xfrm>
            <a:off x="6906259" y="29489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7" name="object 397"/>
          <p:cNvSpPr/>
          <p:nvPr/>
        </p:nvSpPr>
        <p:spPr>
          <a:xfrm>
            <a:off x="6894830" y="29362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8" name="object 398"/>
          <p:cNvSpPr/>
          <p:nvPr/>
        </p:nvSpPr>
        <p:spPr>
          <a:xfrm>
            <a:off x="6883400" y="2923539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0" y="12700"/>
                </a:moveTo>
                <a:lnTo>
                  <a:pt x="24129" y="12700"/>
                </a:lnTo>
                <a:lnTo>
                  <a:pt x="241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99" name="object 399"/>
          <p:cNvSpPr/>
          <p:nvPr/>
        </p:nvSpPr>
        <p:spPr>
          <a:xfrm>
            <a:off x="6893559" y="2517139"/>
            <a:ext cx="0" cy="406400"/>
          </a:xfrm>
          <a:custGeom>
            <a:avLst/>
            <a:gdLst/>
            <a:ahLst/>
            <a:cxnLst/>
            <a:rect l="l" t="t" r="r" b="b"/>
            <a:pathLst>
              <a:path h="406400">
                <a:moveTo>
                  <a:pt x="0" y="0"/>
                </a:moveTo>
                <a:lnTo>
                  <a:pt x="0" y="406400"/>
                </a:lnTo>
              </a:path>
            </a:pathLst>
          </a:custGeom>
          <a:ln w="27939">
            <a:solidFill>
              <a:srgbClr val="2245A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/>
          <p:cNvSpPr/>
          <p:nvPr/>
        </p:nvSpPr>
        <p:spPr>
          <a:xfrm>
            <a:off x="6879590" y="2504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1" name="object 401"/>
          <p:cNvSpPr/>
          <p:nvPr/>
        </p:nvSpPr>
        <p:spPr>
          <a:xfrm>
            <a:off x="6871969" y="29108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2" name="object 402"/>
          <p:cNvSpPr/>
          <p:nvPr/>
        </p:nvSpPr>
        <p:spPr>
          <a:xfrm>
            <a:off x="6860540" y="2898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3" name="object 403"/>
          <p:cNvSpPr/>
          <p:nvPr/>
        </p:nvSpPr>
        <p:spPr>
          <a:xfrm>
            <a:off x="6866255" y="25044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6670">
            <a:solidFill>
              <a:srgbClr val="2245A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/>
          <p:cNvSpPr/>
          <p:nvPr/>
        </p:nvSpPr>
        <p:spPr>
          <a:xfrm>
            <a:off x="6852919" y="2491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59" h="12700">
                <a:moveTo>
                  <a:pt x="0" y="12700"/>
                </a:moveTo>
                <a:lnTo>
                  <a:pt x="22859" y="12700"/>
                </a:lnTo>
                <a:lnTo>
                  <a:pt x="228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5" name="object 405"/>
          <p:cNvSpPr/>
          <p:nvPr/>
        </p:nvSpPr>
        <p:spPr>
          <a:xfrm>
            <a:off x="685291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40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5A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6" name="object 406"/>
          <p:cNvSpPr/>
          <p:nvPr/>
        </p:nvSpPr>
        <p:spPr>
          <a:xfrm>
            <a:off x="6849109" y="2885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7" name="object 407"/>
          <p:cNvSpPr/>
          <p:nvPr/>
        </p:nvSpPr>
        <p:spPr>
          <a:xfrm>
            <a:off x="6837680" y="28727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08" name="object 408"/>
          <p:cNvSpPr/>
          <p:nvPr/>
        </p:nvSpPr>
        <p:spPr>
          <a:xfrm>
            <a:off x="6838950" y="2479039"/>
            <a:ext cx="0" cy="393700"/>
          </a:xfrm>
          <a:custGeom>
            <a:avLst/>
            <a:gdLst/>
            <a:ahLst/>
            <a:cxnLst/>
            <a:rect l="l" t="t" r="r" b="b"/>
            <a:pathLst>
              <a:path h="393700">
                <a:moveTo>
                  <a:pt x="0" y="0"/>
                </a:moveTo>
                <a:lnTo>
                  <a:pt x="0" y="393700"/>
                </a:lnTo>
              </a:path>
            </a:pathLst>
          </a:custGeom>
          <a:ln w="27940">
            <a:solidFill>
              <a:srgbClr val="2244A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/>
          <p:cNvSpPr/>
          <p:nvPr/>
        </p:nvSpPr>
        <p:spPr>
          <a:xfrm>
            <a:off x="6824980" y="24663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244A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0" name="object 410"/>
          <p:cNvSpPr/>
          <p:nvPr/>
        </p:nvSpPr>
        <p:spPr>
          <a:xfrm>
            <a:off x="6814819" y="28473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1" name="object 411"/>
          <p:cNvSpPr/>
          <p:nvPr/>
        </p:nvSpPr>
        <p:spPr>
          <a:xfrm>
            <a:off x="6803390" y="28346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2" name="object 412"/>
          <p:cNvSpPr/>
          <p:nvPr/>
        </p:nvSpPr>
        <p:spPr>
          <a:xfrm>
            <a:off x="6811644" y="2466339"/>
            <a:ext cx="0" cy="368300"/>
          </a:xfrm>
          <a:custGeom>
            <a:avLst/>
            <a:gdLst/>
            <a:ahLst/>
            <a:cxnLst/>
            <a:rect l="l" t="t" r="r" b="b"/>
            <a:pathLst>
              <a:path h="368300">
                <a:moveTo>
                  <a:pt x="0" y="0"/>
                </a:moveTo>
                <a:lnTo>
                  <a:pt x="0" y="368300"/>
                </a:lnTo>
              </a:path>
            </a:pathLst>
          </a:custGeom>
          <a:ln w="26670">
            <a:solidFill>
              <a:srgbClr val="2144A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/>
          <p:cNvSpPr/>
          <p:nvPr/>
        </p:nvSpPr>
        <p:spPr>
          <a:xfrm>
            <a:off x="6798309" y="2453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4A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4" name="object 414"/>
          <p:cNvSpPr/>
          <p:nvPr/>
        </p:nvSpPr>
        <p:spPr>
          <a:xfrm>
            <a:off x="6790690" y="28219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5" name="object 415"/>
          <p:cNvSpPr/>
          <p:nvPr/>
        </p:nvSpPr>
        <p:spPr>
          <a:xfrm>
            <a:off x="6779259" y="28092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6" name="object 416"/>
          <p:cNvSpPr/>
          <p:nvPr/>
        </p:nvSpPr>
        <p:spPr>
          <a:xfrm>
            <a:off x="6784975" y="24536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6669">
            <a:solidFill>
              <a:srgbClr val="2143A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/>
          <p:cNvSpPr/>
          <p:nvPr/>
        </p:nvSpPr>
        <p:spPr>
          <a:xfrm>
            <a:off x="6771640" y="24409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8" name="object 418"/>
          <p:cNvSpPr/>
          <p:nvPr/>
        </p:nvSpPr>
        <p:spPr>
          <a:xfrm>
            <a:off x="6767830" y="27965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9" name="object 419"/>
          <p:cNvSpPr/>
          <p:nvPr/>
        </p:nvSpPr>
        <p:spPr>
          <a:xfrm>
            <a:off x="6756400" y="27838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40" h="12700">
                <a:moveTo>
                  <a:pt x="0" y="12700"/>
                </a:moveTo>
                <a:lnTo>
                  <a:pt x="15240" y="12700"/>
                </a:lnTo>
                <a:lnTo>
                  <a:pt x="152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0" name="object 420"/>
          <p:cNvSpPr/>
          <p:nvPr/>
        </p:nvSpPr>
        <p:spPr>
          <a:xfrm>
            <a:off x="6757669" y="24282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40">
            <a:solidFill>
              <a:srgbClr val="2143A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/>
          <p:cNvSpPr/>
          <p:nvPr/>
        </p:nvSpPr>
        <p:spPr>
          <a:xfrm>
            <a:off x="6743700" y="24155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2" name="object 422"/>
          <p:cNvSpPr/>
          <p:nvPr/>
        </p:nvSpPr>
        <p:spPr>
          <a:xfrm>
            <a:off x="6733540" y="27584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0" y="12700"/>
                </a:moveTo>
                <a:lnTo>
                  <a:pt x="10159" y="12700"/>
                </a:lnTo>
                <a:lnTo>
                  <a:pt x="1015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3" name="object 423"/>
          <p:cNvSpPr/>
          <p:nvPr/>
        </p:nvSpPr>
        <p:spPr>
          <a:xfrm>
            <a:off x="6722109" y="27457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90" y="12700"/>
                </a:lnTo>
                <a:lnTo>
                  <a:pt x="215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4" name="object 424"/>
          <p:cNvSpPr/>
          <p:nvPr/>
        </p:nvSpPr>
        <p:spPr>
          <a:xfrm>
            <a:off x="6730365" y="2415539"/>
            <a:ext cx="0" cy="330200"/>
          </a:xfrm>
          <a:custGeom>
            <a:avLst/>
            <a:gdLst/>
            <a:ahLst/>
            <a:cxnLst/>
            <a:rect l="l" t="t" r="r" b="b"/>
            <a:pathLst>
              <a:path h="330200">
                <a:moveTo>
                  <a:pt x="0" y="0"/>
                </a:moveTo>
                <a:lnTo>
                  <a:pt x="0" y="330200"/>
                </a:lnTo>
              </a:path>
            </a:pathLst>
          </a:custGeom>
          <a:ln w="26670">
            <a:solidFill>
              <a:srgbClr val="2143A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/>
          <p:cNvSpPr/>
          <p:nvPr/>
        </p:nvSpPr>
        <p:spPr>
          <a:xfrm>
            <a:off x="6717030" y="2402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3A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6" name="object 426"/>
          <p:cNvSpPr/>
          <p:nvPr/>
        </p:nvSpPr>
        <p:spPr>
          <a:xfrm>
            <a:off x="6710680" y="2733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7" name="object 427"/>
          <p:cNvSpPr/>
          <p:nvPr/>
        </p:nvSpPr>
        <p:spPr>
          <a:xfrm>
            <a:off x="6699250" y="2720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28" name="object 428"/>
          <p:cNvSpPr/>
          <p:nvPr/>
        </p:nvSpPr>
        <p:spPr>
          <a:xfrm>
            <a:off x="6703694" y="24028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70">
            <a:solidFill>
              <a:srgbClr val="2142A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/>
          <p:cNvSpPr/>
          <p:nvPr/>
        </p:nvSpPr>
        <p:spPr>
          <a:xfrm>
            <a:off x="6690359" y="2390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142A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0" name="object 430"/>
          <p:cNvSpPr/>
          <p:nvPr/>
        </p:nvSpPr>
        <p:spPr>
          <a:xfrm>
            <a:off x="6676390" y="2364739"/>
            <a:ext cx="0" cy="355600"/>
          </a:xfrm>
          <a:custGeom>
            <a:avLst/>
            <a:gdLst/>
            <a:ahLst/>
            <a:cxnLst/>
            <a:rect l="l" t="t" r="r" b="b"/>
            <a:pathLst>
              <a:path h="355600">
                <a:moveTo>
                  <a:pt x="0" y="0"/>
                </a:moveTo>
                <a:lnTo>
                  <a:pt x="0" y="355600"/>
                </a:lnTo>
              </a:path>
            </a:pathLst>
          </a:custGeom>
          <a:ln w="27939">
            <a:solidFill>
              <a:srgbClr val="2042A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/>
          <p:cNvSpPr/>
          <p:nvPr/>
        </p:nvSpPr>
        <p:spPr>
          <a:xfrm>
            <a:off x="6653530" y="26695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2" name="object 432"/>
          <p:cNvSpPr/>
          <p:nvPr/>
        </p:nvSpPr>
        <p:spPr>
          <a:xfrm>
            <a:off x="6642100" y="26568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3" name="object 433"/>
          <p:cNvSpPr/>
          <p:nvPr/>
        </p:nvSpPr>
        <p:spPr>
          <a:xfrm>
            <a:off x="6649084" y="2364739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100"/>
                </a:lnTo>
              </a:path>
            </a:pathLst>
          </a:custGeom>
          <a:ln w="26670">
            <a:solidFill>
              <a:srgbClr val="2041A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/>
          <p:cNvSpPr/>
          <p:nvPr/>
        </p:nvSpPr>
        <p:spPr>
          <a:xfrm>
            <a:off x="6635750" y="2352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5" name="object 435"/>
          <p:cNvSpPr/>
          <p:nvPr/>
        </p:nvSpPr>
        <p:spPr>
          <a:xfrm>
            <a:off x="6630669" y="26441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6" name="object 436"/>
          <p:cNvSpPr/>
          <p:nvPr/>
        </p:nvSpPr>
        <p:spPr>
          <a:xfrm>
            <a:off x="6617969" y="26314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7" name="object 437"/>
          <p:cNvSpPr/>
          <p:nvPr/>
        </p:nvSpPr>
        <p:spPr>
          <a:xfrm>
            <a:off x="6621780" y="2352039"/>
            <a:ext cx="0" cy="279400"/>
          </a:xfrm>
          <a:custGeom>
            <a:avLst/>
            <a:gdLst/>
            <a:ahLst/>
            <a:cxnLst/>
            <a:rect l="l" t="t" r="r" b="b"/>
            <a:pathLst>
              <a:path h="279400">
                <a:moveTo>
                  <a:pt x="0" y="0"/>
                </a:moveTo>
                <a:lnTo>
                  <a:pt x="0" y="279400"/>
                </a:lnTo>
              </a:path>
            </a:pathLst>
          </a:custGeom>
          <a:ln w="27940">
            <a:solidFill>
              <a:srgbClr val="2041A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/>
          <p:cNvSpPr/>
          <p:nvPr/>
        </p:nvSpPr>
        <p:spPr>
          <a:xfrm>
            <a:off x="6607809" y="23393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1A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39" name="object 439"/>
          <p:cNvSpPr/>
          <p:nvPr/>
        </p:nvSpPr>
        <p:spPr>
          <a:xfrm>
            <a:off x="6594475" y="2313939"/>
            <a:ext cx="0" cy="317500"/>
          </a:xfrm>
          <a:custGeom>
            <a:avLst/>
            <a:gdLst/>
            <a:ahLst/>
            <a:cxnLst/>
            <a:rect l="l" t="t" r="r" b="b"/>
            <a:pathLst>
              <a:path h="317500">
                <a:moveTo>
                  <a:pt x="0" y="0"/>
                </a:moveTo>
                <a:lnTo>
                  <a:pt x="0" y="317500"/>
                </a:lnTo>
              </a:path>
            </a:pathLst>
          </a:custGeom>
          <a:ln w="26669">
            <a:solidFill>
              <a:srgbClr val="2041A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/>
          <p:cNvSpPr/>
          <p:nvPr/>
        </p:nvSpPr>
        <p:spPr>
          <a:xfrm>
            <a:off x="6572250" y="25806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1" name="object 441"/>
          <p:cNvSpPr/>
          <p:nvPr/>
        </p:nvSpPr>
        <p:spPr>
          <a:xfrm>
            <a:off x="6560819" y="2567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2" name="object 442"/>
          <p:cNvSpPr/>
          <p:nvPr/>
        </p:nvSpPr>
        <p:spPr>
          <a:xfrm>
            <a:off x="6567805" y="2313939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4000"/>
                </a:lnTo>
              </a:path>
            </a:pathLst>
          </a:custGeom>
          <a:ln w="26670">
            <a:solidFill>
              <a:srgbClr val="2040A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/>
          <p:nvPr/>
        </p:nvSpPr>
        <p:spPr>
          <a:xfrm>
            <a:off x="6554469" y="2301239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0" y="12700"/>
                </a:moveTo>
                <a:lnTo>
                  <a:pt x="8890" y="12700"/>
                </a:lnTo>
                <a:lnTo>
                  <a:pt x="889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2040A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4" name="object 444"/>
          <p:cNvSpPr/>
          <p:nvPr/>
        </p:nvSpPr>
        <p:spPr>
          <a:xfrm>
            <a:off x="6549390" y="2555239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0" y="12700"/>
                </a:moveTo>
                <a:lnTo>
                  <a:pt x="5079" y="12700"/>
                </a:lnTo>
                <a:lnTo>
                  <a:pt x="50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/>
          <p:nvPr/>
        </p:nvSpPr>
        <p:spPr>
          <a:xfrm>
            <a:off x="6535419" y="25425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6" name="object 446"/>
          <p:cNvSpPr/>
          <p:nvPr/>
        </p:nvSpPr>
        <p:spPr>
          <a:xfrm>
            <a:off x="6540500" y="2301239"/>
            <a:ext cx="0" cy="241300"/>
          </a:xfrm>
          <a:custGeom>
            <a:avLst/>
            <a:gdLst/>
            <a:ahLst/>
            <a:cxnLst/>
            <a:rect l="l" t="t" r="r" b="b"/>
            <a:pathLst>
              <a:path h="241300">
                <a:moveTo>
                  <a:pt x="0" y="0"/>
                </a:moveTo>
                <a:lnTo>
                  <a:pt x="0" y="241300"/>
                </a:lnTo>
              </a:path>
            </a:pathLst>
          </a:custGeom>
          <a:ln w="27940">
            <a:solidFill>
              <a:srgbClr val="1F40A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/>
          <p:nvPr/>
        </p:nvSpPr>
        <p:spPr>
          <a:xfrm>
            <a:off x="6526530" y="2288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A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8" name="object 448"/>
          <p:cNvSpPr/>
          <p:nvPr/>
        </p:nvSpPr>
        <p:spPr>
          <a:xfrm>
            <a:off x="6522719" y="2529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/>
          <p:nvPr/>
        </p:nvSpPr>
        <p:spPr>
          <a:xfrm>
            <a:off x="6508750" y="25171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0" name="object 450"/>
          <p:cNvSpPr/>
          <p:nvPr/>
        </p:nvSpPr>
        <p:spPr>
          <a:xfrm>
            <a:off x="6513194" y="22885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6669">
            <a:solidFill>
              <a:srgbClr val="1F409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/>
          <p:nvPr/>
        </p:nvSpPr>
        <p:spPr>
          <a:xfrm>
            <a:off x="6499859" y="22758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90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2" name="object 452"/>
          <p:cNvSpPr/>
          <p:nvPr/>
        </p:nvSpPr>
        <p:spPr>
          <a:xfrm>
            <a:off x="6499859" y="22631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409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/>
          <p:nvPr/>
        </p:nvSpPr>
        <p:spPr>
          <a:xfrm>
            <a:off x="6496050" y="2504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4" name="object 454"/>
          <p:cNvSpPr/>
          <p:nvPr/>
        </p:nvSpPr>
        <p:spPr>
          <a:xfrm>
            <a:off x="6482079" y="24917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80" y="12700"/>
                </a:lnTo>
                <a:lnTo>
                  <a:pt x="1778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/>
          <p:nvPr/>
        </p:nvSpPr>
        <p:spPr>
          <a:xfrm>
            <a:off x="6485890" y="2263139"/>
            <a:ext cx="0" cy="228600"/>
          </a:xfrm>
          <a:custGeom>
            <a:avLst/>
            <a:gdLst/>
            <a:ahLst/>
            <a:cxnLst/>
            <a:rect l="l" t="t" r="r" b="b"/>
            <a:pathLst>
              <a:path h="228600">
                <a:moveTo>
                  <a:pt x="0" y="0"/>
                </a:moveTo>
                <a:lnTo>
                  <a:pt x="0" y="228600"/>
                </a:lnTo>
              </a:path>
            </a:pathLst>
          </a:custGeom>
          <a:ln w="27939">
            <a:solidFill>
              <a:srgbClr val="1F3F9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/>
          <p:cNvSpPr/>
          <p:nvPr/>
        </p:nvSpPr>
        <p:spPr>
          <a:xfrm>
            <a:off x="6471920" y="22504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/>
          <p:nvPr/>
        </p:nvSpPr>
        <p:spPr>
          <a:xfrm>
            <a:off x="6469379" y="2479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8" name="object 458"/>
          <p:cNvSpPr/>
          <p:nvPr/>
        </p:nvSpPr>
        <p:spPr>
          <a:xfrm>
            <a:off x="6455409" y="2466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/>
          <p:nvPr/>
        </p:nvSpPr>
        <p:spPr>
          <a:xfrm>
            <a:off x="6458584" y="2250439"/>
            <a:ext cx="0" cy="215900"/>
          </a:xfrm>
          <a:custGeom>
            <a:avLst/>
            <a:gdLst/>
            <a:ahLst/>
            <a:cxnLst/>
            <a:rect l="l" t="t" r="r" b="b"/>
            <a:pathLst>
              <a:path h="215900">
                <a:moveTo>
                  <a:pt x="0" y="0"/>
                </a:moveTo>
                <a:lnTo>
                  <a:pt x="0" y="215900"/>
                </a:lnTo>
              </a:path>
            </a:pathLst>
          </a:custGeom>
          <a:ln w="26670">
            <a:solidFill>
              <a:srgbClr val="1F3F9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/>
          <p:cNvSpPr/>
          <p:nvPr/>
        </p:nvSpPr>
        <p:spPr>
          <a:xfrm>
            <a:off x="6445250" y="22377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F9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/>
          <p:nvPr/>
        </p:nvSpPr>
        <p:spPr>
          <a:xfrm>
            <a:off x="6441440" y="24536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2" name="object 462"/>
          <p:cNvSpPr/>
          <p:nvPr/>
        </p:nvSpPr>
        <p:spPr>
          <a:xfrm>
            <a:off x="6428740" y="24409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/>
          <p:nvPr/>
        </p:nvSpPr>
        <p:spPr>
          <a:xfrm>
            <a:off x="6431915" y="22377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6670">
            <a:solidFill>
              <a:srgbClr val="1F3E9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/>
          <p:cNvSpPr/>
          <p:nvPr/>
        </p:nvSpPr>
        <p:spPr>
          <a:xfrm>
            <a:off x="6418579" y="22250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20" y="12700"/>
                </a:lnTo>
                <a:lnTo>
                  <a:pt x="203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F3E9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/>
          <p:nvPr/>
        </p:nvSpPr>
        <p:spPr>
          <a:xfrm>
            <a:off x="6414770" y="24282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6" name="object 466"/>
          <p:cNvSpPr/>
          <p:nvPr/>
        </p:nvSpPr>
        <p:spPr>
          <a:xfrm>
            <a:off x="6402070" y="24155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09" y="12700"/>
                </a:lnTo>
                <a:lnTo>
                  <a:pt x="165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/>
          <p:nvPr/>
        </p:nvSpPr>
        <p:spPr>
          <a:xfrm>
            <a:off x="6404609" y="2212339"/>
            <a:ext cx="0" cy="203200"/>
          </a:xfrm>
          <a:custGeom>
            <a:avLst/>
            <a:gdLst/>
            <a:ahLst/>
            <a:cxnLst/>
            <a:rect l="l" t="t" r="r" b="b"/>
            <a:pathLst>
              <a:path h="203200">
                <a:moveTo>
                  <a:pt x="0" y="0"/>
                </a:moveTo>
                <a:lnTo>
                  <a:pt x="0" y="203200"/>
                </a:lnTo>
              </a:path>
            </a:pathLst>
          </a:custGeom>
          <a:ln w="27940">
            <a:solidFill>
              <a:srgbClr val="1E3E9B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/>
          <p:cNvSpPr/>
          <p:nvPr/>
        </p:nvSpPr>
        <p:spPr>
          <a:xfrm>
            <a:off x="6390640" y="21996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/>
          <p:nvPr/>
        </p:nvSpPr>
        <p:spPr>
          <a:xfrm>
            <a:off x="6388100" y="24028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0" name="object 470"/>
          <p:cNvSpPr/>
          <p:nvPr/>
        </p:nvSpPr>
        <p:spPr>
          <a:xfrm>
            <a:off x="6375400" y="23901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/>
          <p:nvPr/>
        </p:nvSpPr>
        <p:spPr>
          <a:xfrm>
            <a:off x="6377304" y="2199639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500"/>
                </a:lnTo>
              </a:path>
            </a:pathLst>
          </a:custGeom>
          <a:ln w="26669">
            <a:solidFill>
              <a:srgbClr val="1E3E9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/>
          <p:cNvSpPr/>
          <p:nvPr/>
        </p:nvSpPr>
        <p:spPr>
          <a:xfrm>
            <a:off x="6363970" y="21869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E9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/>
          <p:nvPr/>
        </p:nvSpPr>
        <p:spPr>
          <a:xfrm>
            <a:off x="6361429" y="23774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4" name="object 474"/>
          <p:cNvSpPr/>
          <p:nvPr/>
        </p:nvSpPr>
        <p:spPr>
          <a:xfrm>
            <a:off x="6347459" y="23647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/>
          <p:nvPr/>
        </p:nvSpPr>
        <p:spPr>
          <a:xfrm>
            <a:off x="6350634" y="2186939"/>
            <a:ext cx="0" cy="177800"/>
          </a:xfrm>
          <a:custGeom>
            <a:avLst/>
            <a:gdLst/>
            <a:ahLst/>
            <a:cxnLst/>
            <a:rect l="l" t="t" r="r" b="b"/>
            <a:pathLst>
              <a:path h="177800">
                <a:moveTo>
                  <a:pt x="0" y="0"/>
                </a:moveTo>
                <a:lnTo>
                  <a:pt x="0" y="177800"/>
                </a:lnTo>
              </a:path>
            </a:pathLst>
          </a:custGeom>
          <a:ln w="26670">
            <a:solidFill>
              <a:srgbClr val="1E3D9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/>
          <p:cNvSpPr/>
          <p:nvPr/>
        </p:nvSpPr>
        <p:spPr>
          <a:xfrm>
            <a:off x="6337300" y="2174239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0" y="12700"/>
                </a:moveTo>
                <a:lnTo>
                  <a:pt x="17779" y="12700"/>
                </a:lnTo>
                <a:lnTo>
                  <a:pt x="1777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/>
          <p:nvPr/>
        </p:nvSpPr>
        <p:spPr>
          <a:xfrm>
            <a:off x="6334759" y="2352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39" y="12700"/>
                </a:lnTo>
                <a:lnTo>
                  <a:pt x="25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8" name="object 478"/>
          <p:cNvSpPr/>
          <p:nvPr/>
        </p:nvSpPr>
        <p:spPr>
          <a:xfrm>
            <a:off x="6320790" y="23393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/>
          <p:nvPr/>
        </p:nvSpPr>
        <p:spPr>
          <a:xfrm>
            <a:off x="6323329" y="21742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7939">
            <a:solidFill>
              <a:srgbClr val="1E3D9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/>
          <p:cNvSpPr/>
          <p:nvPr/>
        </p:nvSpPr>
        <p:spPr>
          <a:xfrm>
            <a:off x="6309359" y="2161539"/>
            <a:ext cx="25400" cy="12700"/>
          </a:xfrm>
          <a:custGeom>
            <a:avLst/>
            <a:gdLst/>
            <a:ahLst/>
            <a:cxnLst/>
            <a:rect l="l" t="t" r="r" b="b"/>
            <a:pathLst>
              <a:path w="25400" h="12700">
                <a:moveTo>
                  <a:pt x="0" y="12700"/>
                </a:moveTo>
                <a:lnTo>
                  <a:pt x="25400" y="12700"/>
                </a:lnTo>
                <a:lnTo>
                  <a:pt x="254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/>
          <p:nvPr/>
        </p:nvSpPr>
        <p:spPr>
          <a:xfrm>
            <a:off x="6309359" y="21488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D9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2" name="object 482"/>
          <p:cNvSpPr/>
          <p:nvPr/>
        </p:nvSpPr>
        <p:spPr>
          <a:xfrm>
            <a:off x="6308090" y="23266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/>
          <p:nvPr/>
        </p:nvSpPr>
        <p:spPr>
          <a:xfrm>
            <a:off x="6294120" y="23139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4" name="object 484"/>
          <p:cNvSpPr/>
          <p:nvPr/>
        </p:nvSpPr>
        <p:spPr>
          <a:xfrm>
            <a:off x="6296025" y="2148839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100"/>
                </a:lnTo>
              </a:path>
            </a:pathLst>
          </a:custGeom>
          <a:ln w="26670">
            <a:solidFill>
              <a:srgbClr val="1E3C9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/>
          <p:nvPr/>
        </p:nvSpPr>
        <p:spPr>
          <a:xfrm>
            <a:off x="6282690" y="21361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E3C9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6" name="object 486"/>
          <p:cNvSpPr/>
          <p:nvPr/>
        </p:nvSpPr>
        <p:spPr>
          <a:xfrm>
            <a:off x="6281420" y="23012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69" y="12700"/>
                </a:lnTo>
                <a:lnTo>
                  <a:pt x="12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/>
          <p:nvPr/>
        </p:nvSpPr>
        <p:spPr>
          <a:xfrm>
            <a:off x="6267450" y="22885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88" name="object 488"/>
          <p:cNvSpPr/>
          <p:nvPr/>
        </p:nvSpPr>
        <p:spPr>
          <a:xfrm>
            <a:off x="6268720" y="2136139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400"/>
                </a:lnTo>
              </a:path>
            </a:pathLst>
          </a:custGeom>
          <a:ln w="27939">
            <a:solidFill>
              <a:srgbClr val="1D3C9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/>
          <p:nvPr/>
        </p:nvSpPr>
        <p:spPr>
          <a:xfrm>
            <a:off x="6254750" y="21234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0" name="object 490"/>
          <p:cNvSpPr/>
          <p:nvPr/>
        </p:nvSpPr>
        <p:spPr>
          <a:xfrm>
            <a:off x="6253479" y="22758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/>
          <p:nvPr/>
        </p:nvSpPr>
        <p:spPr>
          <a:xfrm>
            <a:off x="6238240" y="22631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2" name="object 492"/>
          <p:cNvSpPr/>
          <p:nvPr/>
        </p:nvSpPr>
        <p:spPr>
          <a:xfrm>
            <a:off x="6241415" y="21234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70">
            <a:solidFill>
              <a:srgbClr val="1D3C95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/>
          <p:nvPr/>
        </p:nvSpPr>
        <p:spPr>
          <a:xfrm>
            <a:off x="6228079" y="21107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4" name="object 494"/>
          <p:cNvSpPr/>
          <p:nvPr/>
        </p:nvSpPr>
        <p:spPr>
          <a:xfrm>
            <a:off x="6228079" y="2098039"/>
            <a:ext cx="2540" cy="12700"/>
          </a:xfrm>
          <a:custGeom>
            <a:avLst/>
            <a:gdLst/>
            <a:ahLst/>
            <a:cxnLst/>
            <a:rect l="l" t="t" r="r" b="b"/>
            <a:pathLst>
              <a:path w="2539" h="12700">
                <a:moveTo>
                  <a:pt x="0" y="12700"/>
                </a:moveTo>
                <a:lnTo>
                  <a:pt x="2540" y="12700"/>
                </a:lnTo>
                <a:lnTo>
                  <a:pt x="254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C9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/>
          <p:nvPr/>
        </p:nvSpPr>
        <p:spPr>
          <a:xfrm>
            <a:off x="6224270" y="22504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09" y="12700"/>
                </a:lnTo>
                <a:lnTo>
                  <a:pt x="380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6" name="object 496"/>
          <p:cNvSpPr/>
          <p:nvPr/>
        </p:nvSpPr>
        <p:spPr>
          <a:xfrm>
            <a:off x="6209029" y="22377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/>
          <p:nvPr/>
        </p:nvSpPr>
        <p:spPr>
          <a:xfrm>
            <a:off x="6214745" y="2098039"/>
            <a:ext cx="0" cy="139700"/>
          </a:xfrm>
          <a:custGeom>
            <a:avLst/>
            <a:gdLst/>
            <a:ahLst/>
            <a:cxnLst/>
            <a:rect l="l" t="t" r="r" b="b"/>
            <a:pathLst>
              <a:path h="139700">
                <a:moveTo>
                  <a:pt x="0" y="0"/>
                </a:moveTo>
                <a:lnTo>
                  <a:pt x="0" y="139700"/>
                </a:lnTo>
              </a:path>
            </a:pathLst>
          </a:custGeom>
          <a:ln w="26669">
            <a:solidFill>
              <a:srgbClr val="1D3B94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/>
          <p:cNvSpPr/>
          <p:nvPr/>
        </p:nvSpPr>
        <p:spPr>
          <a:xfrm>
            <a:off x="6201409" y="20853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19" y="12700"/>
                </a:lnTo>
                <a:lnTo>
                  <a:pt x="76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/>
          <p:nvPr/>
        </p:nvSpPr>
        <p:spPr>
          <a:xfrm>
            <a:off x="6195059" y="22250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0" name="object 500"/>
          <p:cNvSpPr/>
          <p:nvPr/>
        </p:nvSpPr>
        <p:spPr>
          <a:xfrm>
            <a:off x="6179820" y="2212339"/>
            <a:ext cx="21590" cy="12700"/>
          </a:xfrm>
          <a:custGeom>
            <a:avLst/>
            <a:gdLst/>
            <a:ahLst/>
            <a:cxnLst/>
            <a:rect l="l" t="t" r="r" b="b"/>
            <a:pathLst>
              <a:path w="21589" h="12700">
                <a:moveTo>
                  <a:pt x="0" y="12700"/>
                </a:moveTo>
                <a:lnTo>
                  <a:pt x="21589" y="12700"/>
                </a:lnTo>
                <a:lnTo>
                  <a:pt x="2158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/>
          <p:nvPr/>
        </p:nvSpPr>
        <p:spPr>
          <a:xfrm>
            <a:off x="6187440" y="20853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7939">
            <a:solidFill>
              <a:srgbClr val="1D3B93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/>
          <p:cNvSpPr/>
          <p:nvPr/>
        </p:nvSpPr>
        <p:spPr>
          <a:xfrm>
            <a:off x="6173470" y="2072639"/>
            <a:ext cx="15240" cy="12700"/>
          </a:xfrm>
          <a:custGeom>
            <a:avLst/>
            <a:gdLst/>
            <a:ahLst/>
            <a:cxnLst/>
            <a:rect l="l" t="t" r="r" b="b"/>
            <a:pathLst>
              <a:path w="15239" h="12700">
                <a:moveTo>
                  <a:pt x="0" y="12700"/>
                </a:moveTo>
                <a:lnTo>
                  <a:pt x="15239" y="12700"/>
                </a:lnTo>
                <a:lnTo>
                  <a:pt x="1523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B9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/>
          <p:nvPr/>
        </p:nvSpPr>
        <p:spPr>
          <a:xfrm>
            <a:off x="6165850" y="2199639"/>
            <a:ext cx="7620" cy="12700"/>
          </a:xfrm>
          <a:custGeom>
            <a:avLst/>
            <a:gdLst/>
            <a:ahLst/>
            <a:cxnLst/>
            <a:rect l="l" t="t" r="r" b="b"/>
            <a:pathLst>
              <a:path w="7620" h="12700">
                <a:moveTo>
                  <a:pt x="0" y="12700"/>
                </a:moveTo>
                <a:lnTo>
                  <a:pt x="7620" y="12700"/>
                </a:lnTo>
                <a:lnTo>
                  <a:pt x="762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4" name="object 504"/>
          <p:cNvSpPr/>
          <p:nvPr/>
        </p:nvSpPr>
        <p:spPr>
          <a:xfrm>
            <a:off x="6150609" y="2186939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0" y="12700"/>
                </a:moveTo>
                <a:lnTo>
                  <a:pt x="22860" y="12700"/>
                </a:lnTo>
                <a:lnTo>
                  <a:pt x="228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/>
          <p:nvPr/>
        </p:nvSpPr>
        <p:spPr>
          <a:xfrm>
            <a:off x="6160134" y="20726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6670">
            <a:solidFill>
              <a:srgbClr val="1D3A92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/>
          <p:cNvSpPr/>
          <p:nvPr/>
        </p:nvSpPr>
        <p:spPr>
          <a:xfrm>
            <a:off x="6146800" y="2059939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20" h="12700">
                <a:moveTo>
                  <a:pt x="0" y="12700"/>
                </a:moveTo>
                <a:lnTo>
                  <a:pt x="20319" y="12700"/>
                </a:lnTo>
                <a:lnTo>
                  <a:pt x="2031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D3A9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/>
          <p:nvPr/>
        </p:nvSpPr>
        <p:spPr>
          <a:xfrm>
            <a:off x="6136640" y="2174239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60" h="12700">
                <a:moveTo>
                  <a:pt x="0" y="12700"/>
                </a:moveTo>
                <a:lnTo>
                  <a:pt x="10160" y="12700"/>
                </a:lnTo>
                <a:lnTo>
                  <a:pt x="1016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8" name="object 508"/>
          <p:cNvSpPr/>
          <p:nvPr/>
        </p:nvSpPr>
        <p:spPr>
          <a:xfrm>
            <a:off x="6133465" y="2047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7000"/>
                </a:lnTo>
              </a:path>
            </a:pathLst>
          </a:custGeom>
          <a:ln w="26670">
            <a:solidFill>
              <a:srgbClr val="1C3A91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/>
          <p:nvPr/>
        </p:nvSpPr>
        <p:spPr>
          <a:xfrm>
            <a:off x="6120129" y="2034539"/>
            <a:ext cx="6350" cy="12700"/>
          </a:xfrm>
          <a:custGeom>
            <a:avLst/>
            <a:gdLst/>
            <a:ahLst/>
            <a:cxnLst/>
            <a:rect l="l" t="t" r="r" b="b"/>
            <a:pathLst>
              <a:path w="6350" h="12700">
                <a:moveTo>
                  <a:pt x="0" y="12700"/>
                </a:moveTo>
                <a:lnTo>
                  <a:pt x="6350" y="12700"/>
                </a:lnTo>
                <a:lnTo>
                  <a:pt x="63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0" name="object 510"/>
          <p:cNvSpPr/>
          <p:nvPr/>
        </p:nvSpPr>
        <p:spPr>
          <a:xfrm>
            <a:off x="6107429" y="2148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/>
          <p:nvPr/>
        </p:nvSpPr>
        <p:spPr>
          <a:xfrm>
            <a:off x="6106159" y="20345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300"/>
                </a:lnTo>
              </a:path>
            </a:pathLst>
          </a:custGeom>
          <a:ln w="27939">
            <a:solidFill>
              <a:srgbClr val="1C3A9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/>
          <p:cNvSpPr/>
          <p:nvPr/>
        </p:nvSpPr>
        <p:spPr>
          <a:xfrm>
            <a:off x="6092190" y="2021839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0" y="12700"/>
                </a:moveTo>
                <a:lnTo>
                  <a:pt x="12700" y="12700"/>
                </a:lnTo>
                <a:lnTo>
                  <a:pt x="1270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A9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3" name="object 513"/>
          <p:cNvSpPr/>
          <p:nvPr/>
        </p:nvSpPr>
        <p:spPr>
          <a:xfrm>
            <a:off x="6078220" y="2123439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70" h="12700">
                <a:moveTo>
                  <a:pt x="0" y="12700"/>
                </a:moveTo>
                <a:lnTo>
                  <a:pt x="13969" y="12700"/>
                </a:lnTo>
                <a:lnTo>
                  <a:pt x="1396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4" name="object 514"/>
          <p:cNvSpPr/>
          <p:nvPr/>
        </p:nvSpPr>
        <p:spPr>
          <a:xfrm>
            <a:off x="6078854" y="20218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C398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/>
          <p:cNvSpPr/>
          <p:nvPr/>
        </p:nvSpPr>
        <p:spPr>
          <a:xfrm>
            <a:off x="6065520" y="20091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6" name="object 516"/>
          <p:cNvSpPr/>
          <p:nvPr/>
        </p:nvSpPr>
        <p:spPr>
          <a:xfrm>
            <a:off x="6064250" y="2110739"/>
            <a:ext cx="1270" cy="12700"/>
          </a:xfrm>
          <a:custGeom>
            <a:avLst/>
            <a:gdLst/>
            <a:ahLst/>
            <a:cxnLst/>
            <a:rect l="l" t="t" r="r" b="b"/>
            <a:pathLst>
              <a:path w="1270" h="12700">
                <a:moveTo>
                  <a:pt x="0" y="12700"/>
                </a:moveTo>
                <a:lnTo>
                  <a:pt x="1270" y="12700"/>
                </a:lnTo>
                <a:lnTo>
                  <a:pt x="127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7" name="object 517"/>
          <p:cNvSpPr/>
          <p:nvPr/>
        </p:nvSpPr>
        <p:spPr>
          <a:xfrm>
            <a:off x="6049009" y="209803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0" y="12700"/>
                </a:moveTo>
                <a:lnTo>
                  <a:pt x="16510" y="12700"/>
                </a:lnTo>
                <a:lnTo>
                  <a:pt x="165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18" name="object 518"/>
          <p:cNvSpPr/>
          <p:nvPr/>
        </p:nvSpPr>
        <p:spPr>
          <a:xfrm>
            <a:off x="6052184" y="19964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70">
            <a:solidFill>
              <a:srgbClr val="1C398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/>
          <p:cNvSpPr/>
          <p:nvPr/>
        </p:nvSpPr>
        <p:spPr>
          <a:xfrm>
            <a:off x="6038850" y="19837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98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0" name="object 520"/>
          <p:cNvSpPr/>
          <p:nvPr/>
        </p:nvSpPr>
        <p:spPr>
          <a:xfrm>
            <a:off x="6035040" y="2085339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12700"/>
                </a:moveTo>
                <a:lnTo>
                  <a:pt x="3810" y="12700"/>
                </a:lnTo>
                <a:lnTo>
                  <a:pt x="381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1" name="object 521"/>
          <p:cNvSpPr/>
          <p:nvPr/>
        </p:nvSpPr>
        <p:spPr>
          <a:xfrm>
            <a:off x="6019800" y="2072639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0" y="12700"/>
                </a:moveTo>
                <a:lnTo>
                  <a:pt x="19050" y="12700"/>
                </a:lnTo>
                <a:lnTo>
                  <a:pt x="19050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2" name="object 522"/>
          <p:cNvSpPr/>
          <p:nvPr/>
        </p:nvSpPr>
        <p:spPr>
          <a:xfrm>
            <a:off x="6024879" y="1983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7939">
            <a:solidFill>
              <a:srgbClr val="1C388D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/>
          <p:cNvSpPr/>
          <p:nvPr/>
        </p:nvSpPr>
        <p:spPr>
          <a:xfrm>
            <a:off x="6010909" y="1971039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0" y="12700"/>
                </a:moveTo>
                <a:lnTo>
                  <a:pt x="11429" y="12700"/>
                </a:lnTo>
                <a:lnTo>
                  <a:pt x="11429" y="0"/>
                </a:lnTo>
                <a:lnTo>
                  <a:pt x="0" y="0"/>
                </a:lnTo>
                <a:lnTo>
                  <a:pt x="0" y="12700"/>
                </a:lnTo>
                <a:close/>
              </a:path>
            </a:pathLst>
          </a:custGeom>
          <a:solidFill>
            <a:srgbClr val="1C388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4" name="object 524"/>
          <p:cNvSpPr/>
          <p:nvPr/>
        </p:nvSpPr>
        <p:spPr>
          <a:xfrm>
            <a:off x="5997575" y="195833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99"/>
                </a:lnTo>
              </a:path>
            </a:pathLst>
          </a:custGeom>
          <a:ln w="26670">
            <a:solidFill>
              <a:srgbClr val="1B388C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/>
          <p:cNvSpPr/>
          <p:nvPr/>
        </p:nvSpPr>
        <p:spPr>
          <a:xfrm>
            <a:off x="5956300" y="1932939"/>
            <a:ext cx="27940" cy="114300"/>
          </a:xfrm>
          <a:custGeom>
            <a:avLst/>
            <a:gdLst/>
            <a:ahLst/>
            <a:cxnLst/>
            <a:rect l="l" t="t" r="r" b="b"/>
            <a:pathLst>
              <a:path w="27939" h="114300">
                <a:moveTo>
                  <a:pt x="2539" y="0"/>
                </a:moveTo>
                <a:lnTo>
                  <a:pt x="0" y="0"/>
                </a:lnTo>
                <a:lnTo>
                  <a:pt x="0" y="88900"/>
                </a:lnTo>
                <a:lnTo>
                  <a:pt x="3810" y="88900"/>
                </a:lnTo>
                <a:lnTo>
                  <a:pt x="3810" y="101600"/>
                </a:lnTo>
                <a:lnTo>
                  <a:pt x="20320" y="101600"/>
                </a:lnTo>
                <a:lnTo>
                  <a:pt x="20320" y="114300"/>
                </a:lnTo>
                <a:lnTo>
                  <a:pt x="27939" y="114300"/>
                </a:lnTo>
                <a:lnTo>
                  <a:pt x="27939" y="25400"/>
                </a:lnTo>
                <a:lnTo>
                  <a:pt x="24129" y="25400"/>
                </a:lnTo>
                <a:lnTo>
                  <a:pt x="24129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B388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6" name="object 526"/>
          <p:cNvSpPr/>
          <p:nvPr/>
        </p:nvSpPr>
        <p:spPr>
          <a:xfrm>
            <a:off x="5942965" y="19202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599"/>
                </a:lnTo>
              </a:path>
            </a:pathLst>
          </a:custGeom>
          <a:ln w="26670">
            <a:solidFill>
              <a:srgbClr val="1B378A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/>
          <p:cNvSpPr/>
          <p:nvPr/>
        </p:nvSpPr>
        <p:spPr>
          <a:xfrm>
            <a:off x="5916295" y="1907539"/>
            <a:ext cx="0" cy="101600"/>
          </a:xfrm>
          <a:custGeom>
            <a:avLst/>
            <a:gdLst/>
            <a:ahLst/>
            <a:cxnLst/>
            <a:rect l="l" t="t" r="r" b="b"/>
            <a:pathLst>
              <a:path h="101600">
                <a:moveTo>
                  <a:pt x="0" y="0"/>
                </a:moveTo>
                <a:lnTo>
                  <a:pt x="0" y="101600"/>
                </a:lnTo>
              </a:path>
            </a:pathLst>
          </a:custGeom>
          <a:ln w="26669">
            <a:solidFill>
              <a:srgbClr val="1B3789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/>
          <p:cNvSpPr/>
          <p:nvPr/>
        </p:nvSpPr>
        <p:spPr>
          <a:xfrm>
            <a:off x="5875020" y="1882139"/>
            <a:ext cx="27940" cy="101600"/>
          </a:xfrm>
          <a:custGeom>
            <a:avLst/>
            <a:gdLst/>
            <a:ahLst/>
            <a:cxnLst/>
            <a:rect l="l" t="t" r="r" b="b"/>
            <a:pathLst>
              <a:path w="27939" h="101600">
                <a:moveTo>
                  <a:pt x="1269" y="0"/>
                </a:moveTo>
                <a:lnTo>
                  <a:pt x="0" y="0"/>
                </a:lnTo>
                <a:lnTo>
                  <a:pt x="0" y="76200"/>
                </a:lnTo>
                <a:lnTo>
                  <a:pt x="3809" y="76200"/>
                </a:lnTo>
                <a:lnTo>
                  <a:pt x="3809" y="88900"/>
                </a:lnTo>
                <a:lnTo>
                  <a:pt x="20319" y="88900"/>
                </a:lnTo>
                <a:lnTo>
                  <a:pt x="20319" y="101600"/>
                </a:lnTo>
                <a:lnTo>
                  <a:pt x="27939" y="101600"/>
                </a:lnTo>
                <a:lnTo>
                  <a:pt x="27939" y="25400"/>
                </a:lnTo>
                <a:lnTo>
                  <a:pt x="21589" y="25400"/>
                </a:lnTo>
                <a:lnTo>
                  <a:pt x="21589" y="12700"/>
                </a:lnTo>
                <a:lnTo>
                  <a:pt x="1269" y="12700"/>
                </a:lnTo>
                <a:lnTo>
                  <a:pt x="1269" y="0"/>
                </a:lnTo>
                <a:close/>
              </a:path>
            </a:pathLst>
          </a:custGeom>
          <a:solidFill>
            <a:srgbClr val="1B368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29" name="object 529"/>
          <p:cNvSpPr/>
          <p:nvPr/>
        </p:nvSpPr>
        <p:spPr>
          <a:xfrm>
            <a:off x="5861684" y="18694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/>
          <p:cNvSpPr/>
          <p:nvPr/>
        </p:nvSpPr>
        <p:spPr>
          <a:xfrm>
            <a:off x="5835015" y="1856739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26670">
            <a:solidFill>
              <a:srgbClr val="1A3686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/>
          <p:cNvSpPr/>
          <p:nvPr/>
        </p:nvSpPr>
        <p:spPr>
          <a:xfrm>
            <a:off x="5793740" y="1844039"/>
            <a:ext cx="27940" cy="76200"/>
          </a:xfrm>
          <a:custGeom>
            <a:avLst/>
            <a:gdLst/>
            <a:ahLst/>
            <a:cxnLst/>
            <a:rect l="l" t="t" r="r" b="b"/>
            <a:pathLst>
              <a:path w="27939" h="76200">
                <a:moveTo>
                  <a:pt x="19050" y="0"/>
                </a:moveTo>
                <a:lnTo>
                  <a:pt x="0" y="0"/>
                </a:lnTo>
                <a:lnTo>
                  <a:pt x="0" y="50800"/>
                </a:lnTo>
                <a:lnTo>
                  <a:pt x="5080" y="50800"/>
                </a:lnTo>
                <a:lnTo>
                  <a:pt x="5080" y="63500"/>
                </a:lnTo>
                <a:lnTo>
                  <a:pt x="20320" y="63500"/>
                </a:lnTo>
                <a:lnTo>
                  <a:pt x="20320" y="76200"/>
                </a:lnTo>
                <a:lnTo>
                  <a:pt x="27939" y="76200"/>
                </a:lnTo>
                <a:lnTo>
                  <a:pt x="27939" y="12700"/>
                </a:lnTo>
                <a:lnTo>
                  <a:pt x="19050" y="12700"/>
                </a:lnTo>
                <a:lnTo>
                  <a:pt x="19050" y="0"/>
                </a:lnTo>
                <a:close/>
              </a:path>
            </a:pathLst>
          </a:custGeom>
          <a:solidFill>
            <a:srgbClr val="1A3585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2" name="object 532"/>
          <p:cNvSpPr/>
          <p:nvPr/>
        </p:nvSpPr>
        <p:spPr>
          <a:xfrm>
            <a:off x="5767070" y="18186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5079" y="0"/>
                </a:moveTo>
                <a:lnTo>
                  <a:pt x="0" y="0"/>
                </a:lnTo>
                <a:lnTo>
                  <a:pt x="0" y="63500"/>
                </a:lnTo>
                <a:lnTo>
                  <a:pt x="15239" y="63500"/>
                </a:lnTo>
                <a:lnTo>
                  <a:pt x="15239" y="76200"/>
                </a:lnTo>
                <a:lnTo>
                  <a:pt x="26669" y="76200"/>
                </a:lnTo>
                <a:lnTo>
                  <a:pt x="26669" y="25400"/>
                </a:lnTo>
                <a:lnTo>
                  <a:pt x="25399" y="25400"/>
                </a:lnTo>
                <a:lnTo>
                  <a:pt x="25399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A3584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3" name="object 533"/>
          <p:cNvSpPr/>
          <p:nvPr/>
        </p:nvSpPr>
        <p:spPr>
          <a:xfrm>
            <a:off x="5740400" y="1805939"/>
            <a:ext cx="26670" cy="76200"/>
          </a:xfrm>
          <a:custGeom>
            <a:avLst/>
            <a:gdLst/>
            <a:ahLst/>
            <a:cxnLst/>
            <a:rect l="l" t="t" r="r" b="b"/>
            <a:pathLst>
              <a:path w="26670" h="76200">
                <a:moveTo>
                  <a:pt x="10160" y="0"/>
                </a:moveTo>
                <a:lnTo>
                  <a:pt x="0" y="0"/>
                </a:lnTo>
                <a:lnTo>
                  <a:pt x="0" y="50800"/>
                </a:lnTo>
                <a:lnTo>
                  <a:pt x="8889" y="50800"/>
                </a:lnTo>
                <a:lnTo>
                  <a:pt x="8889" y="63500"/>
                </a:lnTo>
                <a:lnTo>
                  <a:pt x="25400" y="63500"/>
                </a:lnTo>
                <a:lnTo>
                  <a:pt x="25400" y="76200"/>
                </a:lnTo>
                <a:lnTo>
                  <a:pt x="26670" y="76200"/>
                </a:lnTo>
                <a:lnTo>
                  <a:pt x="26670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A3483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4" name="object 534"/>
          <p:cNvSpPr/>
          <p:nvPr/>
        </p:nvSpPr>
        <p:spPr>
          <a:xfrm>
            <a:off x="5712459" y="17932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7779" y="0"/>
                </a:moveTo>
                <a:lnTo>
                  <a:pt x="0" y="0"/>
                </a:lnTo>
                <a:lnTo>
                  <a:pt x="0" y="38100"/>
                </a:lnTo>
                <a:lnTo>
                  <a:pt x="5079" y="38100"/>
                </a:lnTo>
                <a:lnTo>
                  <a:pt x="5079" y="50800"/>
                </a:lnTo>
                <a:lnTo>
                  <a:pt x="20319" y="50800"/>
                </a:lnTo>
                <a:lnTo>
                  <a:pt x="20319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7779" y="12700"/>
                </a:lnTo>
                <a:lnTo>
                  <a:pt x="17779" y="0"/>
                </a:lnTo>
                <a:close/>
              </a:path>
            </a:pathLst>
          </a:custGeom>
          <a:solidFill>
            <a:srgbClr val="193482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5" name="object 535"/>
          <p:cNvSpPr/>
          <p:nvPr/>
        </p:nvSpPr>
        <p:spPr>
          <a:xfrm>
            <a:off x="5685790" y="1767839"/>
            <a:ext cx="26670" cy="63500"/>
          </a:xfrm>
          <a:custGeom>
            <a:avLst/>
            <a:gdLst/>
            <a:ahLst/>
            <a:cxnLst/>
            <a:rect l="l" t="t" r="r" b="b"/>
            <a:pathLst>
              <a:path w="26670" h="63500">
                <a:moveTo>
                  <a:pt x="2539" y="0"/>
                </a:moveTo>
                <a:lnTo>
                  <a:pt x="0" y="0"/>
                </a:lnTo>
                <a:lnTo>
                  <a:pt x="0" y="50800"/>
                </a:lnTo>
                <a:lnTo>
                  <a:pt x="13970" y="50800"/>
                </a:lnTo>
                <a:lnTo>
                  <a:pt x="13970" y="63500"/>
                </a:lnTo>
                <a:lnTo>
                  <a:pt x="26670" y="63500"/>
                </a:lnTo>
                <a:lnTo>
                  <a:pt x="26670" y="25400"/>
                </a:lnTo>
                <a:lnTo>
                  <a:pt x="22860" y="25400"/>
                </a:lnTo>
                <a:lnTo>
                  <a:pt x="22860" y="12700"/>
                </a:lnTo>
                <a:lnTo>
                  <a:pt x="2539" y="12700"/>
                </a:lnTo>
                <a:lnTo>
                  <a:pt x="2539" y="0"/>
                </a:lnTo>
                <a:close/>
              </a:path>
            </a:pathLst>
          </a:custGeom>
          <a:solidFill>
            <a:srgbClr val="193481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6" name="object 536"/>
          <p:cNvSpPr/>
          <p:nvPr/>
        </p:nvSpPr>
        <p:spPr>
          <a:xfrm>
            <a:off x="5657850" y="1755139"/>
            <a:ext cx="27940" cy="63500"/>
          </a:xfrm>
          <a:custGeom>
            <a:avLst/>
            <a:gdLst/>
            <a:ahLst/>
            <a:cxnLst/>
            <a:rect l="l" t="t" r="r" b="b"/>
            <a:pathLst>
              <a:path w="27939" h="63500">
                <a:moveTo>
                  <a:pt x="10160" y="0"/>
                </a:moveTo>
                <a:lnTo>
                  <a:pt x="0" y="0"/>
                </a:lnTo>
                <a:lnTo>
                  <a:pt x="0" y="38100"/>
                </a:lnTo>
                <a:lnTo>
                  <a:pt x="8889" y="38100"/>
                </a:lnTo>
                <a:lnTo>
                  <a:pt x="8889" y="50800"/>
                </a:lnTo>
                <a:lnTo>
                  <a:pt x="25400" y="50800"/>
                </a:lnTo>
                <a:lnTo>
                  <a:pt x="25400" y="63500"/>
                </a:lnTo>
                <a:lnTo>
                  <a:pt x="27939" y="63500"/>
                </a:lnTo>
                <a:lnTo>
                  <a:pt x="27939" y="12700"/>
                </a:lnTo>
                <a:lnTo>
                  <a:pt x="10160" y="12700"/>
                </a:lnTo>
                <a:lnTo>
                  <a:pt x="10160" y="0"/>
                </a:lnTo>
                <a:close/>
              </a:path>
            </a:pathLst>
          </a:custGeom>
          <a:solidFill>
            <a:srgbClr val="19338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7" name="object 537"/>
          <p:cNvSpPr/>
          <p:nvPr/>
        </p:nvSpPr>
        <p:spPr>
          <a:xfrm>
            <a:off x="5631179" y="1742439"/>
            <a:ext cx="26670" cy="50800"/>
          </a:xfrm>
          <a:custGeom>
            <a:avLst/>
            <a:gdLst/>
            <a:ahLst/>
            <a:cxnLst/>
            <a:rect l="l" t="t" r="r" b="b"/>
            <a:pathLst>
              <a:path w="26670" h="50800">
                <a:moveTo>
                  <a:pt x="15240" y="0"/>
                </a:moveTo>
                <a:lnTo>
                  <a:pt x="0" y="0"/>
                </a:lnTo>
                <a:lnTo>
                  <a:pt x="0" y="25400"/>
                </a:lnTo>
                <a:lnTo>
                  <a:pt x="1270" y="25400"/>
                </a:lnTo>
                <a:lnTo>
                  <a:pt x="1270" y="38100"/>
                </a:lnTo>
                <a:lnTo>
                  <a:pt x="17780" y="38100"/>
                </a:lnTo>
                <a:lnTo>
                  <a:pt x="17780" y="50800"/>
                </a:lnTo>
                <a:lnTo>
                  <a:pt x="26670" y="50800"/>
                </a:lnTo>
                <a:lnTo>
                  <a:pt x="26670" y="12700"/>
                </a:lnTo>
                <a:lnTo>
                  <a:pt x="15240" y="12700"/>
                </a:lnTo>
                <a:lnTo>
                  <a:pt x="15240" y="0"/>
                </a:lnTo>
                <a:close/>
              </a:path>
            </a:pathLst>
          </a:custGeom>
          <a:solidFill>
            <a:srgbClr val="19337F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8" name="object 538"/>
          <p:cNvSpPr/>
          <p:nvPr/>
        </p:nvSpPr>
        <p:spPr>
          <a:xfrm>
            <a:off x="5604509" y="17297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21589" y="0"/>
                </a:moveTo>
                <a:lnTo>
                  <a:pt x="0" y="0"/>
                </a:lnTo>
                <a:lnTo>
                  <a:pt x="0" y="25400"/>
                </a:lnTo>
                <a:lnTo>
                  <a:pt x="10160" y="25400"/>
                </a:lnTo>
                <a:lnTo>
                  <a:pt x="10160" y="38100"/>
                </a:lnTo>
                <a:lnTo>
                  <a:pt x="26669" y="38100"/>
                </a:lnTo>
                <a:lnTo>
                  <a:pt x="26669" y="12700"/>
                </a:lnTo>
                <a:lnTo>
                  <a:pt x="21589" y="12700"/>
                </a:lnTo>
                <a:lnTo>
                  <a:pt x="21589" y="0"/>
                </a:lnTo>
                <a:close/>
              </a:path>
            </a:pathLst>
          </a:custGeom>
          <a:solidFill>
            <a:srgbClr val="19337E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9" name="object 539"/>
          <p:cNvSpPr/>
          <p:nvPr/>
        </p:nvSpPr>
        <p:spPr>
          <a:xfrm>
            <a:off x="5576570" y="1704339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7619" y="0"/>
                </a:moveTo>
                <a:lnTo>
                  <a:pt x="0" y="0"/>
                </a:lnTo>
                <a:lnTo>
                  <a:pt x="0" y="25399"/>
                </a:lnTo>
                <a:lnTo>
                  <a:pt x="5079" y="25399"/>
                </a:lnTo>
                <a:lnTo>
                  <a:pt x="5079" y="38099"/>
                </a:lnTo>
                <a:lnTo>
                  <a:pt x="21589" y="38099"/>
                </a:lnTo>
                <a:lnTo>
                  <a:pt x="21589" y="50799"/>
                </a:lnTo>
                <a:lnTo>
                  <a:pt x="27939" y="50799"/>
                </a:lnTo>
                <a:lnTo>
                  <a:pt x="27939" y="12700"/>
                </a:lnTo>
                <a:lnTo>
                  <a:pt x="7619" y="12700"/>
                </a:lnTo>
                <a:lnTo>
                  <a:pt x="7619" y="0"/>
                </a:lnTo>
                <a:close/>
              </a:path>
            </a:pathLst>
          </a:custGeom>
          <a:solidFill>
            <a:srgbClr val="18337D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0" name="object 540"/>
          <p:cNvSpPr/>
          <p:nvPr/>
        </p:nvSpPr>
        <p:spPr>
          <a:xfrm>
            <a:off x="5549900" y="16916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13969" y="0"/>
                </a:moveTo>
                <a:lnTo>
                  <a:pt x="0" y="0"/>
                </a:lnTo>
                <a:lnTo>
                  <a:pt x="0" y="25400"/>
                </a:lnTo>
                <a:lnTo>
                  <a:pt x="13970" y="25400"/>
                </a:lnTo>
                <a:lnTo>
                  <a:pt x="1397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13969" y="12700"/>
                </a:lnTo>
                <a:lnTo>
                  <a:pt x="13969" y="0"/>
                </a:lnTo>
                <a:close/>
              </a:path>
            </a:pathLst>
          </a:custGeom>
          <a:solidFill>
            <a:srgbClr val="18337C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1" name="object 541"/>
          <p:cNvSpPr/>
          <p:nvPr/>
        </p:nvSpPr>
        <p:spPr>
          <a:xfrm>
            <a:off x="5521959" y="1678939"/>
            <a:ext cx="27940" cy="38100"/>
          </a:xfrm>
          <a:custGeom>
            <a:avLst/>
            <a:gdLst/>
            <a:ahLst/>
            <a:cxnLst/>
            <a:rect l="l" t="t" r="r" b="b"/>
            <a:pathLst>
              <a:path w="27939" h="38100">
                <a:moveTo>
                  <a:pt x="27939" y="12700"/>
                </a:moveTo>
                <a:lnTo>
                  <a:pt x="7619" y="12700"/>
                </a:lnTo>
                <a:lnTo>
                  <a:pt x="7619" y="25400"/>
                </a:lnTo>
                <a:lnTo>
                  <a:pt x="25400" y="25400"/>
                </a:lnTo>
                <a:lnTo>
                  <a:pt x="25400" y="38100"/>
                </a:lnTo>
                <a:lnTo>
                  <a:pt x="27939" y="38100"/>
                </a:lnTo>
                <a:lnTo>
                  <a:pt x="27939" y="12700"/>
                </a:lnTo>
                <a:close/>
              </a:path>
              <a:path w="27939" h="38100">
                <a:moveTo>
                  <a:pt x="20320" y="0"/>
                </a:moveTo>
                <a:lnTo>
                  <a:pt x="0" y="0"/>
                </a:lnTo>
                <a:lnTo>
                  <a:pt x="0" y="12700"/>
                </a:lnTo>
                <a:lnTo>
                  <a:pt x="20320" y="12700"/>
                </a:lnTo>
                <a:lnTo>
                  <a:pt x="20320" y="0"/>
                </a:lnTo>
                <a:close/>
              </a:path>
            </a:pathLst>
          </a:custGeom>
          <a:solidFill>
            <a:srgbClr val="18317B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2" name="object 542"/>
          <p:cNvSpPr/>
          <p:nvPr/>
        </p:nvSpPr>
        <p:spPr>
          <a:xfrm>
            <a:off x="5495290" y="1653539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5079" y="0"/>
                </a:moveTo>
                <a:lnTo>
                  <a:pt x="0" y="0"/>
                </a:lnTo>
                <a:lnTo>
                  <a:pt x="0" y="25400"/>
                </a:lnTo>
                <a:lnTo>
                  <a:pt x="17780" y="25400"/>
                </a:lnTo>
                <a:lnTo>
                  <a:pt x="17780" y="38100"/>
                </a:lnTo>
                <a:lnTo>
                  <a:pt x="26670" y="38100"/>
                </a:lnTo>
                <a:lnTo>
                  <a:pt x="26670" y="12700"/>
                </a:lnTo>
                <a:lnTo>
                  <a:pt x="5079" y="12700"/>
                </a:lnTo>
                <a:lnTo>
                  <a:pt x="5079" y="0"/>
                </a:lnTo>
                <a:close/>
              </a:path>
            </a:pathLst>
          </a:custGeom>
          <a:solidFill>
            <a:srgbClr val="18317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3" name="object 543"/>
          <p:cNvSpPr/>
          <p:nvPr/>
        </p:nvSpPr>
        <p:spPr>
          <a:xfrm>
            <a:off x="5468620" y="1640839"/>
            <a:ext cx="26670" cy="25400"/>
          </a:xfrm>
          <a:custGeom>
            <a:avLst/>
            <a:gdLst/>
            <a:ahLst/>
            <a:cxnLst/>
            <a:rect l="l" t="t" r="r" b="b"/>
            <a:pathLst>
              <a:path w="26670" h="25400">
                <a:moveTo>
                  <a:pt x="26669" y="12700"/>
                </a:moveTo>
                <a:lnTo>
                  <a:pt x="10159" y="12700"/>
                </a:lnTo>
                <a:lnTo>
                  <a:pt x="10159" y="25400"/>
                </a:lnTo>
                <a:lnTo>
                  <a:pt x="26669" y="25400"/>
                </a:lnTo>
                <a:lnTo>
                  <a:pt x="26669" y="12700"/>
                </a:lnTo>
                <a:close/>
              </a:path>
              <a:path w="26670" h="25400">
                <a:moveTo>
                  <a:pt x="11429" y="0"/>
                </a:moveTo>
                <a:lnTo>
                  <a:pt x="0" y="0"/>
                </a:lnTo>
                <a:lnTo>
                  <a:pt x="0" y="12700"/>
                </a:lnTo>
                <a:lnTo>
                  <a:pt x="11429" y="12700"/>
                </a:lnTo>
                <a:lnTo>
                  <a:pt x="11429" y="0"/>
                </a:lnTo>
                <a:close/>
              </a:path>
            </a:pathLst>
          </a:custGeom>
          <a:solidFill>
            <a:srgbClr val="183079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4" name="object 544"/>
          <p:cNvSpPr/>
          <p:nvPr/>
        </p:nvSpPr>
        <p:spPr>
          <a:xfrm>
            <a:off x="5444490" y="16281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30" y="12700"/>
                </a:moveTo>
                <a:lnTo>
                  <a:pt x="17780" y="12700"/>
                </a:lnTo>
                <a:lnTo>
                  <a:pt x="17780" y="25400"/>
                </a:lnTo>
                <a:lnTo>
                  <a:pt x="24130" y="25400"/>
                </a:lnTo>
                <a:lnTo>
                  <a:pt x="24130" y="12700"/>
                </a:lnTo>
                <a:close/>
              </a:path>
              <a:path w="24129" h="25400">
                <a:moveTo>
                  <a:pt x="13970" y="0"/>
                </a:moveTo>
                <a:lnTo>
                  <a:pt x="0" y="0"/>
                </a:lnTo>
                <a:lnTo>
                  <a:pt x="0" y="12700"/>
                </a:lnTo>
                <a:lnTo>
                  <a:pt x="13970" y="12700"/>
                </a:lnTo>
                <a:lnTo>
                  <a:pt x="13970" y="0"/>
                </a:lnTo>
                <a:close/>
              </a:path>
            </a:pathLst>
          </a:custGeom>
          <a:solidFill>
            <a:srgbClr val="173078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5" name="object 545"/>
          <p:cNvSpPr/>
          <p:nvPr/>
        </p:nvSpPr>
        <p:spPr>
          <a:xfrm>
            <a:off x="5414009" y="1602739"/>
            <a:ext cx="24130" cy="25400"/>
          </a:xfrm>
          <a:custGeom>
            <a:avLst/>
            <a:gdLst/>
            <a:ahLst/>
            <a:cxnLst/>
            <a:rect l="l" t="t" r="r" b="b"/>
            <a:pathLst>
              <a:path w="24129" h="25400">
                <a:moveTo>
                  <a:pt x="24129" y="12700"/>
                </a:moveTo>
                <a:lnTo>
                  <a:pt x="13969" y="12700"/>
                </a:lnTo>
                <a:lnTo>
                  <a:pt x="13969" y="25400"/>
                </a:lnTo>
                <a:lnTo>
                  <a:pt x="24129" y="25400"/>
                </a:lnTo>
                <a:lnTo>
                  <a:pt x="24129" y="12700"/>
                </a:lnTo>
                <a:close/>
              </a:path>
              <a:path w="24129" h="25400">
                <a:moveTo>
                  <a:pt x="3810" y="0"/>
                </a:moveTo>
                <a:lnTo>
                  <a:pt x="0" y="0"/>
                </a:lnTo>
                <a:lnTo>
                  <a:pt x="0" y="12700"/>
                </a:lnTo>
                <a:lnTo>
                  <a:pt x="3810" y="12700"/>
                </a:lnTo>
                <a:lnTo>
                  <a:pt x="3810" y="0"/>
                </a:lnTo>
                <a:close/>
              </a:path>
            </a:pathLst>
          </a:custGeom>
          <a:solidFill>
            <a:srgbClr val="173077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6" name="object 546"/>
          <p:cNvSpPr/>
          <p:nvPr/>
        </p:nvSpPr>
        <p:spPr>
          <a:xfrm>
            <a:off x="5388609" y="1586230"/>
            <a:ext cx="25400" cy="29209"/>
          </a:xfrm>
          <a:custGeom>
            <a:avLst/>
            <a:gdLst/>
            <a:ahLst/>
            <a:cxnLst/>
            <a:rect l="l" t="t" r="r" b="b"/>
            <a:pathLst>
              <a:path w="25400" h="29209">
                <a:moveTo>
                  <a:pt x="3809" y="1270"/>
                </a:moveTo>
                <a:lnTo>
                  <a:pt x="1269" y="1270"/>
                </a:lnTo>
                <a:lnTo>
                  <a:pt x="1269" y="2540"/>
                </a:lnTo>
                <a:lnTo>
                  <a:pt x="3809" y="2540"/>
                </a:lnTo>
                <a:lnTo>
                  <a:pt x="3809" y="1270"/>
                </a:lnTo>
                <a:close/>
              </a:path>
              <a:path w="25400" h="29209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5400" h="29209">
                <a:moveTo>
                  <a:pt x="25400" y="16510"/>
                </a:moveTo>
                <a:lnTo>
                  <a:pt x="21589" y="16510"/>
                </a:lnTo>
                <a:lnTo>
                  <a:pt x="21589" y="29210"/>
                </a:lnTo>
                <a:lnTo>
                  <a:pt x="25400" y="29210"/>
                </a:lnTo>
                <a:lnTo>
                  <a:pt x="25400" y="16510"/>
                </a:lnTo>
                <a:close/>
              </a:path>
              <a:path w="25400" h="29209">
                <a:moveTo>
                  <a:pt x="7619" y="3810"/>
                </a:moveTo>
                <a:lnTo>
                  <a:pt x="5079" y="3810"/>
                </a:lnTo>
                <a:lnTo>
                  <a:pt x="5079" y="16510"/>
                </a:lnTo>
                <a:lnTo>
                  <a:pt x="7619" y="16510"/>
                </a:lnTo>
                <a:lnTo>
                  <a:pt x="7619" y="3810"/>
                </a:lnTo>
                <a:close/>
              </a:path>
            </a:pathLst>
          </a:custGeom>
          <a:solidFill>
            <a:srgbClr val="172F76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47" name="object 547"/>
          <p:cNvSpPr/>
          <p:nvPr/>
        </p:nvSpPr>
        <p:spPr>
          <a:xfrm>
            <a:off x="0" y="1270"/>
            <a:ext cx="8409940" cy="6845300"/>
          </a:xfrm>
          <a:custGeom>
            <a:avLst/>
            <a:gdLst/>
            <a:ahLst/>
            <a:cxnLst/>
            <a:rect l="l" t="t" r="r" b="b"/>
            <a:pathLst>
              <a:path w="8409940" h="6845300">
                <a:moveTo>
                  <a:pt x="0" y="0"/>
                </a:moveTo>
                <a:lnTo>
                  <a:pt x="213360" y="2539"/>
                </a:lnTo>
                <a:lnTo>
                  <a:pt x="425450" y="8889"/>
                </a:lnTo>
                <a:lnTo>
                  <a:pt x="638810" y="19050"/>
                </a:lnTo>
                <a:lnTo>
                  <a:pt x="850900" y="35559"/>
                </a:lnTo>
                <a:lnTo>
                  <a:pt x="1062990" y="54609"/>
                </a:lnTo>
                <a:lnTo>
                  <a:pt x="1273810" y="78739"/>
                </a:lnTo>
                <a:lnTo>
                  <a:pt x="1483360" y="106679"/>
                </a:lnTo>
                <a:lnTo>
                  <a:pt x="1692910" y="139700"/>
                </a:lnTo>
                <a:lnTo>
                  <a:pt x="1901189" y="176529"/>
                </a:lnTo>
                <a:lnTo>
                  <a:pt x="2108200" y="218439"/>
                </a:lnTo>
                <a:lnTo>
                  <a:pt x="2313940" y="264159"/>
                </a:lnTo>
                <a:lnTo>
                  <a:pt x="2517140" y="313689"/>
                </a:lnTo>
                <a:lnTo>
                  <a:pt x="2720340" y="368300"/>
                </a:lnTo>
                <a:lnTo>
                  <a:pt x="2921000" y="425450"/>
                </a:lnTo>
                <a:lnTo>
                  <a:pt x="3119120" y="488950"/>
                </a:lnTo>
                <a:lnTo>
                  <a:pt x="3315970" y="554989"/>
                </a:lnTo>
                <a:lnTo>
                  <a:pt x="3511550" y="624839"/>
                </a:lnTo>
                <a:lnTo>
                  <a:pt x="3703320" y="699769"/>
                </a:lnTo>
                <a:lnTo>
                  <a:pt x="3893820" y="777239"/>
                </a:lnTo>
                <a:lnTo>
                  <a:pt x="4081779" y="859789"/>
                </a:lnTo>
                <a:lnTo>
                  <a:pt x="4265930" y="946150"/>
                </a:lnTo>
                <a:lnTo>
                  <a:pt x="4448810" y="1036319"/>
                </a:lnTo>
                <a:lnTo>
                  <a:pt x="4627880" y="1129029"/>
                </a:lnTo>
                <a:lnTo>
                  <a:pt x="4804410" y="1226819"/>
                </a:lnTo>
                <a:lnTo>
                  <a:pt x="4977130" y="1327150"/>
                </a:lnTo>
                <a:lnTo>
                  <a:pt x="5148580" y="1431289"/>
                </a:lnTo>
                <a:lnTo>
                  <a:pt x="5314950" y="1540509"/>
                </a:lnTo>
                <a:lnTo>
                  <a:pt x="5477510" y="1651000"/>
                </a:lnTo>
                <a:lnTo>
                  <a:pt x="5637530" y="1766569"/>
                </a:lnTo>
                <a:lnTo>
                  <a:pt x="5793740" y="1883409"/>
                </a:lnTo>
                <a:lnTo>
                  <a:pt x="5947410" y="2004059"/>
                </a:lnTo>
                <a:lnTo>
                  <a:pt x="6096000" y="2128519"/>
                </a:lnTo>
                <a:lnTo>
                  <a:pt x="6240780" y="2256790"/>
                </a:lnTo>
                <a:lnTo>
                  <a:pt x="6381750" y="2386329"/>
                </a:lnTo>
                <a:lnTo>
                  <a:pt x="6517640" y="2519679"/>
                </a:lnTo>
                <a:lnTo>
                  <a:pt x="6650990" y="2655569"/>
                </a:lnTo>
                <a:lnTo>
                  <a:pt x="6779259" y="2794000"/>
                </a:lnTo>
                <a:lnTo>
                  <a:pt x="6902450" y="2934969"/>
                </a:lnTo>
                <a:lnTo>
                  <a:pt x="7021830" y="3078479"/>
                </a:lnTo>
                <a:lnTo>
                  <a:pt x="7137400" y="3224529"/>
                </a:lnTo>
                <a:lnTo>
                  <a:pt x="7247890" y="3373119"/>
                </a:lnTo>
                <a:lnTo>
                  <a:pt x="7353300" y="3522979"/>
                </a:lnTo>
                <a:lnTo>
                  <a:pt x="7454900" y="3675379"/>
                </a:lnTo>
                <a:lnTo>
                  <a:pt x="7550150" y="3830319"/>
                </a:lnTo>
                <a:lnTo>
                  <a:pt x="7641590" y="3987800"/>
                </a:lnTo>
                <a:lnTo>
                  <a:pt x="7729220" y="4145279"/>
                </a:lnTo>
                <a:lnTo>
                  <a:pt x="7810500" y="4305300"/>
                </a:lnTo>
                <a:lnTo>
                  <a:pt x="7886700" y="4467859"/>
                </a:lnTo>
                <a:lnTo>
                  <a:pt x="7957820" y="4631690"/>
                </a:lnTo>
                <a:lnTo>
                  <a:pt x="8025130" y="4795520"/>
                </a:lnTo>
                <a:lnTo>
                  <a:pt x="8086090" y="4961890"/>
                </a:lnTo>
                <a:lnTo>
                  <a:pt x="8141970" y="5129530"/>
                </a:lnTo>
                <a:lnTo>
                  <a:pt x="8192770" y="5298440"/>
                </a:lnTo>
                <a:lnTo>
                  <a:pt x="8238490" y="5467350"/>
                </a:lnTo>
                <a:lnTo>
                  <a:pt x="8279130" y="5637530"/>
                </a:lnTo>
                <a:lnTo>
                  <a:pt x="8313420" y="5808980"/>
                </a:lnTo>
                <a:lnTo>
                  <a:pt x="8342630" y="5980430"/>
                </a:lnTo>
                <a:lnTo>
                  <a:pt x="8366759" y="6153150"/>
                </a:lnTo>
                <a:lnTo>
                  <a:pt x="8385809" y="6325870"/>
                </a:lnTo>
                <a:lnTo>
                  <a:pt x="8399780" y="6498590"/>
                </a:lnTo>
                <a:lnTo>
                  <a:pt x="8407400" y="6671309"/>
                </a:lnTo>
                <a:lnTo>
                  <a:pt x="8409940" y="6845300"/>
                </a:lnTo>
              </a:path>
            </a:pathLst>
          </a:custGeom>
          <a:ln w="12579">
            <a:solidFill>
              <a:srgbClr val="3366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/>
          <p:cNvSpPr txBox="1">
            <a:spLocks noGrp="1"/>
          </p:cNvSpPr>
          <p:nvPr>
            <p:ph type="title"/>
          </p:nvPr>
        </p:nvSpPr>
        <p:spPr>
          <a:xfrm>
            <a:off x="3526790" y="1253490"/>
            <a:ext cx="187134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35" dirty="0">
                <a:solidFill>
                  <a:srgbClr val="00FFFF"/>
                </a:solidFill>
              </a:rPr>
              <a:t>Incidence</a:t>
            </a:r>
            <a:endParaRPr sz="3600"/>
          </a:p>
        </p:txBody>
      </p:sp>
      <p:sp>
        <p:nvSpPr>
          <p:cNvPr id="549" name="object 549"/>
          <p:cNvSpPr/>
          <p:nvPr/>
        </p:nvSpPr>
        <p:spPr>
          <a:xfrm>
            <a:off x="1501139" y="4470400"/>
            <a:ext cx="160020" cy="0"/>
          </a:xfrm>
          <a:custGeom>
            <a:avLst/>
            <a:gdLst/>
            <a:ahLst/>
            <a:cxnLst/>
            <a:rect l="l" t="t" r="r" b="b"/>
            <a:pathLst>
              <a:path w="160019">
                <a:moveTo>
                  <a:pt x="0" y="0"/>
                </a:moveTo>
                <a:lnTo>
                  <a:pt x="160020" y="0"/>
                </a:lnTo>
              </a:path>
            </a:pathLst>
          </a:custGeom>
          <a:ln w="190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/>
          <p:cNvSpPr/>
          <p:nvPr/>
        </p:nvSpPr>
        <p:spPr>
          <a:xfrm>
            <a:off x="1661160" y="4470400"/>
            <a:ext cx="1619250" cy="0"/>
          </a:xfrm>
          <a:custGeom>
            <a:avLst/>
            <a:gdLst/>
            <a:ahLst/>
            <a:cxnLst/>
            <a:rect l="l" t="t" r="r" b="b"/>
            <a:pathLst>
              <a:path w="1619250">
                <a:moveTo>
                  <a:pt x="0" y="0"/>
                </a:moveTo>
                <a:lnTo>
                  <a:pt x="1619250" y="0"/>
                </a:lnTo>
              </a:path>
            </a:pathLst>
          </a:custGeom>
          <a:ln w="19050">
            <a:solidFill>
              <a:srgbClr val="FFF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/>
          <p:cNvSpPr txBox="1"/>
          <p:nvPr/>
        </p:nvSpPr>
        <p:spPr>
          <a:xfrm>
            <a:off x="1296669" y="4075429"/>
            <a:ext cx="211518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4490" indent="-351790">
              <a:lnSpc>
                <a:spcPct val="100000"/>
              </a:lnSpc>
              <a:spcBef>
                <a:spcPts val="100"/>
              </a:spcBef>
              <a:buClr>
                <a:srgbClr val="FFFF00"/>
              </a:buClr>
              <a:buSzPct val="120000"/>
              <a:buFont typeface="Wingdings" panose="05000000000000000000"/>
              <a:buChar char=""/>
              <a:tabLst>
                <a:tab pos="364490" algn="l"/>
                <a:tab pos="1983105" algn="l"/>
              </a:tabLst>
            </a:pP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</a:t>
            </a:r>
            <a:r>
              <a:rPr sz="2800" b="1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i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</a:t>
            </a: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n</a:t>
            </a:r>
            <a:r>
              <a:rPr sz="2800" b="1" spc="-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</a:t>
            </a:r>
            <a:r>
              <a:rPr sz="2800" b="1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	: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2" name="object 552"/>
          <p:cNvSpPr txBox="1"/>
          <p:nvPr/>
        </p:nvSpPr>
        <p:spPr>
          <a:xfrm>
            <a:off x="3705859" y="4071620"/>
            <a:ext cx="467741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77875" algn="l"/>
                <a:tab pos="1205865" algn="l"/>
                <a:tab pos="1711325" algn="l"/>
                <a:tab pos="2312670" algn="l"/>
                <a:tab pos="3598545" algn="l"/>
              </a:tabLst>
            </a:pP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12.6	</a:t>
            </a:r>
            <a:r>
              <a:rPr sz="2800" spc="-1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	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18	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per	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100,000	persons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3" name="object 553"/>
          <p:cNvSpPr txBox="1"/>
          <p:nvPr/>
        </p:nvSpPr>
        <p:spPr>
          <a:xfrm>
            <a:off x="1296669" y="4498340"/>
            <a:ext cx="122428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ann</a:t>
            </a:r>
            <a:r>
              <a:rPr sz="2800" spc="-4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u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l</a:t>
            </a:r>
            <a:r>
              <a:rPr sz="280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y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  <p:sp>
        <p:nvSpPr>
          <p:cNvPr id="554" name="object 554"/>
          <p:cNvSpPr txBox="1"/>
          <p:nvPr/>
        </p:nvSpPr>
        <p:spPr>
          <a:xfrm>
            <a:off x="1296669" y="2320290"/>
            <a:ext cx="7011670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Controversy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still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exists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about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the </a:t>
            </a:r>
            <a:r>
              <a:rPr sz="2800" spc="-3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correct  incidence because </a:t>
            </a:r>
            <a:r>
              <a:rPr sz="2800" spc="-2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of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differing criteria used </a:t>
            </a:r>
            <a:r>
              <a:rPr sz="2800" spc="-1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to  </a:t>
            </a:r>
            <a:r>
              <a:rPr sz="2800" spc="-2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define</a:t>
            </a:r>
            <a:r>
              <a:rPr sz="2800" spc="-60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 </a:t>
            </a:r>
            <a:r>
              <a:rPr sz="2800" spc="-35" dirty="0">
                <a:solidFill>
                  <a:srgbClr val="FFFFFF"/>
                </a:solidFill>
                <a:latin typeface="Times New Roman" panose="02020603050405020304"/>
                <a:cs typeface="Times New Roman" panose="02020603050405020304"/>
              </a:rPr>
              <a:t>ARDS</a:t>
            </a:r>
            <a:endParaRPr sz="2800">
              <a:latin typeface="Times New Roman" panose="02020603050405020304"/>
              <a:cs typeface="Times New Roman" panose="02020603050405020304"/>
            </a:endParaRPr>
          </a:p>
        </p:txBody>
      </p:sp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8931</Words>
  <Application>WPS Presentation</Application>
  <PresentationFormat>On-screen Show (4:3)</PresentationFormat>
  <Paragraphs>314</Paragraphs>
  <Slides>41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41</vt:i4>
      </vt:variant>
    </vt:vector>
  </HeadingPairs>
  <TitlesOfParts>
    <vt:vector size="53" baseType="lpstr">
      <vt:lpstr>Arial</vt:lpstr>
      <vt:lpstr>SimSun</vt:lpstr>
      <vt:lpstr>Wingdings</vt:lpstr>
      <vt:lpstr>Times New Roman</vt:lpstr>
      <vt:lpstr>Arial</vt:lpstr>
      <vt:lpstr>Wingdings</vt:lpstr>
      <vt:lpstr>Calibri</vt:lpstr>
      <vt:lpstr>Microsoft YaHei</vt:lpstr>
      <vt:lpstr>Arial Unicode MS</vt:lpstr>
      <vt:lpstr>Wingdings 2</vt:lpstr>
      <vt:lpstr>Constantia</vt:lpstr>
      <vt:lpstr>Office Theme</vt:lpstr>
      <vt:lpstr>Acute Respiratory Distress</vt:lpstr>
      <vt:lpstr>Contents</vt:lpstr>
      <vt:lpstr>PowerPoint 演示文稿</vt:lpstr>
      <vt:lpstr>Respiration</vt:lpstr>
      <vt:lpstr>General considerations</vt:lpstr>
      <vt:lpstr>Definitions</vt:lpstr>
      <vt:lpstr>PowerPoint 演示文稿</vt:lpstr>
      <vt:lpstr>PowerPoint 演示文稿</vt:lpstr>
      <vt:lpstr>Incidence</vt:lpstr>
      <vt:lpstr>Risk Factors</vt:lpstr>
      <vt:lpstr>Pathogenesis</vt:lpstr>
      <vt:lpstr>Pathology</vt:lpstr>
      <vt:lpstr>Exudative phase(&lt;7d):</vt:lpstr>
      <vt:lpstr>Proliferative phase (1-3wk):</vt:lpstr>
      <vt:lpstr>Fibrotic phase ( &gt; 3wk):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CXR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Treatment</vt:lpstr>
      <vt:lpstr>OXYGENATION AND VENTILATION:</vt:lpstr>
      <vt:lpstr>PRONE POSITIONING:</vt:lpstr>
      <vt:lpstr>IV FLUIDS:</vt:lpstr>
      <vt:lpstr>IDENTIFICATION OF SOURCE OF INFECTION+ANTI-MICROBIAL THERAPTY</vt:lpstr>
      <vt:lpstr>SUPPORATIVE CARE:</vt:lpstr>
      <vt:lpstr>SUPPORATIVE CARE:</vt:lpstr>
      <vt:lpstr>Prognosis</vt:lpstr>
      <vt:lpstr>Summarization</vt:lpstr>
      <vt:lpstr>Emphases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急性肺损伤和急性呼吸窘迫综合征</dc:title>
  <dc:creator>a</dc:creator>
  <cp:lastModifiedBy>USER</cp:lastModifiedBy>
  <cp:revision>7</cp:revision>
  <dcterms:created xsi:type="dcterms:W3CDTF">2020-11-16T08:13:00Z</dcterms:created>
  <dcterms:modified xsi:type="dcterms:W3CDTF">2020-11-18T10:23:57Z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2009-05-08T00:00:00Z</vt:filetime>
  </property>
  <property fmtid="{D5CDD505-2E9C-101B-9397-08002B2CF9AE}" pid="3" name="Creator">
    <vt:lpwstr>Impress</vt:lpwstr>
  </property>
  <property fmtid="{D5CDD505-2E9C-101B-9397-08002B2CF9AE}" pid="4" name="LastSaved">
    <vt:filetime>2009-05-08T00:00:00Z</vt:filetime>
  </property>
  <property fmtid="{D5CDD505-2E9C-101B-9397-08002B2CF9AE}" pid="5" name="KSOProductBuildVer">
    <vt:lpwstr>1033-11.2.0.9739</vt:lpwstr>
  </property>
</Properties>
</file>